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</p:sldMasterIdLst>
  <p:notesMasterIdLst>
    <p:notesMasterId r:id="rId12"/>
  </p:notesMasterIdLst>
  <p:sldIdLst>
    <p:sldId id="346" r:id="rId3"/>
    <p:sldId id="345" r:id="rId4"/>
    <p:sldId id="2649" r:id="rId5"/>
    <p:sldId id="2644" r:id="rId6"/>
    <p:sldId id="2633" r:id="rId7"/>
    <p:sldId id="2637" r:id="rId8"/>
    <p:sldId id="2643" r:id="rId9"/>
    <p:sldId id="2650" r:id="rId10"/>
    <p:sldId id="2647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4C4E5-39B2-40E0-B176-6412FF5B0E4A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31AF-5E57-4AAF-9FC2-393C66FB8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7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7017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253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60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SAU KHI HS TRẢ LỜI XONG, GV CLICK CHUỘT VÀO CHIẾC XE ĐỂ TRỞ VỀ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98404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216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65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4914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1836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05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28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118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483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64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787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189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0789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268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478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771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1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18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56" y="5669770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74" name="Google Shape;674;p27"/>
          <p:cNvSpPr/>
          <p:nvPr/>
        </p:nvSpPr>
        <p:spPr>
          <a:xfrm>
            <a:off x="0" y="5377626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801" y="5209530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1" y="5801019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0" y="4832134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616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72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99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570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5871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0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051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12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425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417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7873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4650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458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D57A79C-36EA-C25A-DD94-DDDE31C6C02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5235" y="249261"/>
            <a:ext cx="1563497" cy="15634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D567B1-B76B-8219-ACA4-A87ECDE0750F}"/>
              </a:ext>
            </a:extLst>
          </p:cNvPr>
          <p:cNvSpPr txBox="1"/>
          <p:nvPr userDrawn="1"/>
        </p:nvSpPr>
        <p:spPr>
          <a:xfrm>
            <a:off x="2566736" y="-882316"/>
            <a:ext cx="752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Hương Thảo –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Zalo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16775992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517F69-4134-44D7-B03C-9EA58EBD239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815" y="116163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905DF8-B250-4DCC-91AB-1B35FF69490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0454261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80396B-6A05-4E24-A9D4-A4A1A5046C1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75820" y="-113897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7B94BE-15A6-4D57-B647-06C993D6321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63" y="-30834128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06CC21-D4BE-FB66-8DF8-FD64ECBC6606}"/>
              </a:ext>
            </a:extLst>
          </p:cNvPr>
          <p:cNvSpPr txBox="1"/>
          <p:nvPr userDrawn="1"/>
        </p:nvSpPr>
        <p:spPr>
          <a:xfrm>
            <a:off x="2566736" y="-882316"/>
            <a:ext cx="752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Hương Thảo –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Zalo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0972115126</a:t>
            </a:r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EC4140B-CA42-F5CC-82B1-877C9FA9833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5235" y="249261"/>
            <a:ext cx="1563497" cy="156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529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microsoft.com/office/2007/relationships/hdphoto" Target="../media/hdphoto1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29.svg"/><Relationship Id="rId11" Type="http://schemas.openxmlformats.org/officeDocument/2006/relationships/image" Target="../media/image34.sv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12.svg"/><Relationship Id="rId9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39.svg"/><Relationship Id="rId12" Type="http://schemas.openxmlformats.org/officeDocument/2006/relationships/image" Target="../media/image41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38.svg"/><Relationship Id="rId10" Type="http://schemas.openxmlformats.org/officeDocument/2006/relationships/image" Target="../media/image40.svg"/><Relationship Id="rId4" Type="http://schemas.openxmlformats.org/officeDocument/2006/relationships/image" Target="../media/image11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audio" Target="../media/media1.wav"/><Relationship Id="rId7" Type="http://schemas.microsoft.com/office/2007/relationships/hdphoto" Target="../media/hdphoto2.wdp"/><Relationship Id="rId12" Type="http://schemas.openxmlformats.org/officeDocument/2006/relationships/image" Target="../media/image48.png"/><Relationship Id="rId17" Type="http://schemas.openxmlformats.org/officeDocument/2006/relationships/image" Target="../media/image53.svg"/><Relationship Id="rId2" Type="http://schemas.microsoft.com/office/2007/relationships/media" Target="../media/media1.wav"/><Relationship Id="rId16" Type="http://schemas.openxmlformats.org/officeDocument/2006/relationships/image" Target="../media/image52.png"/><Relationship Id="rId1" Type="http://schemas.openxmlformats.org/officeDocument/2006/relationships/tags" Target="../tags/tag8.xml"/><Relationship Id="rId6" Type="http://schemas.openxmlformats.org/officeDocument/2006/relationships/image" Target="../media/image43.png"/><Relationship Id="rId11" Type="http://schemas.openxmlformats.org/officeDocument/2006/relationships/image" Target="../media/image47.svg"/><Relationship Id="rId5" Type="http://schemas.openxmlformats.org/officeDocument/2006/relationships/audio" Target="../media/audio2.wav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audio" Target="../media/audio2.wav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5.svg"/><Relationship Id="rId14" Type="http://schemas.openxmlformats.org/officeDocument/2006/relationships/image" Target="../media/image5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microsoft.com/office/2007/relationships/hdphoto" Target="../media/hdphoto2.wdp"/><Relationship Id="rId3" Type="http://schemas.openxmlformats.org/officeDocument/2006/relationships/audio" Target="../media/audio4.wav"/><Relationship Id="rId7" Type="http://schemas.openxmlformats.org/officeDocument/2006/relationships/image" Target="../media/image52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6" Type="http://schemas.openxmlformats.org/officeDocument/2006/relationships/image" Target="../media/image51.png"/><Relationship Id="rId11" Type="http://schemas.openxmlformats.org/officeDocument/2006/relationships/image" Target="../media/image58.png"/><Relationship Id="rId5" Type="http://schemas.openxmlformats.org/officeDocument/2006/relationships/image" Target="../media/image55.svg"/><Relationship Id="rId10" Type="http://schemas.openxmlformats.org/officeDocument/2006/relationships/image" Target="../media/image57.sv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2.svg"/><Relationship Id="rId12" Type="http://schemas.openxmlformats.org/officeDocument/2006/relationships/image" Target="../media/image57.sv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0.xml"/><Relationship Id="rId6" Type="http://schemas.openxmlformats.org/officeDocument/2006/relationships/image" Target="../media/image61.png"/><Relationship Id="rId11" Type="http://schemas.openxmlformats.org/officeDocument/2006/relationships/image" Target="../media/image49.png"/><Relationship Id="rId5" Type="http://schemas.openxmlformats.org/officeDocument/2006/relationships/image" Target="../media/image60.svg"/><Relationship Id="rId15" Type="http://schemas.microsoft.com/office/2007/relationships/hdphoto" Target="../media/hdphoto2.wdp"/><Relationship Id="rId10" Type="http://schemas.openxmlformats.org/officeDocument/2006/relationships/image" Target="../media/image51.png"/><Relationship Id="rId4" Type="http://schemas.openxmlformats.org/officeDocument/2006/relationships/image" Target="../media/image59.png"/><Relationship Id="rId9" Type="http://schemas.openxmlformats.org/officeDocument/2006/relationships/image" Target="../media/image55.sv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raphic 258">
            <a:extLst>
              <a:ext uri="{FF2B5EF4-FFF2-40B4-BE49-F238E27FC236}">
                <a16:creationId xmlns:a16="http://schemas.microsoft.com/office/drawing/2014/main" id="{27884D60-CBD9-4353-985D-56E1C68E5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21052" y="3386005"/>
            <a:ext cx="1735192" cy="250795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60" name="Graphic 259">
            <a:extLst>
              <a:ext uri="{FF2B5EF4-FFF2-40B4-BE49-F238E27FC236}">
                <a16:creationId xmlns:a16="http://schemas.microsoft.com/office/drawing/2014/main" id="{CDBAD82C-D03E-4E18-B661-4DF4340F85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98016" y="3223516"/>
            <a:ext cx="1610613" cy="267044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E65161F-4E5E-89A2-491B-63AF9AC00F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een and yellow text&#10;&#10;AI-generated content may be incorrect.">
            <a:extLst>
              <a:ext uri="{FF2B5EF4-FFF2-40B4-BE49-F238E27FC236}">
                <a16:creationId xmlns:a16="http://schemas.microsoft.com/office/drawing/2014/main" id="{5333BB68-3919-F106-4125-C624020D83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18" y="1176510"/>
            <a:ext cx="7547502" cy="21033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526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277;p57">
            <a:extLst>
              <a:ext uri="{FF2B5EF4-FFF2-40B4-BE49-F238E27FC236}">
                <a16:creationId xmlns:a16="http://schemas.microsoft.com/office/drawing/2014/main" id="{69AE7117-76BC-49F0-8461-9BB542D41C96}"/>
              </a:ext>
            </a:extLst>
          </p:cNvPr>
          <p:cNvSpPr/>
          <p:nvPr/>
        </p:nvSpPr>
        <p:spPr>
          <a:xfrm>
            <a:off x="1758341" y="121919"/>
            <a:ext cx="9375227" cy="4788011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8A6E0-DE5B-4D13-9169-A15B9E452627}"/>
              </a:ext>
            </a:extLst>
          </p:cNvPr>
          <p:cNvSpPr txBox="1"/>
          <p:nvPr/>
        </p:nvSpPr>
        <p:spPr>
          <a:xfrm>
            <a:off x="5413232" y="1524581"/>
            <a:ext cx="20654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8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Toán</a:t>
            </a:r>
            <a:endParaRPr lang="en-US" sz="48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FDD8F20-B068-43A9-AAB2-7BE3CD3717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201375" y="3802127"/>
            <a:ext cx="2214763" cy="311938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924F24F-6572-4183-AA59-B441819D44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0211801" y="3673158"/>
            <a:ext cx="1991649" cy="32483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AF8A00-D764-F4BD-081D-B83A4A978D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5925" y="2535907"/>
            <a:ext cx="9028959" cy="14997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42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nền pp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2" presetClass="entr" presetSubtype="8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nền pp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raphic 258">
            <a:extLst>
              <a:ext uri="{FF2B5EF4-FFF2-40B4-BE49-F238E27FC236}">
                <a16:creationId xmlns:a16="http://schemas.microsoft.com/office/drawing/2014/main" id="{27884D60-CBD9-4353-985D-56E1C68E5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21052" y="3386005"/>
            <a:ext cx="1735192" cy="250795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60" name="Graphic 259">
            <a:extLst>
              <a:ext uri="{FF2B5EF4-FFF2-40B4-BE49-F238E27FC236}">
                <a16:creationId xmlns:a16="http://schemas.microsoft.com/office/drawing/2014/main" id="{CDBAD82C-D03E-4E18-B661-4DF4340F85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98016" y="3223516"/>
            <a:ext cx="1610613" cy="267044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E65161F-4E5E-89A2-491B-63AF9AC00F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een and red letters&#10;&#10;AI-generated content may be incorrect.">
            <a:extLst>
              <a:ext uri="{FF2B5EF4-FFF2-40B4-BE49-F238E27FC236}">
                <a16:creationId xmlns:a16="http://schemas.microsoft.com/office/drawing/2014/main" id="{A05A6FAE-40BC-E529-305B-9FB598DD01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39" y="1024569"/>
            <a:ext cx="8170101" cy="2181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925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6FE58D-5F74-48D2-B066-D840395306D9}"/>
              </a:ext>
            </a:extLst>
          </p:cNvPr>
          <p:cNvSpPr/>
          <p:nvPr/>
        </p:nvSpPr>
        <p:spPr>
          <a:xfrm>
            <a:off x="257175" y="381000"/>
            <a:ext cx="11934825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2378AB-D7A5-4066-A071-45201759C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65751" y="5947139"/>
            <a:ext cx="825860" cy="9568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3E36515-B20B-4686-9A16-1FE673494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" y="5782181"/>
            <a:ext cx="1043012" cy="118021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251C719-2B00-4712-9D0E-311E0BEAF3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008130" y="5947139"/>
            <a:ext cx="945873" cy="88557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44EFB62-A53C-4B2D-9B95-540ED09620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109844" y="5748623"/>
            <a:ext cx="1052389" cy="1155317"/>
          </a:xfrm>
          <a:prstGeom prst="rect">
            <a:avLst/>
          </a:prstGeom>
        </p:spPr>
      </p:pic>
      <p:pic>
        <p:nvPicPr>
          <p:cNvPr id="10" name="Picture 4" descr="Không có mô tả.">
            <a:extLst>
              <a:ext uri="{FF2B5EF4-FFF2-40B4-BE49-F238E27FC236}">
                <a16:creationId xmlns:a16="http://schemas.microsoft.com/office/drawing/2014/main" id="{08002596-6394-46ED-91D1-D12059794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21507" y="45855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B3B037-82EC-4971-89F2-1225EC6E97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84949" y="358663"/>
            <a:ext cx="6584251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09A211-6988-4AFB-8F1E-E9422087B6A3}"/>
              </a:ext>
            </a:extLst>
          </p:cNvPr>
          <p:cNvSpPr txBox="1"/>
          <p:nvPr/>
        </p:nvSpPr>
        <p:spPr>
          <a:xfrm>
            <a:off x="2647951" y="884899"/>
            <a:ext cx="9105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3 ca đựng nước như nhau có tất cả 6 l nước. Hỏi mỗi ca đựng mấy lít nước?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A9DEC1-A6A4-4CDC-B296-36E2A8B7E093}"/>
              </a:ext>
            </a:extLst>
          </p:cNvPr>
          <p:cNvGrpSpPr/>
          <p:nvPr/>
        </p:nvGrpSpPr>
        <p:grpSpPr>
          <a:xfrm>
            <a:off x="332245" y="1702188"/>
            <a:ext cx="2066924" cy="2015738"/>
            <a:chOff x="435159" y="1489891"/>
            <a:chExt cx="2543175" cy="2543175"/>
          </a:xfrm>
        </p:grpSpPr>
        <p:pic>
          <p:nvPicPr>
            <p:cNvPr id="13" name="Picture 12" descr="A picture containing cup, coffee, coffee cup, tableware&#10;&#10;Description automatically generated">
              <a:extLst>
                <a:ext uri="{FF2B5EF4-FFF2-40B4-BE49-F238E27FC236}">
                  <a16:creationId xmlns:a16="http://schemas.microsoft.com/office/drawing/2014/main" id="{C04E9F7F-3981-4125-BFD6-8B1F0A5DC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59" y="1489891"/>
              <a:ext cx="2543175" cy="2543175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5BB69CF-29F2-4CDD-8A0E-48814244E95E}"/>
                </a:ext>
              </a:extLst>
            </p:cNvPr>
            <p:cNvSpPr/>
            <p:nvPr/>
          </p:nvSpPr>
          <p:spPr>
            <a:xfrm>
              <a:off x="1501949" y="2480229"/>
              <a:ext cx="590550" cy="53315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F86FBC-8D8A-4730-AB96-C2BF6CD16F07}"/>
              </a:ext>
            </a:extLst>
          </p:cNvPr>
          <p:cNvGrpSpPr/>
          <p:nvPr/>
        </p:nvGrpSpPr>
        <p:grpSpPr>
          <a:xfrm>
            <a:off x="2047364" y="1713816"/>
            <a:ext cx="2066925" cy="2015738"/>
            <a:chOff x="435159" y="1489891"/>
            <a:chExt cx="2543175" cy="2543175"/>
          </a:xfrm>
        </p:grpSpPr>
        <p:pic>
          <p:nvPicPr>
            <p:cNvPr id="19" name="Picture 18" descr="A picture containing cup, coffee, coffee cup, tableware&#10;&#10;Description automatically generated">
              <a:extLst>
                <a:ext uri="{FF2B5EF4-FFF2-40B4-BE49-F238E27FC236}">
                  <a16:creationId xmlns:a16="http://schemas.microsoft.com/office/drawing/2014/main" id="{74CE9CDC-BF37-449D-90D9-17DF7311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59" y="1489891"/>
              <a:ext cx="2543175" cy="2543175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1F1BE07-1F44-4082-8F5E-41D51B2DEBD9}"/>
                </a:ext>
              </a:extLst>
            </p:cNvPr>
            <p:cNvSpPr/>
            <p:nvPr/>
          </p:nvSpPr>
          <p:spPr>
            <a:xfrm>
              <a:off x="1501949" y="2480229"/>
              <a:ext cx="590550" cy="53315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870F38-2199-4CBA-A649-C0B9E13F25D7}"/>
              </a:ext>
            </a:extLst>
          </p:cNvPr>
          <p:cNvGrpSpPr/>
          <p:nvPr/>
        </p:nvGrpSpPr>
        <p:grpSpPr>
          <a:xfrm>
            <a:off x="3784949" y="1720806"/>
            <a:ext cx="2066925" cy="2015738"/>
            <a:chOff x="435159" y="1489891"/>
            <a:chExt cx="2543175" cy="2543175"/>
          </a:xfrm>
        </p:grpSpPr>
        <p:pic>
          <p:nvPicPr>
            <p:cNvPr id="26" name="Picture 25" descr="A picture containing cup, coffee, coffee cup, tableware&#10;&#10;Description automatically generated">
              <a:extLst>
                <a:ext uri="{FF2B5EF4-FFF2-40B4-BE49-F238E27FC236}">
                  <a16:creationId xmlns:a16="http://schemas.microsoft.com/office/drawing/2014/main" id="{04B65C89-ACFE-47D6-AE08-2A4D725B3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59" y="1489891"/>
              <a:ext cx="2543175" cy="2543175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9A66DE5-DFAF-4A10-A4A0-56B5C05C76FB}"/>
                </a:ext>
              </a:extLst>
            </p:cNvPr>
            <p:cNvSpPr/>
            <p:nvPr/>
          </p:nvSpPr>
          <p:spPr>
            <a:xfrm>
              <a:off x="1501949" y="2480229"/>
              <a:ext cx="590550" cy="53315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023BAB-087E-492E-8C27-86B805F7205E}"/>
              </a:ext>
            </a:extLst>
          </p:cNvPr>
          <p:cNvGrpSpPr/>
          <p:nvPr/>
        </p:nvGrpSpPr>
        <p:grpSpPr>
          <a:xfrm>
            <a:off x="1255280" y="3295757"/>
            <a:ext cx="3958894" cy="979776"/>
            <a:chOff x="1255280" y="3295757"/>
            <a:chExt cx="3958894" cy="979776"/>
          </a:xfrm>
        </p:grpSpPr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D047FA97-5FD0-424E-8600-E2A80128BA79}"/>
                </a:ext>
              </a:extLst>
            </p:cNvPr>
            <p:cNvSpPr/>
            <p:nvPr/>
          </p:nvSpPr>
          <p:spPr>
            <a:xfrm rot="16200000">
              <a:off x="3008560" y="1542477"/>
              <a:ext cx="452334" cy="3958894"/>
            </a:xfrm>
            <a:prstGeom prst="leftBrace">
              <a:avLst>
                <a:gd name="adj1" fmla="val 58871"/>
                <a:gd name="adj2" fmla="val 50000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3544E9C-E268-41C9-ABF2-AF17D0479534}"/>
                </a:ext>
              </a:extLst>
            </p:cNvPr>
            <p:cNvSpPr txBox="1"/>
            <p:nvPr/>
          </p:nvSpPr>
          <p:spPr>
            <a:xfrm>
              <a:off x="2656343" y="3629202"/>
              <a:ext cx="1372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6 </a:t>
              </a:r>
              <a:r>
                <a:rPr lang="en-US" sz="3600" b="1" i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D7184AD-9BD0-42CD-8ACA-911A0E2D84C2}"/>
              </a:ext>
            </a:extLst>
          </p:cNvPr>
          <p:cNvSpPr txBox="1"/>
          <p:nvPr/>
        </p:nvSpPr>
        <p:spPr>
          <a:xfrm>
            <a:off x="5851874" y="2371725"/>
            <a:ext cx="64151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lít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nước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ca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3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lần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6 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lít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nước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ca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: </a:t>
            </a:r>
          </a:p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6 : 3 = 2 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(l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FEE23FE-C52C-4CD3-823C-70E47E584B64}"/>
              </a:ext>
            </a:extLst>
          </p:cNvPr>
          <p:cNvSpPr/>
          <p:nvPr/>
        </p:nvSpPr>
        <p:spPr>
          <a:xfrm>
            <a:off x="1106878" y="4691240"/>
            <a:ext cx="4423464" cy="1430112"/>
          </a:xfrm>
          <a:prstGeom prst="round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C8898EE-4C92-4F45-A006-8E63B9C33586}"/>
              </a:ext>
            </a:extLst>
          </p:cNvPr>
          <p:cNvGrpSpPr/>
          <p:nvPr/>
        </p:nvGrpSpPr>
        <p:grpSpPr>
          <a:xfrm>
            <a:off x="1444900" y="4778244"/>
            <a:ext cx="4303315" cy="584775"/>
            <a:chOff x="1431563" y="5206780"/>
            <a:chExt cx="4303315" cy="58477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C9913B4-19F5-4B19-9714-370767501DC8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         x     3     =     6  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13599CD-C864-4956-B9BC-4222BAE1A9AC}"/>
                </a:ext>
              </a:extLst>
            </p:cNvPr>
            <p:cNvSpPr/>
            <p:nvPr/>
          </p:nvSpPr>
          <p:spPr>
            <a:xfrm>
              <a:off x="1461468" y="5210403"/>
              <a:ext cx="558506" cy="44363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BB74088-D46F-4468-B190-B314496E20D7}"/>
              </a:ext>
            </a:extLst>
          </p:cNvPr>
          <p:cNvCxnSpPr/>
          <p:nvPr/>
        </p:nvCxnSpPr>
        <p:spPr>
          <a:xfrm>
            <a:off x="1762952" y="5238780"/>
            <a:ext cx="0" cy="31604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BAE33215-FD6E-42D7-841B-411A0F4FD393}"/>
              </a:ext>
            </a:extLst>
          </p:cNvPr>
          <p:cNvSpPr/>
          <p:nvPr/>
        </p:nvSpPr>
        <p:spPr>
          <a:xfrm>
            <a:off x="914401" y="5554821"/>
            <a:ext cx="1446660" cy="56653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03B62D-14BF-4613-AA49-1B3D2998CC45}"/>
              </a:ext>
            </a:extLst>
          </p:cNvPr>
          <p:cNvCxnSpPr/>
          <p:nvPr/>
        </p:nvCxnSpPr>
        <p:spPr>
          <a:xfrm>
            <a:off x="3157054" y="5252056"/>
            <a:ext cx="0" cy="31604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47A8C23-D007-4DF3-AD57-15A18CA7DDFC}"/>
              </a:ext>
            </a:extLst>
          </p:cNvPr>
          <p:cNvSpPr/>
          <p:nvPr/>
        </p:nvSpPr>
        <p:spPr>
          <a:xfrm>
            <a:off x="2460686" y="5568097"/>
            <a:ext cx="1450301" cy="56653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263ED64-4BB0-4FA6-A3AF-44B74C4B1F53}"/>
              </a:ext>
            </a:extLst>
          </p:cNvPr>
          <p:cNvCxnSpPr/>
          <p:nvPr/>
        </p:nvCxnSpPr>
        <p:spPr>
          <a:xfrm>
            <a:off x="4519373" y="5252056"/>
            <a:ext cx="0" cy="31604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CE862EF-FEE3-49B6-8FB5-19F1FF403089}"/>
              </a:ext>
            </a:extLst>
          </p:cNvPr>
          <p:cNvSpPr/>
          <p:nvPr/>
        </p:nvSpPr>
        <p:spPr>
          <a:xfrm>
            <a:off x="3999875" y="5568097"/>
            <a:ext cx="1117606" cy="56653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EC09FA2-ADBC-43A4-A935-1B3595181E1C}"/>
              </a:ext>
            </a:extLst>
          </p:cNvPr>
          <p:cNvSpPr/>
          <p:nvPr/>
        </p:nvSpPr>
        <p:spPr>
          <a:xfrm>
            <a:off x="6052800" y="4772997"/>
            <a:ext cx="5131949" cy="1109744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Muốn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tìm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một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thừa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ta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lấy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tích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chia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thừa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số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kia.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72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7" dur="500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3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7" dur="500"/>
                                            <p:tgtEl>
                                              <p:spTgt spid="3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uiExpand="1" build="p"/>
          <p:bldP spid="51" grpId="0" animBg="1"/>
          <p:bldP spid="56" grpId="0" animBg="1"/>
          <p:bldP spid="58" grpId="0" animBg="1"/>
          <p:bldP spid="60" grpId="0" animBg="1"/>
          <p:bldP spid="6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7" dur="500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3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7" dur="500"/>
                                            <p:tgtEl>
                                              <p:spTgt spid="3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uiExpand="1" build="p"/>
          <p:bldP spid="51" grpId="0" animBg="1"/>
          <p:bldP spid="56" grpId="0" animBg="1"/>
          <p:bldP spid="58" grpId="0" animBg="1"/>
          <p:bldP spid="60" grpId="0" animBg="1"/>
          <p:bldP spid="6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phic 42">
            <a:extLst>
              <a:ext uri="{FF2B5EF4-FFF2-40B4-BE49-F238E27FC236}">
                <a16:creationId xmlns:a16="http://schemas.microsoft.com/office/drawing/2014/main" id="{B9D61D6F-A79D-429D-AD71-29DBE9F14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267148" y="5370933"/>
            <a:ext cx="1055816" cy="1487067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CBBAF0A8-42E2-4F51-A5FF-964CF62623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2264904" y="6295286"/>
            <a:ext cx="424475" cy="6140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FE25E15-2260-4F0C-B244-CC70E69DB98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2640883" y="6316960"/>
            <a:ext cx="662423" cy="513101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F0966DED-A558-40E5-BC41-885926EFDC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337607" y="5915948"/>
            <a:ext cx="1657253" cy="1000379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9BEB4511-7585-452E-B8A4-571C71F12B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44071" y="6107681"/>
            <a:ext cx="501565" cy="606288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A83CDBC-D10B-4864-87FA-C14F2EE8525F}"/>
              </a:ext>
            </a:extLst>
          </p:cNvPr>
          <p:cNvSpPr/>
          <p:nvPr/>
        </p:nvSpPr>
        <p:spPr>
          <a:xfrm>
            <a:off x="2564735" y="136212"/>
            <a:ext cx="6848003" cy="76758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8B4A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1.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Tìm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thừa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(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theo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mẫu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)</a:t>
            </a:r>
            <a:endParaRPr lang="vi-VN" sz="4000" b="1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CB42D39-332E-4B72-93A6-D7AF34A25AD0}"/>
              </a:ext>
            </a:extLst>
          </p:cNvPr>
          <p:cNvGrpSpPr/>
          <p:nvPr/>
        </p:nvGrpSpPr>
        <p:grpSpPr>
          <a:xfrm>
            <a:off x="365485" y="1712837"/>
            <a:ext cx="4999383" cy="1924824"/>
            <a:chOff x="625730" y="2080646"/>
            <a:chExt cx="4999383" cy="192482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3D9C52E-0A89-4505-AB2A-2B1F48D8D49F}"/>
                </a:ext>
              </a:extLst>
            </p:cNvPr>
            <p:cNvSpPr/>
            <p:nvPr/>
          </p:nvSpPr>
          <p:spPr>
            <a:xfrm>
              <a:off x="625730" y="2080646"/>
              <a:ext cx="4999383" cy="192482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Mẫu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          x  5  = 35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35  :   5 = 7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FB5810D-E066-4572-9CFB-B8702EC15F8E}"/>
                </a:ext>
              </a:extLst>
            </p:cNvPr>
            <p:cNvSpPr/>
            <p:nvPr/>
          </p:nvSpPr>
          <p:spPr>
            <a:xfrm>
              <a:off x="2445026" y="2452254"/>
              <a:ext cx="759909" cy="57647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1EDD96-5342-469A-9706-7CAFE51A6275}"/>
              </a:ext>
            </a:extLst>
          </p:cNvPr>
          <p:cNvGrpSpPr/>
          <p:nvPr/>
        </p:nvGrpSpPr>
        <p:grpSpPr>
          <a:xfrm>
            <a:off x="6471024" y="2165945"/>
            <a:ext cx="5572539" cy="1569660"/>
            <a:chOff x="5914433" y="1788258"/>
            <a:chExt cx="5572539" cy="156966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EBF88B3-43DD-4ACE-ABC4-CB351D18C6E0}"/>
                </a:ext>
              </a:extLst>
            </p:cNvPr>
            <p:cNvSpPr txBox="1"/>
            <p:nvPr/>
          </p:nvSpPr>
          <p:spPr>
            <a:xfrm>
              <a:off x="5914433" y="1788258"/>
              <a:ext cx="557253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marR="0" lvl="0" indent="-5143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     x 4 = 28</a:t>
              </a:r>
            </a:p>
            <a:p>
              <a:pPr marL="514350" marR="0" lvl="0" indent="-5143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     x 3 = 12</a:t>
              </a:r>
            </a:p>
            <a:p>
              <a:pPr marL="514350" marR="0" lvl="0" indent="-5143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6  x        = 24 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6F2C2E2-A5BF-423B-A5B1-F2AAEC5566DD}"/>
                </a:ext>
              </a:extLst>
            </p:cNvPr>
            <p:cNvSpPr/>
            <p:nvPr/>
          </p:nvSpPr>
          <p:spPr>
            <a:xfrm>
              <a:off x="6347248" y="1825020"/>
              <a:ext cx="571343" cy="50184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DBDC41C-753A-4C0C-A46E-36D44D435FC2}"/>
                </a:ext>
              </a:extLst>
            </p:cNvPr>
            <p:cNvSpPr/>
            <p:nvPr/>
          </p:nvSpPr>
          <p:spPr>
            <a:xfrm>
              <a:off x="6349343" y="2388372"/>
              <a:ext cx="571343" cy="50184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F928B6-3744-4955-B474-70A936F49A81}"/>
                </a:ext>
              </a:extLst>
            </p:cNvPr>
            <p:cNvSpPr/>
            <p:nvPr/>
          </p:nvSpPr>
          <p:spPr>
            <a:xfrm>
              <a:off x="7166481" y="2800389"/>
              <a:ext cx="571343" cy="50184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FF44A81-2575-475A-8E1D-9997FFC133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88" y="3068435"/>
            <a:ext cx="5382794" cy="3514337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AE068B10-6192-41B2-A564-1C53A895341D}"/>
              </a:ext>
            </a:extLst>
          </p:cNvPr>
          <p:cNvGrpSpPr/>
          <p:nvPr/>
        </p:nvGrpSpPr>
        <p:grpSpPr>
          <a:xfrm>
            <a:off x="7551217" y="4179147"/>
            <a:ext cx="2618643" cy="1442375"/>
            <a:chOff x="7551217" y="4179147"/>
            <a:chExt cx="2618643" cy="144237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275D500-9589-4B77-A2C8-253BBB55D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3698">
              <a:off x="7551217" y="4195640"/>
              <a:ext cx="2618643" cy="1425882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A2E26D2-E864-4F86-A481-ACDEEE9376EB}"/>
                </a:ext>
              </a:extLst>
            </p:cNvPr>
            <p:cNvSpPr txBox="1"/>
            <p:nvPr/>
          </p:nvSpPr>
          <p:spPr>
            <a:xfrm rot="1398626">
              <a:off x="7860711" y="4179147"/>
              <a:ext cx="18498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Thảo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luận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nhóm</a:t>
              </a:r>
              <a:endParaRPr lang="en-US" sz="32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0062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16B9A9-0733-43F5-8152-1B8ABC348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993" y="171451"/>
            <a:ext cx="7120687" cy="593623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3B2CE2D-0665-4AAA-A3D7-C46C7AFCB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67148" y="5370933"/>
            <a:ext cx="1055816" cy="148706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D5D6D3-DDE2-44C5-B5F4-221BE77BB3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2264904" y="6295286"/>
            <a:ext cx="424475" cy="6140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411AA-4360-4092-91C2-111CE7F423B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flipH="1">
            <a:off x="2640883" y="6316960"/>
            <a:ext cx="662423" cy="51310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15215A0-2D2F-4F04-8469-72F337C9CD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337607" y="5915948"/>
            <a:ext cx="1657253" cy="10003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491479D-654E-497B-9A14-A12192D7B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644071" y="6107681"/>
            <a:ext cx="501565" cy="60628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6C297DA-A4E9-4641-BB4C-EADECFFEEE07}"/>
              </a:ext>
            </a:extLst>
          </p:cNvPr>
          <p:cNvGrpSpPr/>
          <p:nvPr/>
        </p:nvGrpSpPr>
        <p:grpSpPr>
          <a:xfrm>
            <a:off x="3353804" y="1181642"/>
            <a:ext cx="5237749" cy="958125"/>
            <a:chOff x="2721187" y="3692047"/>
            <a:chExt cx="3928312" cy="71859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3D03992-7219-4FE9-8A6D-3A7A35294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721187" y="3692047"/>
              <a:ext cx="3928312" cy="71859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EFDBEA3-6637-431D-85C6-F0D6DD03F216}"/>
                </a:ext>
              </a:extLst>
            </p:cNvPr>
            <p:cNvSpPr txBox="1"/>
            <p:nvPr/>
          </p:nvSpPr>
          <p:spPr>
            <a:xfrm>
              <a:off x="3202227" y="3821690"/>
              <a:ext cx="3278764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28 : 4 = 7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D24B7C2-F972-4F5F-8593-6F1C63DF1D83}"/>
              </a:ext>
            </a:extLst>
          </p:cNvPr>
          <p:cNvGrpSpPr/>
          <p:nvPr/>
        </p:nvGrpSpPr>
        <p:grpSpPr>
          <a:xfrm>
            <a:off x="4276141" y="396374"/>
            <a:ext cx="5572539" cy="707886"/>
            <a:chOff x="4591798" y="1756179"/>
            <a:chExt cx="5572539" cy="7078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1B42CA8-A00B-4063-8C3B-91B4B353741D}"/>
                </a:ext>
              </a:extLst>
            </p:cNvPr>
            <p:cNvSpPr txBox="1"/>
            <p:nvPr/>
          </p:nvSpPr>
          <p:spPr>
            <a:xfrm>
              <a:off x="4591798" y="1756179"/>
              <a:ext cx="55725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marR="0" lvl="0" indent="-5143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     x 4 = 28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3E3B227-6728-4573-8C2C-D27B9ACE15C7}"/>
                </a:ext>
              </a:extLst>
            </p:cNvPr>
            <p:cNvSpPr/>
            <p:nvPr/>
          </p:nvSpPr>
          <p:spPr>
            <a:xfrm>
              <a:off x="5191126" y="1814693"/>
              <a:ext cx="585806" cy="51747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EC30C0-00C9-4F3E-9515-8726CD3085B7}"/>
              </a:ext>
            </a:extLst>
          </p:cNvPr>
          <p:cNvSpPr/>
          <p:nvPr/>
        </p:nvSpPr>
        <p:spPr>
          <a:xfrm>
            <a:off x="4864613" y="403206"/>
            <a:ext cx="600074" cy="57599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7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37A49ED-7EB9-49B5-9E72-02111D76A09E}"/>
              </a:ext>
            </a:extLst>
          </p:cNvPr>
          <p:cNvGrpSpPr/>
          <p:nvPr/>
        </p:nvGrpSpPr>
        <p:grpSpPr>
          <a:xfrm>
            <a:off x="3220454" y="3099652"/>
            <a:ext cx="5237749" cy="958125"/>
            <a:chOff x="2721187" y="3692047"/>
            <a:chExt cx="3928312" cy="71859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AA7C653-E8AB-4615-B05B-169123794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721187" y="3692047"/>
              <a:ext cx="3928312" cy="718594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650D7C1-B4BF-43D0-9B3E-8E9D17358A38}"/>
                </a:ext>
              </a:extLst>
            </p:cNvPr>
            <p:cNvSpPr txBox="1"/>
            <p:nvPr/>
          </p:nvSpPr>
          <p:spPr>
            <a:xfrm>
              <a:off x="3202227" y="3821690"/>
              <a:ext cx="3278764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12 : 3 = 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FB03030-0A01-4ACA-AE28-C5BF598926FA}"/>
              </a:ext>
            </a:extLst>
          </p:cNvPr>
          <p:cNvGrpSpPr/>
          <p:nvPr/>
        </p:nvGrpSpPr>
        <p:grpSpPr>
          <a:xfrm>
            <a:off x="4142791" y="2314384"/>
            <a:ext cx="5572539" cy="707886"/>
            <a:chOff x="4591798" y="1756179"/>
            <a:chExt cx="5572539" cy="70788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97FC049-9968-476A-B71A-A72277B0152A}"/>
                </a:ext>
              </a:extLst>
            </p:cNvPr>
            <p:cNvSpPr txBox="1"/>
            <p:nvPr/>
          </p:nvSpPr>
          <p:spPr>
            <a:xfrm>
              <a:off x="4591798" y="1756179"/>
              <a:ext cx="55725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b)     x 3 = 12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F0072667-4089-408B-A783-936280CB5BCE}"/>
                </a:ext>
              </a:extLst>
            </p:cNvPr>
            <p:cNvSpPr/>
            <p:nvPr/>
          </p:nvSpPr>
          <p:spPr>
            <a:xfrm>
              <a:off x="5151055" y="1851662"/>
              <a:ext cx="585806" cy="51747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66D2FE3-1E2D-46AE-9880-B51B932B9306}"/>
              </a:ext>
            </a:extLst>
          </p:cNvPr>
          <p:cNvSpPr/>
          <p:nvPr/>
        </p:nvSpPr>
        <p:spPr>
          <a:xfrm>
            <a:off x="4702048" y="2351353"/>
            <a:ext cx="600074" cy="57599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4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6C2AF15-265B-41B8-B018-560D040B7E94}"/>
              </a:ext>
            </a:extLst>
          </p:cNvPr>
          <p:cNvGrpSpPr/>
          <p:nvPr/>
        </p:nvGrpSpPr>
        <p:grpSpPr>
          <a:xfrm>
            <a:off x="3266055" y="5136898"/>
            <a:ext cx="5237749" cy="958125"/>
            <a:chOff x="2721187" y="3692047"/>
            <a:chExt cx="3928312" cy="71859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D4A264D-2F98-4E8F-B6E7-384E7507A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721187" y="3692047"/>
              <a:ext cx="3928312" cy="71859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785CFF1-DF6F-45EF-B194-77E68CBFD4CA}"/>
                </a:ext>
              </a:extLst>
            </p:cNvPr>
            <p:cNvSpPr txBox="1"/>
            <p:nvPr/>
          </p:nvSpPr>
          <p:spPr>
            <a:xfrm>
              <a:off x="3202227" y="3821690"/>
              <a:ext cx="3278764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24 : 6 = 4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4A7498B-4C3F-48FB-BCE9-8DC737B431E5}"/>
              </a:ext>
            </a:extLst>
          </p:cNvPr>
          <p:cNvGrpSpPr/>
          <p:nvPr/>
        </p:nvGrpSpPr>
        <p:grpSpPr>
          <a:xfrm>
            <a:off x="4188392" y="4351630"/>
            <a:ext cx="5572539" cy="707886"/>
            <a:chOff x="4591798" y="1756179"/>
            <a:chExt cx="5572539" cy="70788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AB214BC-3CE7-4563-BFC9-35312127865E}"/>
                </a:ext>
              </a:extLst>
            </p:cNvPr>
            <p:cNvSpPr txBox="1"/>
            <p:nvPr/>
          </p:nvSpPr>
          <p:spPr>
            <a:xfrm>
              <a:off x="4591798" y="1756179"/>
              <a:ext cx="55725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kern="0" dirty="0">
                  <a:solidFill>
                    <a:prstClr val="black"/>
                  </a:solidFill>
                  <a:latin typeface="+mj-lt"/>
                </a:rPr>
                <a:t>c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) 6 x     = 24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F3BDAC55-2A07-4970-AD1F-3DF169C91DD5}"/>
                </a:ext>
              </a:extLst>
            </p:cNvPr>
            <p:cNvSpPr/>
            <p:nvPr/>
          </p:nvSpPr>
          <p:spPr>
            <a:xfrm>
              <a:off x="5998633" y="1814694"/>
              <a:ext cx="585806" cy="51747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740E0D2-BEAA-4B45-86C9-E2B4F616E9C1}"/>
              </a:ext>
            </a:extLst>
          </p:cNvPr>
          <p:cNvSpPr/>
          <p:nvPr/>
        </p:nvSpPr>
        <p:spPr>
          <a:xfrm>
            <a:off x="5580959" y="4351631"/>
            <a:ext cx="600074" cy="57599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903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308F4062-2D44-4C4A-9E48-15D2ED1859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388" b="95685" l="200" r="97600">
                        <a14:foregroundMark x1="17900" y1="31144" x2="17900" y2="31144"/>
                        <a14:foregroundMark x1="12900" y1="31332" x2="12900" y2="31332"/>
                        <a14:foregroundMark x1="8000" y1="30206" x2="55700" y2="32083"/>
                        <a14:foregroundMark x1="5100" y1="28893" x2="6300" y2="92871"/>
                        <a14:foregroundMark x1="9300" y1="92683" x2="94800" y2="87054"/>
                        <a14:foregroundMark x1="97400" y1="95685" x2="700" y2="92683"/>
                        <a14:foregroundMark x1="61700" y1="27580" x2="97600" y2="34522"/>
                        <a14:foregroundMark x1="40914" y1="79354" x2="5800" y2="78987"/>
                        <a14:foregroundMark x1="95500" y1="79925" x2="49383" y2="79443"/>
                        <a14:foregroundMark x1="97400" y1="21388" x2="200" y2="24015"/>
                        <a14:backgroundMark x1="12100" y1="74672" x2="17300" y2="74484"/>
                        <a14:backgroundMark x1="14500" y1="75422" x2="50500" y2="76173"/>
                        <a14:backgroundMark x1="50100" y1="75235" x2="89200" y2="74296"/>
                      </a14:backgroundRemoval>
                    </a14:imgEffect>
                  </a14:imgLayer>
                </a14:imgProps>
              </a:ext>
            </a:extLst>
          </a:blip>
          <a:srcRect t="19202"/>
          <a:stretch/>
        </p:blipFill>
        <p:spPr>
          <a:xfrm>
            <a:off x="874276" y="6282984"/>
            <a:ext cx="1219755" cy="52529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C1BDD1-2769-4F2D-9CB3-8DD94C8ADAB2}"/>
              </a:ext>
            </a:extLst>
          </p:cNvPr>
          <p:cNvSpPr/>
          <p:nvPr/>
        </p:nvSpPr>
        <p:spPr>
          <a:xfrm>
            <a:off x="136210" y="1219817"/>
            <a:ext cx="12055791" cy="420934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B9A565B7-9C41-472B-B077-E916DB3476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74278" y="4981237"/>
            <a:ext cx="1219753" cy="178066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649199CB-D03C-428C-9360-71BF364F58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0862390">
            <a:off x="104311" y="-1487164"/>
            <a:ext cx="1159815" cy="1104724"/>
          </a:xfrm>
          <a:prstGeom prst="rect">
            <a:avLst/>
          </a:prstGeom>
        </p:spPr>
      </p:pic>
      <p:pic>
        <p:nvPicPr>
          <p:cNvPr id="13" name="Picture 12" descr="A picture containing game, controller, remote, indoor&#10;&#10;Description automatically generated">
            <a:extLst>
              <a:ext uri="{FF2B5EF4-FFF2-40B4-BE49-F238E27FC236}">
                <a16:creationId xmlns:a16="http://schemas.microsoft.com/office/drawing/2014/main" id="{D20F73E5-659F-4765-92D0-5CCDC2E3FC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72133" y="5691274"/>
            <a:ext cx="1000161" cy="934729"/>
          </a:xfrm>
          <a:prstGeom prst="rect">
            <a:avLst/>
          </a:prstGeom>
        </p:spPr>
      </p:pic>
      <p:pic>
        <p:nvPicPr>
          <p:cNvPr id="14" name="Picture 13" descr="A picture containing game, controller, remote, indoor&#10;&#10;Description automatically generated">
            <a:extLst>
              <a:ext uri="{FF2B5EF4-FFF2-40B4-BE49-F238E27FC236}">
                <a16:creationId xmlns:a16="http://schemas.microsoft.com/office/drawing/2014/main" id="{C32EFB9D-0880-43A6-9C6C-1EE9FC8A70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3613" y="5676509"/>
            <a:ext cx="1000161" cy="93472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E208B8F-9527-4655-91E2-01E04AD2A8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228498" y="6294534"/>
            <a:ext cx="2343079" cy="53598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C5F37F9-C5C7-4FD3-BAE0-D2D02CD06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420873" y="6294534"/>
            <a:ext cx="2343079" cy="535980"/>
          </a:xfrm>
          <a:prstGeom prst="rect">
            <a:avLst/>
          </a:prstGeom>
        </p:spPr>
      </p:pic>
      <p:pic>
        <p:nvPicPr>
          <p:cNvPr id="21" name="Picture 20" descr="A picture containing game, controller, remote, indoor&#10;&#10;Description automatically generated">
            <a:extLst>
              <a:ext uri="{FF2B5EF4-FFF2-40B4-BE49-F238E27FC236}">
                <a16:creationId xmlns:a16="http://schemas.microsoft.com/office/drawing/2014/main" id="{930905AD-EA45-4606-99ED-5165A521CD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0682" y="5643425"/>
            <a:ext cx="1000161" cy="934729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4FEABF52-B7C8-4565-A787-F5B63DFEB8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685790" y="6294534"/>
            <a:ext cx="2343079" cy="53598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55A57638-F603-42C8-AD9B-CA3B44C67E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250321" y="6294533"/>
            <a:ext cx="2870937" cy="656728"/>
          </a:xfrm>
          <a:prstGeom prst="rect">
            <a:avLst/>
          </a:prstGeom>
        </p:spPr>
      </p:pic>
      <p:pic>
        <p:nvPicPr>
          <p:cNvPr id="17" name="Picture 16" descr="A picture containing game, controller, remote, indoor&#10;&#10;Description automatically generated">
            <a:extLst>
              <a:ext uri="{FF2B5EF4-FFF2-40B4-BE49-F238E27FC236}">
                <a16:creationId xmlns:a16="http://schemas.microsoft.com/office/drawing/2014/main" id="{94CDE7A9-7024-4E3E-8068-64A68D9ACE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0145" y="5693792"/>
            <a:ext cx="1000161" cy="934729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98A000E2-AFC3-4E34-981C-1CF4F5C95F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0862390">
            <a:off x="1266522" y="-1671888"/>
            <a:ext cx="1159815" cy="1104724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67C8CBC4-C79D-472B-B816-0176AE4650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0862390">
            <a:off x="2487673" y="-1671887"/>
            <a:ext cx="1159815" cy="1104724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F0C151C1-55E5-4248-9875-ADCD86FB0E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0862390">
            <a:off x="3790101" y="-1729819"/>
            <a:ext cx="1159815" cy="1104724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18E832A3-AFFD-4C79-A8FD-99657EC4D5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0862390">
            <a:off x="5769649" y="-1729819"/>
            <a:ext cx="1159815" cy="1104724"/>
          </a:xfrm>
          <a:prstGeom prst="rect">
            <a:avLst/>
          </a:prstGeom>
        </p:spPr>
      </p:pic>
      <p:pic>
        <p:nvPicPr>
          <p:cNvPr id="26" name="Picture 25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E6817877-C2B4-4971-8EB5-E759B39078A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0161" y="6075096"/>
            <a:ext cx="1219755" cy="65012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20DA6001-3528-4B2E-8BD0-FDB4490C691C}"/>
              </a:ext>
            </a:extLst>
          </p:cNvPr>
          <p:cNvGrpSpPr/>
          <p:nvPr/>
        </p:nvGrpSpPr>
        <p:grpSpPr>
          <a:xfrm>
            <a:off x="6758429" y="-378357"/>
            <a:ext cx="5256569" cy="1512028"/>
            <a:chOff x="4985985" y="-336455"/>
            <a:chExt cx="3322124" cy="1134021"/>
          </a:xfrm>
        </p:grpSpPr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3731EE15-BA23-4D28-BC8D-9C3ACB448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t="8796"/>
            <a:stretch/>
          </p:blipFill>
          <p:spPr>
            <a:xfrm>
              <a:off x="5089778" y="-336455"/>
              <a:ext cx="3218331" cy="113402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8ABC7F2-24F5-4536-8F8D-89B0CF9CE8FD}"/>
                </a:ext>
              </a:extLst>
            </p:cNvPr>
            <p:cNvSpPr txBox="1"/>
            <p:nvPr/>
          </p:nvSpPr>
          <p:spPr>
            <a:xfrm>
              <a:off x="4985985" y="60563"/>
              <a:ext cx="3322124" cy="68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2667" b="1" kern="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Thử</a:t>
              </a:r>
              <a:r>
                <a:rPr lang="en-US" sz="2667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thách</a:t>
              </a:r>
              <a:r>
                <a:rPr lang="en-US" sz="2667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 1</a:t>
              </a:r>
            </a:p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2667" b="1" kern="0" dirty="0">
                  <a:solidFill>
                    <a:srgbClr val="3D7D40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THU HOẠCH CÀ RỐT</a:t>
              </a:r>
            </a:p>
          </p:txBody>
        </p:sp>
      </p:grpSp>
      <p:pic>
        <p:nvPicPr>
          <p:cNvPr id="41" name="Graphic 40">
            <a:extLst>
              <a:ext uri="{FF2B5EF4-FFF2-40B4-BE49-F238E27FC236}">
                <a16:creationId xmlns:a16="http://schemas.microsoft.com/office/drawing/2014/main" id="{A48424AD-F538-4046-9A8D-1DF4062434F5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b="68228"/>
          <a:stretch/>
        </p:blipFill>
        <p:spPr>
          <a:xfrm>
            <a:off x="6922659" y="-24207"/>
            <a:ext cx="5092339" cy="3298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FCBAFE-93C5-4BB3-AF1D-5323FFEA5379}"/>
              </a:ext>
            </a:extLst>
          </p:cNvPr>
          <p:cNvSpPr txBox="1"/>
          <p:nvPr/>
        </p:nvSpPr>
        <p:spPr>
          <a:xfrm>
            <a:off x="177002" y="151000"/>
            <a:ext cx="2813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2. </a:t>
            </a:r>
            <a:r>
              <a:rPr lang="en-US" sz="4400" b="1" dirty="0" err="1">
                <a:solidFill>
                  <a:srgbClr val="FF0000"/>
                </a:solidFill>
              </a:rPr>
              <a:t>Số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aphicFrame>
        <p:nvGraphicFramePr>
          <p:cNvPr id="31" name="Table 2">
            <a:extLst>
              <a:ext uri="{FF2B5EF4-FFF2-40B4-BE49-F238E27FC236}">
                <a16:creationId xmlns:a16="http://schemas.microsoft.com/office/drawing/2014/main" id="{A20301A0-4324-49FB-8233-9D54BA98A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723041"/>
              </p:ext>
            </p:extLst>
          </p:nvPr>
        </p:nvGraphicFramePr>
        <p:xfrm>
          <a:off x="870161" y="1918021"/>
          <a:ext cx="10731289" cy="2156883"/>
        </p:xfrm>
        <a:graphic>
          <a:graphicData uri="http://schemas.openxmlformats.org/drawingml/2006/table">
            <a:tbl>
              <a:tblPr firstRow="1" bandRow="1"/>
              <a:tblGrid>
                <a:gridCol w="2313579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662884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69387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838468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724856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497632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BDDF468-1FFF-40F8-815F-D5032D527AEF}"/>
              </a:ext>
            </a:extLst>
          </p:cNvPr>
          <p:cNvSpPr/>
          <p:nvPr/>
        </p:nvSpPr>
        <p:spPr>
          <a:xfrm>
            <a:off x="5322437" y="2039233"/>
            <a:ext cx="819150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FE84824-39C9-45D7-9BB1-6BFA2A1A9263}"/>
              </a:ext>
            </a:extLst>
          </p:cNvPr>
          <p:cNvSpPr/>
          <p:nvPr/>
        </p:nvSpPr>
        <p:spPr>
          <a:xfrm>
            <a:off x="7033774" y="2740371"/>
            <a:ext cx="819150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EE59A5E-42DE-41E1-9558-08BE01285AD7}"/>
              </a:ext>
            </a:extLst>
          </p:cNvPr>
          <p:cNvSpPr/>
          <p:nvPr/>
        </p:nvSpPr>
        <p:spPr>
          <a:xfrm>
            <a:off x="8821933" y="2740371"/>
            <a:ext cx="819150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674AA29-3A14-48A9-93E7-973CC508FB9A}"/>
              </a:ext>
            </a:extLst>
          </p:cNvPr>
          <p:cNvSpPr/>
          <p:nvPr/>
        </p:nvSpPr>
        <p:spPr>
          <a:xfrm>
            <a:off x="10274090" y="2036404"/>
            <a:ext cx="1047749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5" name="0">
            <a:hlinkClick r:id="" action="ppaction://media"/>
            <a:extLst>
              <a:ext uri="{FF2B5EF4-FFF2-40B4-BE49-F238E27FC236}">
                <a16:creationId xmlns:a16="http://schemas.microsoft.com/office/drawing/2014/main" id="{59B130F0-6302-0DBE-9402-F6F45F4EA03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406400" y="131726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94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41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8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1024 1.04506 L 0.21024 1.04537 C 0.20989 1.03457 0.20955 1.00802 0.20885 0.99661 C 0.20746 0.97161 0.20625 0.95833 0.20399 0.93858 C 0.20295 0.92932 0.20104 0.91389 0.1993 0.90617 C 0.19652 0.89228 0.19114 0.88117 0.18871 0.87531 C 0.18593 0.86821 0.18437 0.86512 0.18125 0.86204 C 0.17708 0.85833 0.17257 0.8537 0.16823 0.85247 C 0.15816 0.84969 0.16475 0.85093 0.14895 0.84877 L 0.12222 0.85093 C 0.12066 0.85123 0.11892 0.8537 0.11736 0.85494 C 0.11597 0.85648 0.11441 0.85772 0.11319 0.85926 C 0.10937 0.8642 0.10607 0.87037 0.10243 0.87932 C 0.1 0.88488 0.09757 0.8892 0.09548 0.89753 C 0.0901 0.91759 0.09861 0.88673 0.08941 0.91482 C 0.08836 0.91728 0.0875 0.92037 0.08645 0.92315 C 0.08593 0.925 0.08541 0.92593 0.08489 0.92778 C 0.0835 0.93179 0.08107 0.94043 0.07986 0.94568 C 0.07951 0.94784 0.07934 0.95093 0.07899 0.95278 C 0.07864 0.95525 0.07812 0.95648 0.07777 0.95864 C 0.07708 0.96327 0.07639 0.9679 0.07552 0.97284 C 0.07534 0.97469 0.07482 0.97623 0.07465 0.9784 C 0.0743 0.98025 0.07413 0.98241 0.07395 0.98457 C 0.07361 0.9858 0.07326 0.98673 0.07291 0.98827 C 0.07239 0.99198 0.07118 0.99969 0.07118 1 C 0.07048 1.00957 0.07118 0.99784 0.07048 1.01389 C 0.07031 1.01543 0.07031 1.01667 0.07014 1.01821 C 0.07014 1.02006 0.06979 1.02191 0.06979 1.02377 C 0.06909 1.04043 0.07014 1.01389 0.06927 1.0392 C 0.06909 1.04877 0.06909 1.03858 0.06909 1.04784 L 0.06909 1.04877 " pathEditMode="relative" rAng="0" ptsTypes="AAAAAAAAAAAAAAAAAAAAAAAAAAAAAAA">
                                          <p:cBhvr>
                                            <p:cTn id="22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066" y="-963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717 1.06821 L 0.2717 1.06852 C 0.27066 1.05833 0.26996 1.03302 0.26858 1.02222 C 0.26562 0.99876 0.26285 0.98611 0.25816 0.96728 C 0.2559 0.95864 0.25191 0.94383 0.24809 0.93673 C 0.24219 0.92346 0.23038 0.91296 0.22535 0.90741 C 0.21927 0.90062 0.21597 0.89784 0.2092 0.89475 C 0.20017 0.89136 0.19045 0.88704 0.18142 0.8858 C 0.15955 0.88302 0.17378 0.88426 0.13976 0.88241 L 0.08246 0.88426 C 0.07917 0.88457 0.07552 0.88704 0.07205 0.88796 C 0.0691 0.8895 0.0658 0.89074 0.06337 0.89228 C 0.05503 0.89691 0.04792 0.90278 0.04028 0.91111 C 0.03489 0.91636 0.02986 0.92068 0.02517 0.92839 C 0.01371 0.94753 0.03194 0.91821 0.01215 0.94475 C 0.01007 0.94722 0.00799 0.95 0.00608 0.95278 C 0.00469 0.95463 0.00364 0.95525 0.00278 0.9571 C -0.00035 0.9608 -0.00573 0.96913 -0.00833 0.97407 C -0.00903 0.97623 -0.00938 0.97901 -0.01007 0.98086 C -0.01076 0.98302 -0.01198 0.98426 -0.01267 0.98642 C -0.01406 0.99074 -0.0158 0.99506 -0.01736 0.99969 C -0.01806 1.00154 -0.0191 1.00308 -0.01945 1.00494 C -0.02014 1.00679 -0.02049 1.00895 -0.02083 1.0108 C -0.0217 1.01204 -0.0224 1.01296 -0.02309 1.0145 C -0.02413 1.0179 -0.02674 1.02531 -0.02674 1.02562 C -0.02847 1.03457 -0.02674 1.02346 -0.02847 1.03858 C -0.02882 1.04012 -0.02882 1.04136 -0.02917 1.0429 C -0.02917 1.04444 -0.02986 1.04629 -0.02986 1.04815 C -0.03108 1.06389 -0.02917 1.03858 -0.0309 1.06265 C -0.03108 1.07191 -0.03108 1.06204 -0.03108 1.07099 L -0.03108 1.07191 " pathEditMode="relative" rAng="0" ptsTypes="AAAAAAAAAAAAAAAAAAAAAAAAAAAAAAA">
                                          <p:cBhvr>
                                            <p:cTn id="34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139" y="-91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4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717 1.06821 L 0.2717 1.06852 C 0.27014 1.05833 0.26927 1.03302 0.26736 1.02222 C 0.26337 0.99876 0.25955 0.98611 0.2533 0.96728 C 0.25018 0.95864 0.24479 0.94383 0.23959 0.93673 C 0.2316 0.92346 0.21545 0.91296 0.20868 0.90741 C 0.20052 0.90062 0.19601 0.89784 0.18681 0.89475 C 0.17448 0.89136 0.16129 0.88704 0.14913 0.8858 C 0.11945 0.88302 0.13872 0.88426 0.09254 0.88241 L 0.01476 0.88426 C 0.01025 0.88457 0.00538 0.88704 0.0007 0.88796 C -0.0033 0.8895 -0.00781 0.89074 -0.01111 0.89228 C -0.02239 0.89691 -0.03212 0.90278 -0.04253 0.91111 C -0.04982 0.91636 -0.05659 0.92068 -0.06302 0.92839 C -0.07847 0.94753 -0.05382 0.91821 -0.08073 0.94475 C -0.0835 0.94722 -0.08628 0.95 -0.08889 0.95278 C -0.0908 0.95463 -0.09218 0.95525 -0.0934 0.9571 C -0.09757 0.9608 -0.10486 0.96913 -0.1085 0.97407 C -0.10937 0.97623 -0.10989 0.97901 -0.11076 0.98086 C -0.1118 0.98302 -0.11337 0.98426 -0.11441 0.98642 C -0.11614 0.99074 -0.11857 0.99506 -0.12066 0.99969 C -0.1217 1.00154 -0.12309 1.00308 -0.12361 1.00494 C -0.12448 1.00679 -0.125 1.00895 -0.12534 1.0108 C -0.12656 1.01204 -0.1276 1.01296 -0.12847 1.0145 C -0.12986 1.0179 -0.1335 1.02531 -0.1335 1.02562 C -0.13576 1.03457 -0.1335 1.02346 -0.13576 1.03858 C -0.13628 1.04012 -0.13628 1.04136 -0.1368 1.0429 C -0.1368 1.04444 -0.13767 1.04629 -0.13767 1.04815 C -0.13923 1.06389 -0.1368 1.03858 -0.13906 1.06265 C -0.13923 1.07191 -0.13923 1.06204 -0.13923 1.07099 L -0.13923 1.07191 " pathEditMode="relative" rAng="0" ptsTypes="AAAAAAAAAAAAAAAAAAAAAAAAAAAAAAA">
                                          <p:cBhvr>
                                            <p:cTn id="46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556" y="-91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37482 1.07654 L 0.37482 1.07685 C 0.37222 1.06666 0.371 1.04135 0.36805 1.03055 C 0.36215 1.00709 0.35642 0.99444 0.34722 0.97561 C 0.34253 0.96697 0.33437 0.95216 0.32673 0.94506 C 0.31475 0.93179 0.29062 0.92129 0.28055 0.91574 C 0.26857 0.90895 0.26163 0.90617 0.24809 0.90308 C 0.22951 0.89969 0.20989 0.89537 0.19166 0.89413 C 0.14757 0.89135 0.17621 0.89259 0.10746 0.89074 L -0.00851 0.89259 C -0.01545 0.8929 -0.02275 0.89537 -0.02969 0.89629 C -0.03577 0.89783 -0.04236 0.89907 -0.0474 0.90061 C -0.06424 0.90524 -0.07848 0.91111 -0.0941 0.91944 C -0.10504 0.92469 -0.11528 0.92901 -0.12483 0.93672 C -0.14775 0.95586 -0.11094 0.92654 -0.15122 0.95308 C -0.15538 0.95555 -0.15938 0.95833 -0.16337 0.96111 C -0.16598 0.96296 -0.16841 0.96358 -0.16997 0.96543 C -0.17622 0.96913 -0.18698 0.97746 -0.19254 0.9824 C -0.19393 0.98456 -0.19445 0.98734 -0.19584 0.98919 C -0.19757 0.99135 -0.19983 0.99259 -0.20139 0.99475 C -0.20382 0.99907 -0.20747 1.00339 -0.21077 1.00802 C -0.21233 1.00987 -0.21441 1.01141 -0.21511 1.01327 C -0.21632 1.01512 -0.21702 1.01728 -0.21771 1.01913 C -0.21962 1.02037 -0.22101 1.02129 -0.2224 1.02283 C -0.22431 1.02623 -0.22986 1.03364 -0.22986 1.03395 C -0.23334 1.0429 -0.22986 1.03179 -0.23334 1.04691 C -0.23403 1.04845 -0.23403 1.04969 -0.2349 1.05123 C -0.2349 1.05277 -0.23594 1.05462 -0.23594 1.05648 C -0.2382 1.07222 -0.2349 1.04691 -0.23802 1.07098 C -0.2382 1.08024 -0.2382 1.07037 -0.2382 1.07932 L -0.2382 1.08024 " pathEditMode="relative" rAng="0" ptsTypes="AAAAAAAAAAAAAAAAAAAAAAAAAAAAAAA">
                                          <p:cBhvr>
                                            <p:cTn id="58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660" y="-91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33" grpId="0" animBg="1"/>
          <p:bldP spid="35" grpId="0" animBg="1"/>
          <p:bldP spid="37" grpId="0" animBg="1"/>
          <p:bldP spid="4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41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1024 1.04506 L 0.21024 1.04537 C 0.20989 1.03457 0.20955 1.00802 0.20885 0.99661 C 0.20746 0.97161 0.20625 0.95833 0.20399 0.93858 C 0.20295 0.92932 0.20104 0.91389 0.1993 0.90617 C 0.19652 0.89228 0.19114 0.88117 0.18871 0.87531 C 0.18593 0.86821 0.18437 0.86512 0.18125 0.86204 C 0.17708 0.85833 0.17257 0.8537 0.16823 0.85247 C 0.15816 0.84969 0.16475 0.85093 0.14895 0.84877 L 0.12222 0.85093 C 0.12066 0.85123 0.11892 0.8537 0.11736 0.85494 C 0.11597 0.85648 0.11441 0.85772 0.11319 0.85926 C 0.10937 0.8642 0.10607 0.87037 0.10243 0.87932 C 0.1 0.88488 0.09757 0.8892 0.09548 0.89753 C 0.0901 0.91759 0.09861 0.88673 0.08941 0.91482 C 0.08836 0.91728 0.0875 0.92037 0.08645 0.92315 C 0.08593 0.925 0.08541 0.92593 0.08489 0.92778 C 0.0835 0.93179 0.08107 0.94043 0.07986 0.94568 C 0.07951 0.94784 0.07934 0.95093 0.07899 0.95278 C 0.07864 0.95525 0.07812 0.95648 0.07777 0.95864 C 0.07708 0.96327 0.07639 0.9679 0.07552 0.97284 C 0.07534 0.97469 0.07482 0.97623 0.07465 0.9784 C 0.0743 0.98025 0.07413 0.98241 0.07395 0.98457 C 0.07361 0.9858 0.07326 0.98673 0.07291 0.98827 C 0.07239 0.99198 0.07118 0.99969 0.07118 1 C 0.07048 1.00957 0.07118 0.99784 0.07048 1.01389 C 0.07031 1.01543 0.07031 1.01667 0.07014 1.01821 C 0.07014 1.02006 0.06979 1.02191 0.06979 1.02377 C 0.06909 1.04043 0.07014 1.01389 0.06927 1.0392 C 0.06909 1.04877 0.06909 1.03858 0.06909 1.04784 L 0.06909 1.04877 " pathEditMode="relative" rAng="0" ptsTypes="AAAAAAAAAAAAAAAAAAAAAAAAAAAAAAA">
                                          <p:cBhvr>
                                            <p:cTn id="22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066" y="-963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717 1.06821 L 0.2717 1.06852 C 0.27066 1.05833 0.26996 1.03302 0.26858 1.02222 C 0.26562 0.99876 0.26285 0.98611 0.25816 0.96728 C 0.2559 0.95864 0.25191 0.94383 0.24809 0.93673 C 0.24219 0.92346 0.23038 0.91296 0.22535 0.90741 C 0.21927 0.90062 0.21597 0.89784 0.2092 0.89475 C 0.20017 0.89136 0.19045 0.88704 0.18142 0.8858 C 0.15955 0.88302 0.17378 0.88426 0.13976 0.88241 L 0.08246 0.88426 C 0.07917 0.88457 0.07552 0.88704 0.07205 0.88796 C 0.0691 0.8895 0.0658 0.89074 0.06337 0.89228 C 0.05503 0.89691 0.04792 0.90278 0.04028 0.91111 C 0.03489 0.91636 0.02986 0.92068 0.02517 0.92839 C 0.01371 0.94753 0.03194 0.91821 0.01215 0.94475 C 0.01007 0.94722 0.00799 0.95 0.00608 0.95278 C 0.00469 0.95463 0.00364 0.95525 0.00278 0.9571 C -0.00035 0.9608 -0.00573 0.96913 -0.00833 0.97407 C -0.00903 0.97623 -0.00938 0.97901 -0.01007 0.98086 C -0.01076 0.98302 -0.01198 0.98426 -0.01267 0.98642 C -0.01406 0.99074 -0.0158 0.99506 -0.01736 0.99969 C -0.01806 1.00154 -0.0191 1.00308 -0.01945 1.00494 C -0.02014 1.00679 -0.02049 1.00895 -0.02083 1.0108 C -0.0217 1.01204 -0.0224 1.01296 -0.02309 1.0145 C -0.02413 1.0179 -0.02674 1.02531 -0.02674 1.02562 C -0.02847 1.03457 -0.02674 1.02346 -0.02847 1.03858 C -0.02882 1.04012 -0.02882 1.04136 -0.02917 1.0429 C -0.02917 1.04444 -0.02986 1.04629 -0.02986 1.04815 C -0.03108 1.06389 -0.02917 1.03858 -0.0309 1.06265 C -0.03108 1.07191 -0.03108 1.06204 -0.03108 1.07099 L -0.03108 1.07191 " pathEditMode="relative" rAng="0" ptsTypes="AAAAAAAAAAAAAAAAAAAAAAAAAAAAAAA">
                                          <p:cBhvr>
                                            <p:cTn id="34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139" y="-91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4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717 1.06821 L 0.2717 1.06852 C 0.27014 1.05833 0.26927 1.03302 0.26736 1.02222 C 0.26337 0.99876 0.25955 0.98611 0.2533 0.96728 C 0.25018 0.95864 0.24479 0.94383 0.23959 0.93673 C 0.2316 0.92346 0.21545 0.91296 0.20868 0.90741 C 0.20052 0.90062 0.19601 0.89784 0.18681 0.89475 C 0.17448 0.89136 0.16129 0.88704 0.14913 0.8858 C 0.11945 0.88302 0.13872 0.88426 0.09254 0.88241 L 0.01476 0.88426 C 0.01025 0.88457 0.00538 0.88704 0.0007 0.88796 C -0.0033 0.8895 -0.00781 0.89074 -0.01111 0.89228 C -0.02239 0.89691 -0.03212 0.90278 -0.04253 0.91111 C -0.04982 0.91636 -0.05659 0.92068 -0.06302 0.92839 C -0.07847 0.94753 -0.05382 0.91821 -0.08073 0.94475 C -0.0835 0.94722 -0.08628 0.95 -0.08889 0.95278 C -0.0908 0.95463 -0.09218 0.95525 -0.0934 0.9571 C -0.09757 0.9608 -0.10486 0.96913 -0.1085 0.97407 C -0.10937 0.97623 -0.10989 0.97901 -0.11076 0.98086 C -0.1118 0.98302 -0.11337 0.98426 -0.11441 0.98642 C -0.11614 0.99074 -0.11857 0.99506 -0.12066 0.99969 C -0.1217 1.00154 -0.12309 1.00308 -0.12361 1.00494 C -0.12448 1.00679 -0.125 1.00895 -0.12534 1.0108 C -0.12656 1.01204 -0.1276 1.01296 -0.12847 1.0145 C -0.12986 1.0179 -0.1335 1.02531 -0.1335 1.02562 C -0.13576 1.03457 -0.1335 1.02346 -0.13576 1.03858 C -0.13628 1.04012 -0.13628 1.04136 -0.1368 1.0429 C -0.1368 1.04444 -0.13767 1.04629 -0.13767 1.04815 C -0.13923 1.06389 -0.1368 1.03858 -0.13906 1.06265 C -0.13923 1.07191 -0.13923 1.06204 -0.13923 1.07099 L -0.13923 1.07191 " pathEditMode="relative" rAng="0" ptsTypes="AAAAAAAAAAAAAAAAAAAAAAAAAAAAAAA">
                                          <p:cBhvr>
                                            <p:cTn id="46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556" y="-91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37482 1.07654 L 0.37482 1.07685 C 0.37222 1.06666 0.371 1.04135 0.36805 1.03055 C 0.36215 1.00709 0.35642 0.99444 0.34722 0.97561 C 0.34253 0.96697 0.33437 0.95216 0.32673 0.94506 C 0.31475 0.93179 0.29062 0.92129 0.28055 0.91574 C 0.26857 0.90895 0.26163 0.90617 0.24809 0.90308 C 0.22951 0.89969 0.20989 0.89537 0.19166 0.89413 C 0.14757 0.89135 0.17621 0.89259 0.10746 0.89074 L -0.00851 0.89259 C -0.01545 0.8929 -0.02275 0.89537 -0.02969 0.89629 C -0.03577 0.89783 -0.04236 0.89907 -0.0474 0.90061 C -0.06424 0.90524 -0.07848 0.91111 -0.0941 0.91944 C -0.10504 0.92469 -0.11528 0.92901 -0.12483 0.93672 C -0.14775 0.95586 -0.11094 0.92654 -0.15122 0.95308 C -0.15538 0.95555 -0.15938 0.95833 -0.16337 0.96111 C -0.16598 0.96296 -0.16841 0.96358 -0.16997 0.96543 C -0.17622 0.96913 -0.18698 0.97746 -0.19254 0.9824 C -0.19393 0.98456 -0.19445 0.98734 -0.19584 0.98919 C -0.19757 0.99135 -0.19983 0.99259 -0.20139 0.99475 C -0.20382 0.99907 -0.20747 1.00339 -0.21077 1.00802 C -0.21233 1.00987 -0.21441 1.01141 -0.21511 1.01327 C -0.21632 1.01512 -0.21702 1.01728 -0.21771 1.01913 C -0.21962 1.02037 -0.22101 1.02129 -0.2224 1.02283 C -0.22431 1.02623 -0.22986 1.03364 -0.22986 1.03395 C -0.23334 1.0429 -0.22986 1.03179 -0.23334 1.04691 C -0.23403 1.04845 -0.23403 1.04969 -0.2349 1.05123 C -0.2349 1.05277 -0.23594 1.05462 -0.23594 1.05648 C -0.2382 1.07222 -0.2349 1.04691 -0.23802 1.07098 C -0.2382 1.08024 -0.2382 1.07037 -0.2382 1.07932 L -0.2382 1.08024 " pathEditMode="relative" rAng="0" ptsTypes="AAAAAAAAAAAAAAAAAAAAAAAAAAAAAAA">
                                          <p:cBhvr>
                                            <p:cTn id="58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660" y="-91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  <p:bldLst>
          <p:bldP spid="33" grpId="0" animBg="1"/>
          <p:bldP spid="35" grpId="0" animBg="1"/>
          <p:bldP spid="37" grpId="0" animBg="1"/>
          <p:bldP spid="47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251B2-6B4C-A9A8-51B8-2798B1940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95B37A70-6DF4-F2A0-ED81-8D73FF751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9141" y="3887992"/>
            <a:ext cx="1827136" cy="2667352"/>
          </a:xfrm>
          <a:prstGeom prst="rect">
            <a:avLst/>
          </a:prstGeom>
        </p:spPr>
      </p:pic>
      <p:pic>
        <p:nvPicPr>
          <p:cNvPr id="26" name="Picture 25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1025A3B3-17A8-0EBA-7E89-AF34F4F928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052" y="5630727"/>
            <a:ext cx="2094033" cy="111612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3F3E61B-A3E4-BF11-E90B-5717514A8DD3}"/>
              </a:ext>
            </a:extLst>
          </p:cNvPr>
          <p:cNvSpPr/>
          <p:nvPr/>
        </p:nvSpPr>
        <p:spPr>
          <a:xfrm>
            <a:off x="106733" y="1718631"/>
            <a:ext cx="11949059" cy="2227204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13F402F-ECC9-6D31-D109-3742E409421C}"/>
              </a:ext>
            </a:extLst>
          </p:cNvPr>
          <p:cNvGrpSpPr/>
          <p:nvPr/>
        </p:nvGrpSpPr>
        <p:grpSpPr>
          <a:xfrm>
            <a:off x="6577481" y="-444697"/>
            <a:ext cx="5076252" cy="2077236"/>
            <a:chOff x="5011766" y="-365514"/>
            <a:chExt cx="3322124" cy="1557927"/>
          </a:xfrm>
        </p:grpSpPr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27B89D22-99DA-661C-4DD9-3883FFCB9D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t="7063"/>
            <a:stretch/>
          </p:blipFill>
          <p:spPr>
            <a:xfrm>
              <a:off x="5089778" y="-365514"/>
              <a:ext cx="3218331" cy="1557927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CFD2FC9-9DC9-4736-50BD-7A850FE569A7}"/>
                </a:ext>
              </a:extLst>
            </p:cNvPr>
            <p:cNvSpPr txBox="1"/>
            <p:nvPr/>
          </p:nvSpPr>
          <p:spPr>
            <a:xfrm>
              <a:off x="5011766" y="238306"/>
              <a:ext cx="3322124" cy="930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Ciel Panton Black" panose="00000A00000000000000" pitchFamily="50" charset="0"/>
                  <a:ea typeface="+mn-ea"/>
                  <a:cs typeface="Calibri" panose="020F0502020204030204" pitchFamily="34" charset="0"/>
                  <a:sym typeface="Arial"/>
                </a:rPr>
                <a:t>Thử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Ciel Panton Black" panose="00000A00000000000000" pitchFamily="50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Ciel Panton Black" panose="00000A00000000000000" pitchFamily="50" charset="0"/>
                  <a:ea typeface="+mn-ea"/>
                  <a:cs typeface="Calibri" panose="020F0502020204030204" pitchFamily="34" charset="0"/>
                  <a:sym typeface="Arial"/>
                </a:rPr>
                <a:t>thách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Ciel Panton Black" panose="00000A00000000000000" pitchFamily="50" charset="0"/>
                  <a:ea typeface="+mn-ea"/>
                  <a:cs typeface="Calibri" panose="020F0502020204030204" pitchFamily="34" charset="0"/>
                  <a:sym typeface="Arial"/>
                </a:rPr>
                <a:t> 2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3D7D40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Ciel Panton Black" panose="00000A00000000000000" pitchFamily="50" charset="0"/>
                  <a:ea typeface="+mn-ea"/>
                  <a:cs typeface="Calibri" panose="020F0502020204030204" pitchFamily="34" charset="0"/>
                  <a:sym typeface="Arial"/>
                </a:rPr>
                <a:t>THU HOẠCH BÍ ĐỎ</a:t>
              </a:r>
            </a:p>
          </p:txBody>
        </p:sp>
      </p:grpSp>
      <p:pic>
        <p:nvPicPr>
          <p:cNvPr id="42" name="Graphic 41">
            <a:extLst>
              <a:ext uri="{FF2B5EF4-FFF2-40B4-BE49-F238E27FC236}">
                <a16:creationId xmlns:a16="http://schemas.microsoft.com/office/drawing/2014/main" id="{6EAD3302-C07D-400F-F38C-A2A0A50866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68228"/>
          <a:stretch/>
        </p:blipFill>
        <p:spPr>
          <a:xfrm>
            <a:off x="6696685" y="-998912"/>
            <a:ext cx="4917655" cy="710137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F04DF20D-241E-A199-08CC-9F053B3801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717726" y="5840885"/>
            <a:ext cx="2870937" cy="656728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51A9298E-F0E4-9AFF-1380-D7E5911AC6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669518" y="5840885"/>
            <a:ext cx="2870937" cy="656728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BBB1697B-9FB6-80E6-DFEC-8EE1005A55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861893" y="5840885"/>
            <a:ext cx="2870937" cy="65672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4B8DA57-7529-5C0E-FFAD-F371DDDC955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92" y="5131725"/>
            <a:ext cx="1590752" cy="136588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4FD6D26-41E9-AC4C-48B4-B7262A9470B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37" y="5131729"/>
            <a:ext cx="1590752" cy="136588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FC4B74E-E6F2-B07C-614E-4C90A84EC66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96" y="5131724"/>
            <a:ext cx="1590752" cy="136588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55B0BFA-425A-19CF-3585-E417A0F8E2A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45" y="5105512"/>
            <a:ext cx="1590752" cy="136588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AFA9157-7350-86FA-C6E3-B7AF306205D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947" y="5131729"/>
            <a:ext cx="1590752" cy="136588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F40A651-482A-E97B-F401-E4FED5949A7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83" y="5131724"/>
            <a:ext cx="1590752" cy="1365881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485457C1-A232-4322-F0A1-2EA99DA707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959948" y="5954620"/>
            <a:ext cx="2870937" cy="656728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20D79B2-E8E4-1855-0BB6-114DAEACC1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413601" y="5898616"/>
            <a:ext cx="2870937" cy="656728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F561390D-601E-BBF5-8727-06503124D2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744276" y="5868880"/>
            <a:ext cx="2870937" cy="656728"/>
          </a:xfrm>
          <a:prstGeom prst="rect">
            <a:avLst/>
          </a:prstGeom>
        </p:spPr>
      </p:pic>
      <p:pic>
        <p:nvPicPr>
          <p:cNvPr id="27" name="Picture 26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38C687D0-5D9E-8C0B-F1A6-28326933E45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1388" b="95685" l="200" r="97600">
                        <a14:foregroundMark x1="17900" y1="31144" x2="17900" y2="31144"/>
                        <a14:foregroundMark x1="12900" y1="31332" x2="12900" y2="31332"/>
                        <a14:foregroundMark x1="8000" y1="30206" x2="55700" y2="32083"/>
                        <a14:foregroundMark x1="5100" y1="28893" x2="6300" y2="92871"/>
                        <a14:foregroundMark x1="9300" y1="92683" x2="94800" y2="87054"/>
                        <a14:foregroundMark x1="97400" y1="95685" x2="700" y2="92683"/>
                        <a14:foregroundMark x1="61700" y1="27580" x2="97600" y2="34522"/>
                        <a14:foregroundMark x1="40914" y1="79354" x2="5800" y2="78987"/>
                        <a14:foregroundMark x1="95500" y1="79925" x2="49383" y2="79443"/>
                        <a14:foregroundMark x1="97400" y1="21388" x2="200" y2="24015"/>
                        <a14:backgroundMark x1="12100" y1="74672" x2="17300" y2="74484"/>
                        <a14:backgroundMark x1="14500" y1="75422" x2="50500" y2="76173"/>
                        <a14:backgroundMark x1="50100" y1="75235" x2="89200" y2="74296"/>
                      </a14:backgroundRemoval>
                    </a14:imgEffect>
                  </a14:imgLayer>
                </a14:imgProps>
              </a:ext>
            </a:extLst>
          </a:blip>
          <a:srcRect t="19202"/>
          <a:stretch/>
        </p:blipFill>
        <p:spPr>
          <a:xfrm>
            <a:off x="757385" y="5845042"/>
            <a:ext cx="2094033" cy="9018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1BF13C-7132-8B4E-36F7-D174CF3529EE}"/>
              </a:ext>
            </a:extLst>
          </p:cNvPr>
          <p:cNvSpPr txBox="1"/>
          <p:nvPr/>
        </p:nvSpPr>
        <p:spPr>
          <a:xfrm>
            <a:off x="268357" y="2027583"/>
            <a:ext cx="11678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 ca-bin chở tất cả 30 người. Biết rằng số người ở mỗi ca-bin như nhau. Hỏi mỗi ca-bin chở bao nhiêu người?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FDE426-BF70-C7CC-2F1F-B9CCB08404FD}"/>
              </a:ext>
            </a:extLst>
          </p:cNvPr>
          <p:cNvCxnSpPr>
            <a:cxnSpLocks/>
          </p:cNvCxnSpPr>
          <p:nvPr/>
        </p:nvCxnSpPr>
        <p:spPr>
          <a:xfrm>
            <a:off x="964096" y="2604052"/>
            <a:ext cx="26935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A249743-BDAC-B134-E300-28BD4CEF5B82}"/>
              </a:ext>
            </a:extLst>
          </p:cNvPr>
          <p:cNvCxnSpPr>
            <a:cxnSpLocks/>
          </p:cNvCxnSpPr>
          <p:nvPr/>
        </p:nvCxnSpPr>
        <p:spPr>
          <a:xfrm flipV="1">
            <a:off x="5413601" y="2604052"/>
            <a:ext cx="1951295" cy="298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A7ED66A-D843-0EAC-D000-E9FAA2AC7B33}"/>
              </a:ext>
            </a:extLst>
          </p:cNvPr>
          <p:cNvCxnSpPr>
            <a:cxnSpLocks/>
          </p:cNvCxnSpPr>
          <p:nvPr/>
        </p:nvCxnSpPr>
        <p:spPr>
          <a:xfrm flipV="1">
            <a:off x="9897893" y="2596744"/>
            <a:ext cx="1951295" cy="298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64BA7C-0F71-38BF-07C5-A805B0967D99}"/>
              </a:ext>
            </a:extLst>
          </p:cNvPr>
          <p:cNvCxnSpPr>
            <a:cxnSpLocks/>
          </p:cNvCxnSpPr>
          <p:nvPr/>
        </p:nvCxnSpPr>
        <p:spPr>
          <a:xfrm>
            <a:off x="368735" y="3216320"/>
            <a:ext cx="5401161" cy="87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E00D3B9-7A76-C430-3126-E1505D589BC7}"/>
              </a:ext>
            </a:extLst>
          </p:cNvPr>
          <p:cNvCxnSpPr>
            <a:cxnSpLocks/>
          </p:cNvCxnSpPr>
          <p:nvPr/>
        </p:nvCxnSpPr>
        <p:spPr>
          <a:xfrm flipV="1">
            <a:off x="7475213" y="3227049"/>
            <a:ext cx="4252961" cy="149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5C1F380-EBE6-B079-D3C3-EE8D387DAB54}"/>
              </a:ext>
            </a:extLst>
          </p:cNvPr>
          <p:cNvCxnSpPr>
            <a:cxnSpLocks/>
          </p:cNvCxnSpPr>
          <p:nvPr/>
        </p:nvCxnSpPr>
        <p:spPr>
          <a:xfrm flipV="1">
            <a:off x="368735" y="3836955"/>
            <a:ext cx="2931056" cy="7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41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CD2A6C4-C0A1-4B8E-B2A7-E650ED3D2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Graphic 10">
            <a:hlinkClick r:id="" action="ppaction://noaction"/>
            <a:extLst>
              <a:ext uri="{FF2B5EF4-FFF2-40B4-BE49-F238E27FC236}">
                <a16:creationId xmlns:a16="http://schemas.microsoft.com/office/drawing/2014/main" id="{7F32CA53-82DF-4000-9FE8-BE16A08B4E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95334" y="4114801"/>
            <a:ext cx="2935852" cy="258538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654E5A8-B114-4ADD-B7E3-36D01E6BE489}"/>
              </a:ext>
            </a:extLst>
          </p:cNvPr>
          <p:cNvSpPr/>
          <p:nvPr/>
        </p:nvSpPr>
        <p:spPr>
          <a:xfrm>
            <a:off x="457201" y="331924"/>
            <a:ext cx="11376784" cy="6368262"/>
          </a:xfrm>
          <a:prstGeom prst="roundRect">
            <a:avLst>
              <a:gd name="adj" fmla="val 857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561D91-0E4E-47E7-9DDF-4B209A4F2FBD}"/>
              </a:ext>
            </a:extLst>
          </p:cNvPr>
          <p:cNvSpPr txBox="1"/>
          <p:nvPr/>
        </p:nvSpPr>
        <p:spPr>
          <a:xfrm>
            <a:off x="5323692" y="958699"/>
            <a:ext cx="30141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00B0F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4267" b="1" kern="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F0"/>
                </a:solidFill>
                <a:latin typeface="Arial"/>
                <a:cs typeface="Arial"/>
                <a:sym typeface="Arial"/>
              </a:rPr>
              <a:t>giải</a:t>
            </a:r>
            <a:endParaRPr lang="en-US" sz="4267" b="1" kern="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FBFCF7-3F8A-4DF2-9463-F288386256B3}"/>
              </a:ext>
            </a:extLst>
          </p:cNvPr>
          <p:cNvSpPr txBox="1"/>
          <p:nvPr/>
        </p:nvSpPr>
        <p:spPr>
          <a:xfrm>
            <a:off x="1985049" y="1809095"/>
            <a:ext cx="8636000" cy="7489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00B05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4267" b="1" kern="0" dirty="0">
                <a:solidFill>
                  <a:srgbClr val="00B050"/>
                </a:solidFill>
                <a:latin typeface="Arial"/>
                <a:cs typeface="Arial"/>
                <a:sym typeface="Arial"/>
              </a:rPr>
              <a:t> ca bin </a:t>
            </a:r>
            <a:r>
              <a:rPr lang="en-US" sz="4267" b="1" kern="0" dirty="0" err="1">
                <a:solidFill>
                  <a:srgbClr val="00B050"/>
                </a:solidFill>
                <a:latin typeface="Arial"/>
                <a:cs typeface="Arial"/>
                <a:sym typeface="Arial"/>
              </a:rPr>
              <a:t>chở</a:t>
            </a:r>
            <a:r>
              <a:rPr lang="en-US" sz="4267" b="1" kern="0" dirty="0">
                <a:solidFill>
                  <a:srgbClr val="00B05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4267" b="1" kern="0" dirty="0">
                <a:solidFill>
                  <a:srgbClr val="00B05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latin typeface="Arial"/>
                <a:cs typeface="Arial"/>
                <a:sym typeface="Arial"/>
              </a:rPr>
              <a:t>người</a:t>
            </a:r>
            <a:r>
              <a:rPr lang="en-US" sz="4267" b="1" kern="0" dirty="0">
                <a:solidFill>
                  <a:srgbClr val="00B05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latin typeface="Arial"/>
                <a:cs typeface="Arial"/>
                <a:sym typeface="Arial"/>
              </a:rPr>
              <a:t>là</a:t>
            </a:r>
            <a:r>
              <a:rPr lang="en-US" sz="4267" b="1" kern="0" dirty="0">
                <a:solidFill>
                  <a:srgbClr val="00B050"/>
                </a:solidFill>
                <a:latin typeface="Arial"/>
                <a:cs typeface="Arial"/>
                <a:sym typeface="Arial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279DB7-D0CB-4F65-BFC8-8DEAB3C67569}"/>
              </a:ext>
            </a:extLst>
          </p:cNvPr>
          <p:cNvSpPr txBox="1"/>
          <p:nvPr/>
        </p:nvSpPr>
        <p:spPr>
          <a:xfrm>
            <a:off x="3545337" y="2631399"/>
            <a:ext cx="5948433" cy="7489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267" b="1" kern="0" dirty="0">
                <a:solidFill>
                  <a:srgbClr val="00B050"/>
                </a:solidFill>
                <a:latin typeface="Arial"/>
                <a:cs typeface="Arial"/>
                <a:sym typeface="Arial"/>
              </a:rPr>
              <a:t>30 : 5 = 6 (người)</a:t>
            </a:r>
            <a:endParaRPr lang="en-US" sz="4267" b="1" kern="0" dirty="0">
              <a:solidFill>
                <a:srgbClr val="00B05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2B3CAD-E480-4D89-889A-FE587C944F47}"/>
              </a:ext>
            </a:extLst>
          </p:cNvPr>
          <p:cNvSpPr txBox="1"/>
          <p:nvPr/>
        </p:nvSpPr>
        <p:spPr>
          <a:xfrm>
            <a:off x="4764538" y="3550945"/>
            <a:ext cx="6366933" cy="7489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267" b="1" kern="0">
                <a:solidFill>
                  <a:srgbClr val="00B050"/>
                </a:solidFill>
                <a:latin typeface="Arial"/>
                <a:cs typeface="Arial"/>
                <a:sym typeface="Arial"/>
              </a:rPr>
              <a:t>Đáp số: 6 người</a:t>
            </a:r>
            <a:endParaRPr lang="en-US" sz="4267" b="1" kern="0" dirty="0">
              <a:solidFill>
                <a:srgbClr val="00B05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B50FC03-A4D2-48CA-BF66-ECF9F64BED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09141" y="3887992"/>
            <a:ext cx="1827136" cy="2667352"/>
          </a:xfrm>
          <a:prstGeom prst="rect">
            <a:avLst/>
          </a:prstGeom>
        </p:spPr>
      </p:pic>
      <p:pic>
        <p:nvPicPr>
          <p:cNvPr id="14" name="Picture 13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92E588E0-6E95-46D6-B6A8-3D64C26A7D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052" y="5630727"/>
            <a:ext cx="2094033" cy="111612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2631D16-0868-438C-BB8A-EB082DD408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717726" y="5840885"/>
            <a:ext cx="2870937" cy="65672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7E57645-61C2-496D-95DF-FF35F3E3F6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669518" y="5840885"/>
            <a:ext cx="2870937" cy="65672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E81F6B17-3EA1-4F17-A3D1-0C81D180C8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861893" y="5840885"/>
            <a:ext cx="2870937" cy="6567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AFC894-64C6-448F-8C48-723F5575F03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92" y="5131725"/>
            <a:ext cx="1590752" cy="13658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6D5489E-2067-47B2-A424-5FC12D44AD2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37" y="5131729"/>
            <a:ext cx="1590752" cy="13658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77CF85-D44E-453F-9429-434A9B40137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96" y="5131724"/>
            <a:ext cx="1590752" cy="13658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00B4C2C-B590-4894-AE3B-E65CF66D5F9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45" y="5105512"/>
            <a:ext cx="1590752" cy="13658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4F9E06-D188-4B44-B1CB-94E694E405F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947" y="5131729"/>
            <a:ext cx="1590752" cy="13658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879062-5C45-48E0-88B6-DB10173A0B6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83" y="5131724"/>
            <a:ext cx="1590752" cy="136588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13C09D60-D18E-4E10-9C6B-6DB0A1D39A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959948" y="5954620"/>
            <a:ext cx="2870937" cy="656728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401E24E6-BD54-417E-BEF3-99289F6AAD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413601" y="5898616"/>
            <a:ext cx="2870937" cy="656728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CDD5DC81-26DA-4D3C-88D5-8D08D60C94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744276" y="5868880"/>
            <a:ext cx="2870937" cy="656728"/>
          </a:xfrm>
          <a:prstGeom prst="rect">
            <a:avLst/>
          </a:prstGeom>
        </p:spPr>
      </p:pic>
      <p:pic>
        <p:nvPicPr>
          <p:cNvPr id="29" name="Picture 28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9F1AFBD8-6CFD-4FFF-AF56-7D994F3454B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1388" b="95685" l="200" r="97600">
                        <a14:foregroundMark x1="17900" y1="31144" x2="17900" y2="31144"/>
                        <a14:foregroundMark x1="12900" y1="31332" x2="12900" y2="31332"/>
                        <a14:foregroundMark x1="8000" y1="30206" x2="55700" y2="32083"/>
                        <a14:foregroundMark x1="5100" y1="28893" x2="6300" y2="92871"/>
                        <a14:foregroundMark x1="9300" y1="92683" x2="94800" y2="87054"/>
                        <a14:foregroundMark x1="97400" y1="95685" x2="700" y2="92683"/>
                        <a14:foregroundMark x1="61700" y1="27580" x2="97600" y2="34522"/>
                        <a14:foregroundMark x1="40914" y1="79354" x2="5800" y2="78987"/>
                        <a14:foregroundMark x1="95500" y1="79925" x2="49383" y2="79443"/>
                        <a14:foregroundMark x1="97400" y1="21388" x2="200" y2="24015"/>
                        <a14:backgroundMark x1="12100" y1="74672" x2="17300" y2="74484"/>
                        <a14:backgroundMark x1="14500" y1="75422" x2="50500" y2="76173"/>
                        <a14:backgroundMark x1="50100" y1="75235" x2="89200" y2="74296"/>
                      </a14:backgroundRemoval>
                    </a14:imgEffect>
                  </a14:imgLayer>
                </a14:imgProps>
              </a:ext>
            </a:extLst>
          </a:blip>
          <a:srcRect t="19202"/>
          <a:stretch/>
        </p:blipFill>
        <p:spPr>
          <a:xfrm>
            <a:off x="757385" y="5845042"/>
            <a:ext cx="2094033" cy="901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08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-0.10972 4.81481E-6 C -0.15903 4.81481E-6 -0.21945 0.00864 -0.21945 0.01574 L -0.21945 0.03179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2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83951E-6 L -0.15416 2.83951E-6 C -0.22343 2.83951E-6 -0.30833 0.00648 -0.30833 0.01203 L -0.30833 0.02438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19753E-6 L -0.09063 -0.07438 C -0.10955 -0.09135 -0.13802 -0.10061 -0.16754 -0.10061 C -0.20122 -0.10061 -0.2283 -0.09135 -0.24723 -0.07438 L -0.33768 -4.19753E-6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92" y="-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12049 -0.09198 C -0.14583 -0.11235 -0.18351 -0.12408 -0.22292 -0.12408 C -0.26788 -0.12408 -0.30364 -0.11235 -0.32899 -0.09198 L -0.4493 4.81481E-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5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19753E-6 L -0.14462 -0.10277 C -0.17483 -0.12623 -0.22014 -0.13919 -0.26736 -0.13919 C -0.32118 -0.13919 -0.36424 -0.12623 -0.39445 -0.10277 L -0.53889 -4.19753E-6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4" y="-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17032 -0.12068 C -0.20608 -0.14723 -0.25955 -0.16266 -0.31493 -0.16266 C -0.37848 -0.16266 -0.42917 -0.14723 -0.46493 -0.12068 L -0.63507 4.81481E-6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3" y="-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D7E3A92-ECF2-460A-81DF-C7FFDF71C71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esktop\\p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3 - Tiết 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7E19FA-CC45-4D8F-A4F3-0D911852F938}:26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8761ED-CCE8-46F9-88CC-2BCA06186386}:3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5E3240-BCE6-460E-8FA9-4BF590D8AC88}:3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03727E-3B21-4CD3-BC4A-ACC7EFAEEDBE}:264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97B220-34CF-4271-A3B3-49802025F5F6}:26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710B2F-1EED-4EF7-9DED-87E2B79BE6A2}:263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93983D-317A-4443-A261-B1C69E738551}:26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C35925-D1AC-42FD-9E97-45C0B3E08C73}:264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7A1525-8B27-426D-8CE3-6E354792468C}:2650"/>
</p:tagLst>
</file>

<file path=ppt/theme/theme1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270</Words>
  <Application>Microsoft Office PowerPoint</Application>
  <PresentationFormat>Widescreen</PresentationFormat>
  <Paragraphs>71</Paragraphs>
  <Slides>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Berkshire Swash</vt:lpstr>
      <vt:lpstr>Calibri</vt:lpstr>
      <vt:lpstr>Cambria</vt:lpstr>
      <vt:lpstr>iCiel Panton Black</vt:lpstr>
      <vt:lpstr>Lato</vt:lpstr>
      <vt:lpstr>Livvic</vt:lpstr>
      <vt:lpstr>Open Sans</vt:lpstr>
      <vt:lpstr>Patrick Hand</vt:lpstr>
      <vt:lpstr>Roboto</vt:lpstr>
      <vt:lpstr>Roboto Condensed Light</vt:lpstr>
      <vt:lpstr>Weltkindertag! by Slidego</vt:lpstr>
      <vt:lpstr>2_Weltkindertag!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13 - Tiết 1</dc:title>
  <dc:creator>Thao Tran</dc:creator>
  <cp:lastModifiedBy>SURFACE</cp:lastModifiedBy>
  <cp:revision>43</cp:revision>
  <dcterms:created xsi:type="dcterms:W3CDTF">2022-06-30T08:03:45Z</dcterms:created>
  <dcterms:modified xsi:type="dcterms:W3CDTF">2025-10-20T23:10:25Z</dcterms:modified>
</cp:coreProperties>
</file>