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7" r:id="rId1"/>
    <p:sldMasterId id="2147483852" r:id="rId2"/>
  </p:sldMasterIdLst>
  <p:notesMasterIdLst>
    <p:notesMasterId r:id="rId11"/>
  </p:notesMasterIdLst>
  <p:handoutMasterIdLst>
    <p:handoutMasterId r:id="rId12"/>
  </p:handoutMasterIdLst>
  <p:sldIdLst>
    <p:sldId id="345" r:id="rId3"/>
    <p:sldId id="2649" r:id="rId4"/>
    <p:sldId id="2650" r:id="rId5"/>
    <p:sldId id="2651" r:id="rId6"/>
    <p:sldId id="2644" r:id="rId7"/>
    <p:sldId id="2645" r:id="rId8"/>
    <p:sldId id="346" r:id="rId9"/>
    <p:sldId id="2647" r:id="rId10"/>
  </p:sldIdLst>
  <p:sldSz cx="9144000" cy="5143500" type="screen16x9"/>
  <p:notesSz cx="6858000" cy="9144000"/>
  <p:custDataLst>
    <p:tags r:id="rId1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49FF00"/>
    <a:srgbClr val="87C767"/>
    <a:srgbClr val="FFFFFF"/>
    <a:srgbClr val="4CC8F4"/>
    <a:srgbClr val="D5F2FD"/>
    <a:srgbClr val="FFFF7D"/>
    <a:srgbClr val="99FF66"/>
    <a:srgbClr val="66FF33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6F7EC9-9AAF-449E-8BFC-1822E4445229}">
  <a:tblStyle styleId="{5A6F7EC9-9AAF-449E-8BFC-1822E44452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829" autoAdjust="0"/>
  </p:normalViewPr>
  <p:slideViewPr>
    <p:cSldViewPr snapToGrid="0">
      <p:cViewPr varScale="1">
        <p:scale>
          <a:sx n="106" d="100"/>
          <a:sy n="106" d="100"/>
        </p:scale>
        <p:origin x="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342522-5BED-4FED-B5BD-C85E462BF5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D4BAE-68C8-4FA8-896F-5A0936BBDF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8F17F-5EEA-4D6E-93EA-33791630406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00B519-46C8-4F22-A129-F780110962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EE1A2-6021-42CE-8B1E-A40A350C9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972EE-F639-4C19-A0BE-0530714BD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50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253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SAU KHI HS TRẢ LỜI XONG, GV CLICK CHUỘT VÀO CHIẾC XE ĐỂ TRỞ VỀ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828235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SAU KHI HS TRẢ LỜI XONG, GV CLICK CHUỘT VÀO CHIẾC XE ĐỂ TRỞ VỀ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98404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" y="1067771"/>
            <a:ext cx="2222478" cy="1426162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463960" y="1472748"/>
            <a:ext cx="5741819" cy="1771871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410620" y="2501600"/>
            <a:ext cx="7740335" cy="791318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646637" y="2501600"/>
            <a:ext cx="4670615" cy="411445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295271" y="2556471"/>
            <a:ext cx="6173449" cy="734253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2515951"/>
            <a:ext cx="4754280" cy="774772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0" y="2515951"/>
            <a:ext cx="4754280" cy="774772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0" y="2826772"/>
            <a:ext cx="4754280" cy="463952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635639" y="2726654"/>
            <a:ext cx="515341" cy="482523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322678" y="2870669"/>
            <a:ext cx="828301" cy="420055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0" y="3290726"/>
            <a:ext cx="9150950" cy="1852768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0" y="3290726"/>
            <a:ext cx="9150950" cy="421237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0" y="3751640"/>
            <a:ext cx="9150950" cy="1391855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455507" y="3290726"/>
            <a:ext cx="4988374" cy="1852768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5855293" y="3290726"/>
            <a:ext cx="1634068" cy="268613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0" y="2726654"/>
            <a:ext cx="475908" cy="482523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0" y="2870669"/>
            <a:ext cx="765917" cy="420055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6646876" y="4433050"/>
            <a:ext cx="2504097" cy="710447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7632495" y="4787262"/>
            <a:ext cx="1518482" cy="356237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0" y="3566261"/>
            <a:ext cx="974140" cy="633628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0" y="3818836"/>
            <a:ext cx="644906" cy="355899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0" y="4142151"/>
            <a:ext cx="4867154" cy="1001346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0" y="4142151"/>
            <a:ext cx="4867154" cy="1001346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0" y="4623663"/>
            <a:ext cx="2605288" cy="519835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0" y="4242944"/>
            <a:ext cx="2101005" cy="900553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233693" y="4242944"/>
            <a:ext cx="867316" cy="130339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0" y="4651014"/>
            <a:ext cx="1329037" cy="492484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3627219" y="4919627"/>
            <a:ext cx="87420" cy="64156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3661019" y="4932121"/>
            <a:ext cx="104320" cy="54364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686681" y="4967576"/>
            <a:ext cx="84708" cy="23299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2709200" y="4834873"/>
            <a:ext cx="104320" cy="42546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675400" y="4802795"/>
            <a:ext cx="118508" cy="74286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239520" y="4417855"/>
            <a:ext cx="75528" cy="4896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75614" y="4404349"/>
            <a:ext cx="132695" cy="62468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6702" y="4448245"/>
            <a:ext cx="95557" cy="25156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2605088" y="4753833"/>
            <a:ext cx="98895" cy="123248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697724" y="4787769"/>
            <a:ext cx="65096" cy="89312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2576713" y="4844159"/>
            <a:ext cx="76571" cy="30221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734237" y="4366024"/>
            <a:ext cx="81996" cy="128144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2788483" y="4443011"/>
            <a:ext cx="95348" cy="59936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2692717" y="4426803"/>
            <a:ext cx="50491" cy="50987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3635982" y="4883497"/>
            <a:ext cx="73233" cy="102988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3596131" y="4901562"/>
            <a:ext cx="45484" cy="84923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3686681" y="4955589"/>
            <a:ext cx="65096" cy="30896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258714" y="4345764"/>
            <a:ext cx="96392" cy="121053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88403" y="4368218"/>
            <a:ext cx="65304" cy="84923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306702" y="4433894"/>
            <a:ext cx="75945" cy="30221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162740" y="4430011"/>
            <a:ext cx="79283" cy="37481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1002310" y="4053682"/>
            <a:ext cx="90132" cy="139624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963294" y="4122060"/>
            <a:ext cx="56124" cy="61962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8483540" y="3577404"/>
            <a:ext cx="84708" cy="3039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8457877" y="3552248"/>
            <a:ext cx="93471" cy="55208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8401753" y="3515949"/>
            <a:ext cx="75945" cy="91507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8474777" y="3541105"/>
            <a:ext cx="53620" cy="66351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376090" y="3581963"/>
            <a:ext cx="62383" cy="25494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474777" y="4315542"/>
            <a:ext cx="73233" cy="48455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8503152" y="4325335"/>
            <a:ext cx="84708" cy="38663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8522764" y="4350153"/>
            <a:ext cx="70520" cy="18234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8480202" y="4288867"/>
            <a:ext cx="59671" cy="75130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8449740" y="4302542"/>
            <a:ext cx="36721" cy="61455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8522764" y="4343062"/>
            <a:ext cx="53203" cy="21104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943488" y="3659120"/>
            <a:ext cx="70312" cy="48455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1971029" y="3669756"/>
            <a:ext cx="84708" cy="40013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1990641" y="3695756"/>
            <a:ext cx="71146" cy="16208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1948704" y="3632444"/>
            <a:ext cx="59045" cy="77325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1917617" y="3646119"/>
            <a:ext cx="36721" cy="63650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990641" y="3686639"/>
            <a:ext cx="54246" cy="2313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4334511" y="3823732"/>
            <a:ext cx="50700" cy="29883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4359965" y="3816134"/>
            <a:ext cx="84708" cy="37481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4379577" y="3842303"/>
            <a:ext cx="61757" cy="13507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348490" y="3780173"/>
            <a:ext cx="62383" cy="73442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4303215" y="3793848"/>
            <a:ext cx="42771" cy="50481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4379577" y="3832511"/>
            <a:ext cx="50908" cy="18909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4286315" y="3830485"/>
            <a:ext cx="50908" cy="23468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500946" y="3481507"/>
            <a:ext cx="64887" cy="36805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531825" y="3470871"/>
            <a:ext cx="107032" cy="47442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557697" y="3504300"/>
            <a:ext cx="78449" cy="18909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517638" y="3427312"/>
            <a:ext cx="79283" cy="91001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461513" y="3445377"/>
            <a:ext cx="53620" cy="61455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557697" y="3492819"/>
            <a:ext cx="61549" cy="23299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439397" y="3490793"/>
            <a:ext cx="64261" cy="2768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4385002" y="3390675"/>
            <a:ext cx="242231" cy="373795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4497876" y="3595807"/>
            <a:ext cx="31296" cy="255612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7525671" y="2964540"/>
            <a:ext cx="169207" cy="264392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7601407" y="3110074"/>
            <a:ext cx="23159" cy="180651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635207" y="2829980"/>
            <a:ext cx="240145" cy="373795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745369" y="3035112"/>
            <a:ext cx="31296" cy="255612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757589" y="3244634"/>
            <a:ext cx="242022" cy="376496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866917" y="3451961"/>
            <a:ext cx="34008" cy="255612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596519" y="3194997"/>
            <a:ext cx="242231" cy="375821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709393" y="3402156"/>
            <a:ext cx="31505" cy="255106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7272172" y="3650509"/>
            <a:ext cx="65096" cy="95897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7314109" y="3709432"/>
            <a:ext cx="76571" cy="4626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7235869" y="3697782"/>
            <a:ext cx="41937" cy="39338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6987586" y="4407050"/>
            <a:ext cx="76571" cy="105183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7049761" y="4459557"/>
            <a:ext cx="44858" cy="45585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632496" y="-81664"/>
            <a:ext cx="3045018" cy="1396973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2"/>
          <p:cNvGrpSpPr/>
          <p:nvPr/>
        </p:nvGrpSpPr>
        <p:grpSpPr>
          <a:xfrm>
            <a:off x="1620593" y="2845588"/>
            <a:ext cx="1327376" cy="437568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408030" y="2501492"/>
            <a:ext cx="170863" cy="781667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2625698" y="3456561"/>
            <a:ext cx="1392593" cy="279003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2495885" y="3938703"/>
            <a:ext cx="4830194" cy="12047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179325" y="716975"/>
            <a:ext cx="6785400" cy="12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2436450" y="1907526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275" y="2980579"/>
            <a:ext cx="9167406" cy="2040141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3853495" y="4550098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39"/>
          <p:cNvSpPr/>
          <p:nvPr/>
        </p:nvSpPr>
        <p:spPr>
          <a:xfrm>
            <a:off x="7324073" y="4334006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9"/>
          <p:cNvSpPr/>
          <p:nvPr/>
        </p:nvSpPr>
        <p:spPr>
          <a:xfrm>
            <a:off x="3761150" y="3732374"/>
            <a:ext cx="5503657" cy="1444706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9"/>
          <p:cNvSpPr/>
          <p:nvPr/>
        </p:nvSpPr>
        <p:spPr>
          <a:xfrm>
            <a:off x="-64900" y="4199804"/>
            <a:ext cx="9143961" cy="799970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39"/>
          <p:cNvSpPr/>
          <p:nvPr/>
        </p:nvSpPr>
        <p:spPr>
          <a:xfrm>
            <a:off x="-64900" y="4425198"/>
            <a:ext cx="9329709" cy="79997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126093" y="2425908"/>
            <a:ext cx="1749805" cy="770934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3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" y="1067772"/>
            <a:ext cx="2222478" cy="1426162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2"/>
          <p:cNvSpPr/>
          <p:nvPr/>
        </p:nvSpPr>
        <p:spPr>
          <a:xfrm>
            <a:off x="5463961" y="1472749"/>
            <a:ext cx="5741819" cy="1771871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/>
          <p:nvPr/>
        </p:nvSpPr>
        <p:spPr>
          <a:xfrm>
            <a:off x="1410621" y="2501600"/>
            <a:ext cx="7740335" cy="791318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4646638" y="2501601"/>
            <a:ext cx="4670615" cy="411445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>
            <a:off x="3295272" y="2556472"/>
            <a:ext cx="6173449" cy="734253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0" y="2515952"/>
            <a:ext cx="4754280" cy="774772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>
            <a:off x="0" y="2515952"/>
            <a:ext cx="4754280" cy="774772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>
            <a:off x="0" y="2826772"/>
            <a:ext cx="4754280" cy="463952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>
            <a:off x="8635640" y="2726654"/>
            <a:ext cx="515341" cy="482523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>
            <a:off x="8322679" y="2870670"/>
            <a:ext cx="828301" cy="420055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>
            <a:off x="1" y="3290727"/>
            <a:ext cx="9150950" cy="1852768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>
            <a:off x="1" y="3290727"/>
            <a:ext cx="9150950" cy="421237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>
            <a:off x="1" y="3751641"/>
            <a:ext cx="9150950" cy="1391855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>
            <a:off x="3455508" y="3290727"/>
            <a:ext cx="4988374" cy="1852768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>
            <a:off x="5855294" y="3290727"/>
            <a:ext cx="1634068" cy="268613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>
            <a:off x="0" y="2726654"/>
            <a:ext cx="475908" cy="482523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>
            <a:off x="0" y="2870670"/>
            <a:ext cx="765917" cy="420055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>
            <a:off x="6646877" y="4433051"/>
            <a:ext cx="2504097" cy="710447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>
            <a:off x="7632496" y="4787263"/>
            <a:ext cx="1518482" cy="356237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>
            <a:off x="0" y="3566262"/>
            <a:ext cx="974140" cy="633628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>
            <a:off x="1" y="3818837"/>
            <a:ext cx="644906" cy="355899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>
            <a:off x="1" y="4142151"/>
            <a:ext cx="4867154" cy="1001346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>
            <a:off x="1" y="4142151"/>
            <a:ext cx="4867154" cy="1001346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>
            <a:off x="0" y="4623664"/>
            <a:ext cx="2605288" cy="519835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>
            <a:off x="1" y="4242945"/>
            <a:ext cx="2101005" cy="900553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>
            <a:off x="1233693" y="4242945"/>
            <a:ext cx="867316" cy="130339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>
            <a:off x="1" y="4651014"/>
            <a:ext cx="1329037" cy="492484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>
            <a:off x="3627219" y="4919628"/>
            <a:ext cx="87420" cy="64156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>
            <a:off x="3661020" y="4932122"/>
            <a:ext cx="104320" cy="54364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>
            <a:off x="3686681" y="4967577"/>
            <a:ext cx="84708" cy="23299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>
            <a:off x="2709201" y="4834873"/>
            <a:ext cx="104320" cy="42546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>
            <a:off x="2675401" y="4802795"/>
            <a:ext cx="118508" cy="74286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>
            <a:off x="239520" y="4417856"/>
            <a:ext cx="75528" cy="4896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2"/>
          <p:cNvSpPr/>
          <p:nvPr/>
        </p:nvSpPr>
        <p:spPr>
          <a:xfrm>
            <a:off x="275615" y="4404349"/>
            <a:ext cx="132695" cy="62468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2"/>
          <p:cNvSpPr/>
          <p:nvPr/>
        </p:nvSpPr>
        <p:spPr>
          <a:xfrm>
            <a:off x="306703" y="4448246"/>
            <a:ext cx="95557" cy="25156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2"/>
          <p:cNvSpPr/>
          <p:nvPr/>
        </p:nvSpPr>
        <p:spPr>
          <a:xfrm>
            <a:off x="2605088" y="4753834"/>
            <a:ext cx="98895" cy="123248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2"/>
          <p:cNvSpPr/>
          <p:nvPr/>
        </p:nvSpPr>
        <p:spPr>
          <a:xfrm>
            <a:off x="2697724" y="4787770"/>
            <a:ext cx="65096" cy="89312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2"/>
          <p:cNvSpPr/>
          <p:nvPr/>
        </p:nvSpPr>
        <p:spPr>
          <a:xfrm>
            <a:off x="2576714" y="4844160"/>
            <a:ext cx="76571" cy="30221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2"/>
          <p:cNvSpPr/>
          <p:nvPr/>
        </p:nvSpPr>
        <p:spPr>
          <a:xfrm>
            <a:off x="2734237" y="4366024"/>
            <a:ext cx="81996" cy="128144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2"/>
          <p:cNvSpPr/>
          <p:nvPr/>
        </p:nvSpPr>
        <p:spPr>
          <a:xfrm>
            <a:off x="2788483" y="4443012"/>
            <a:ext cx="95348" cy="59936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2"/>
          <p:cNvSpPr/>
          <p:nvPr/>
        </p:nvSpPr>
        <p:spPr>
          <a:xfrm>
            <a:off x="2692718" y="4426804"/>
            <a:ext cx="50491" cy="50987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2"/>
          <p:cNvSpPr/>
          <p:nvPr/>
        </p:nvSpPr>
        <p:spPr>
          <a:xfrm>
            <a:off x="3635983" y="4883498"/>
            <a:ext cx="73233" cy="102988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" name="Google Shape;51;p2"/>
          <p:cNvSpPr/>
          <p:nvPr/>
        </p:nvSpPr>
        <p:spPr>
          <a:xfrm>
            <a:off x="3596132" y="4901563"/>
            <a:ext cx="45484" cy="84923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2"/>
          <p:cNvSpPr/>
          <p:nvPr/>
        </p:nvSpPr>
        <p:spPr>
          <a:xfrm>
            <a:off x="3686682" y="4955590"/>
            <a:ext cx="65096" cy="30896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2"/>
          <p:cNvSpPr/>
          <p:nvPr/>
        </p:nvSpPr>
        <p:spPr>
          <a:xfrm>
            <a:off x="258715" y="4345765"/>
            <a:ext cx="96392" cy="121053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2"/>
          <p:cNvSpPr/>
          <p:nvPr/>
        </p:nvSpPr>
        <p:spPr>
          <a:xfrm>
            <a:off x="188403" y="4368219"/>
            <a:ext cx="65304" cy="84923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2"/>
          <p:cNvSpPr/>
          <p:nvPr/>
        </p:nvSpPr>
        <p:spPr>
          <a:xfrm>
            <a:off x="306703" y="4433895"/>
            <a:ext cx="75945" cy="30221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2"/>
          <p:cNvSpPr/>
          <p:nvPr/>
        </p:nvSpPr>
        <p:spPr>
          <a:xfrm>
            <a:off x="162741" y="4430012"/>
            <a:ext cx="79283" cy="37481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2"/>
          <p:cNvSpPr/>
          <p:nvPr/>
        </p:nvSpPr>
        <p:spPr>
          <a:xfrm>
            <a:off x="1002310" y="4053683"/>
            <a:ext cx="90132" cy="139624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2"/>
          <p:cNvSpPr/>
          <p:nvPr/>
        </p:nvSpPr>
        <p:spPr>
          <a:xfrm>
            <a:off x="963294" y="4122060"/>
            <a:ext cx="56124" cy="61962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2"/>
          <p:cNvSpPr/>
          <p:nvPr/>
        </p:nvSpPr>
        <p:spPr>
          <a:xfrm>
            <a:off x="8483540" y="3577404"/>
            <a:ext cx="84708" cy="3039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2"/>
          <p:cNvSpPr/>
          <p:nvPr/>
        </p:nvSpPr>
        <p:spPr>
          <a:xfrm>
            <a:off x="8457878" y="3552249"/>
            <a:ext cx="93471" cy="55208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2"/>
          <p:cNvSpPr/>
          <p:nvPr/>
        </p:nvSpPr>
        <p:spPr>
          <a:xfrm>
            <a:off x="8401754" y="3515950"/>
            <a:ext cx="75945" cy="91507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2"/>
          <p:cNvSpPr/>
          <p:nvPr/>
        </p:nvSpPr>
        <p:spPr>
          <a:xfrm>
            <a:off x="8474778" y="3541106"/>
            <a:ext cx="53620" cy="66351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2"/>
          <p:cNvSpPr/>
          <p:nvPr/>
        </p:nvSpPr>
        <p:spPr>
          <a:xfrm>
            <a:off x="8376091" y="3581963"/>
            <a:ext cx="62383" cy="25494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2"/>
          <p:cNvSpPr/>
          <p:nvPr/>
        </p:nvSpPr>
        <p:spPr>
          <a:xfrm>
            <a:off x="8474777" y="4315543"/>
            <a:ext cx="73233" cy="48455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2"/>
          <p:cNvSpPr/>
          <p:nvPr/>
        </p:nvSpPr>
        <p:spPr>
          <a:xfrm>
            <a:off x="8503152" y="4325336"/>
            <a:ext cx="84708" cy="38663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2"/>
          <p:cNvSpPr/>
          <p:nvPr/>
        </p:nvSpPr>
        <p:spPr>
          <a:xfrm>
            <a:off x="8522764" y="4350153"/>
            <a:ext cx="70520" cy="18234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2"/>
          <p:cNvSpPr/>
          <p:nvPr/>
        </p:nvSpPr>
        <p:spPr>
          <a:xfrm>
            <a:off x="8480203" y="4288868"/>
            <a:ext cx="59671" cy="75130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2"/>
          <p:cNvSpPr/>
          <p:nvPr/>
        </p:nvSpPr>
        <p:spPr>
          <a:xfrm>
            <a:off x="8449741" y="4302542"/>
            <a:ext cx="36721" cy="61455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2"/>
          <p:cNvSpPr/>
          <p:nvPr/>
        </p:nvSpPr>
        <p:spPr>
          <a:xfrm>
            <a:off x="8522765" y="4343062"/>
            <a:ext cx="53203" cy="21104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2"/>
          <p:cNvSpPr/>
          <p:nvPr/>
        </p:nvSpPr>
        <p:spPr>
          <a:xfrm>
            <a:off x="1943489" y="3659121"/>
            <a:ext cx="70312" cy="48455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2"/>
          <p:cNvSpPr/>
          <p:nvPr/>
        </p:nvSpPr>
        <p:spPr>
          <a:xfrm>
            <a:off x="1971029" y="3669757"/>
            <a:ext cx="84708" cy="40013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2"/>
          <p:cNvSpPr/>
          <p:nvPr/>
        </p:nvSpPr>
        <p:spPr>
          <a:xfrm>
            <a:off x="1990641" y="3695757"/>
            <a:ext cx="71146" cy="16208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2"/>
          <p:cNvSpPr/>
          <p:nvPr/>
        </p:nvSpPr>
        <p:spPr>
          <a:xfrm>
            <a:off x="1948705" y="3632444"/>
            <a:ext cx="59045" cy="77325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2"/>
          <p:cNvSpPr/>
          <p:nvPr/>
        </p:nvSpPr>
        <p:spPr>
          <a:xfrm>
            <a:off x="1917618" y="3646120"/>
            <a:ext cx="36721" cy="63650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2"/>
          <p:cNvSpPr/>
          <p:nvPr/>
        </p:nvSpPr>
        <p:spPr>
          <a:xfrm>
            <a:off x="1990641" y="3686639"/>
            <a:ext cx="54246" cy="2313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2"/>
          <p:cNvSpPr/>
          <p:nvPr/>
        </p:nvSpPr>
        <p:spPr>
          <a:xfrm>
            <a:off x="4334511" y="3823733"/>
            <a:ext cx="50700" cy="29883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2"/>
          <p:cNvSpPr/>
          <p:nvPr/>
        </p:nvSpPr>
        <p:spPr>
          <a:xfrm>
            <a:off x="4359965" y="3816135"/>
            <a:ext cx="84708" cy="37481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78;p2"/>
          <p:cNvSpPr/>
          <p:nvPr/>
        </p:nvSpPr>
        <p:spPr>
          <a:xfrm>
            <a:off x="4379578" y="3842304"/>
            <a:ext cx="61757" cy="13507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79;p2"/>
          <p:cNvSpPr/>
          <p:nvPr/>
        </p:nvSpPr>
        <p:spPr>
          <a:xfrm>
            <a:off x="4348491" y="3780174"/>
            <a:ext cx="62383" cy="73442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80;p2"/>
          <p:cNvSpPr/>
          <p:nvPr/>
        </p:nvSpPr>
        <p:spPr>
          <a:xfrm>
            <a:off x="4303216" y="3793849"/>
            <a:ext cx="42771" cy="50481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2"/>
          <p:cNvSpPr/>
          <p:nvPr/>
        </p:nvSpPr>
        <p:spPr>
          <a:xfrm>
            <a:off x="4379577" y="3832511"/>
            <a:ext cx="50908" cy="18909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82;p2"/>
          <p:cNvSpPr/>
          <p:nvPr/>
        </p:nvSpPr>
        <p:spPr>
          <a:xfrm>
            <a:off x="4286316" y="3830485"/>
            <a:ext cx="50908" cy="23468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83;p2"/>
          <p:cNvSpPr/>
          <p:nvPr/>
        </p:nvSpPr>
        <p:spPr>
          <a:xfrm>
            <a:off x="500947" y="3481508"/>
            <a:ext cx="64887" cy="36805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84;p2"/>
          <p:cNvSpPr/>
          <p:nvPr/>
        </p:nvSpPr>
        <p:spPr>
          <a:xfrm>
            <a:off x="531825" y="3470871"/>
            <a:ext cx="107032" cy="47442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85;p2"/>
          <p:cNvSpPr/>
          <p:nvPr/>
        </p:nvSpPr>
        <p:spPr>
          <a:xfrm>
            <a:off x="557698" y="3504301"/>
            <a:ext cx="78449" cy="18909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86;p2"/>
          <p:cNvSpPr/>
          <p:nvPr/>
        </p:nvSpPr>
        <p:spPr>
          <a:xfrm>
            <a:off x="517639" y="3427313"/>
            <a:ext cx="79283" cy="91001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87;p2"/>
          <p:cNvSpPr/>
          <p:nvPr/>
        </p:nvSpPr>
        <p:spPr>
          <a:xfrm>
            <a:off x="461514" y="3445378"/>
            <a:ext cx="53620" cy="61455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88;p2"/>
          <p:cNvSpPr/>
          <p:nvPr/>
        </p:nvSpPr>
        <p:spPr>
          <a:xfrm>
            <a:off x="557698" y="3492820"/>
            <a:ext cx="61549" cy="23299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89;p2"/>
          <p:cNvSpPr/>
          <p:nvPr/>
        </p:nvSpPr>
        <p:spPr>
          <a:xfrm>
            <a:off x="439398" y="3490794"/>
            <a:ext cx="64261" cy="2768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2"/>
          <p:cNvSpPr/>
          <p:nvPr/>
        </p:nvSpPr>
        <p:spPr>
          <a:xfrm>
            <a:off x="4385003" y="3390676"/>
            <a:ext cx="242231" cy="373795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2"/>
          <p:cNvSpPr/>
          <p:nvPr/>
        </p:nvSpPr>
        <p:spPr>
          <a:xfrm>
            <a:off x="4497876" y="3595807"/>
            <a:ext cx="31296" cy="255612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92;p2"/>
          <p:cNvSpPr/>
          <p:nvPr/>
        </p:nvSpPr>
        <p:spPr>
          <a:xfrm>
            <a:off x="7525672" y="2964541"/>
            <a:ext cx="169207" cy="264392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93;p2"/>
          <p:cNvSpPr/>
          <p:nvPr/>
        </p:nvSpPr>
        <p:spPr>
          <a:xfrm>
            <a:off x="7601408" y="3110075"/>
            <a:ext cx="23159" cy="180651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94;p2"/>
          <p:cNvSpPr/>
          <p:nvPr/>
        </p:nvSpPr>
        <p:spPr>
          <a:xfrm>
            <a:off x="7635208" y="2829981"/>
            <a:ext cx="240145" cy="373795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95;p2"/>
          <p:cNvSpPr/>
          <p:nvPr/>
        </p:nvSpPr>
        <p:spPr>
          <a:xfrm>
            <a:off x="7745369" y="3035112"/>
            <a:ext cx="31296" cy="255612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96;p2"/>
          <p:cNvSpPr/>
          <p:nvPr/>
        </p:nvSpPr>
        <p:spPr>
          <a:xfrm>
            <a:off x="1757589" y="3244635"/>
            <a:ext cx="242022" cy="376496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97;p2"/>
          <p:cNvSpPr/>
          <p:nvPr/>
        </p:nvSpPr>
        <p:spPr>
          <a:xfrm>
            <a:off x="1866917" y="3451961"/>
            <a:ext cx="34008" cy="255612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" name="Google Shape;98;p2"/>
          <p:cNvSpPr/>
          <p:nvPr/>
        </p:nvSpPr>
        <p:spPr>
          <a:xfrm>
            <a:off x="1596520" y="3194998"/>
            <a:ext cx="242231" cy="375821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" name="Google Shape;99;p2"/>
          <p:cNvSpPr/>
          <p:nvPr/>
        </p:nvSpPr>
        <p:spPr>
          <a:xfrm>
            <a:off x="1709394" y="3402156"/>
            <a:ext cx="31505" cy="255106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" name="Google Shape;100;p2"/>
          <p:cNvSpPr/>
          <p:nvPr/>
        </p:nvSpPr>
        <p:spPr>
          <a:xfrm>
            <a:off x="7272172" y="3650510"/>
            <a:ext cx="65096" cy="95897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2"/>
          <p:cNvSpPr/>
          <p:nvPr/>
        </p:nvSpPr>
        <p:spPr>
          <a:xfrm>
            <a:off x="7314110" y="3709432"/>
            <a:ext cx="76571" cy="4626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" name="Google Shape;102;p2"/>
          <p:cNvSpPr/>
          <p:nvPr/>
        </p:nvSpPr>
        <p:spPr>
          <a:xfrm>
            <a:off x="7235870" y="3697783"/>
            <a:ext cx="41937" cy="39338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" name="Google Shape;103;p2"/>
          <p:cNvSpPr/>
          <p:nvPr/>
        </p:nvSpPr>
        <p:spPr>
          <a:xfrm>
            <a:off x="6987587" y="4407050"/>
            <a:ext cx="76571" cy="105183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" name="Google Shape;104;p2"/>
          <p:cNvSpPr/>
          <p:nvPr/>
        </p:nvSpPr>
        <p:spPr>
          <a:xfrm>
            <a:off x="7049761" y="4459558"/>
            <a:ext cx="44858" cy="45585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" name="Google Shape;105;p2"/>
          <p:cNvSpPr/>
          <p:nvPr/>
        </p:nvSpPr>
        <p:spPr>
          <a:xfrm>
            <a:off x="-1622640" y="430626"/>
            <a:ext cx="3380237" cy="1253992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" name="Google Shape;106;p2"/>
          <p:cNvSpPr/>
          <p:nvPr/>
        </p:nvSpPr>
        <p:spPr>
          <a:xfrm>
            <a:off x="7632496" y="-81663"/>
            <a:ext cx="3045018" cy="1396973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1620594" y="2845588"/>
            <a:ext cx="1327376" cy="437568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408031" y="2501493"/>
            <a:ext cx="170863" cy="781667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2625699" y="3456562"/>
            <a:ext cx="1392593" cy="279003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2495886" y="3938704"/>
            <a:ext cx="4830194" cy="12047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179325" y="716975"/>
            <a:ext cx="6785400" cy="12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2436450" y="1907526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E3C217-CBD0-4ECA-9655-6ADD5260B9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0403" y="3945918"/>
            <a:ext cx="1132631" cy="113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100">
                <a:latin typeface="Open Sans"/>
                <a:ea typeface="Open Sans"/>
                <a:cs typeface="Open Sans"/>
                <a:sym typeface="Open Sans"/>
              </a:defRPr>
            </a:lvl1pPr>
            <a:lvl2pPr marL="914378" lvl="1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371566" lvl="2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1828754" lvl="3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2285943" lvl="4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2743132" lvl="5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3200320" lvl="6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3657509" lvl="7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4114697" lvl="8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3609523" y="4551214"/>
            <a:ext cx="5534435" cy="539017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8" name="Google Shape;258;p4"/>
          <p:cNvSpPr/>
          <p:nvPr/>
        </p:nvSpPr>
        <p:spPr>
          <a:xfrm>
            <a:off x="13" y="4641271"/>
            <a:ext cx="3146595" cy="538178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9" name="Google Shape;259;p4"/>
          <p:cNvSpPr/>
          <p:nvPr/>
        </p:nvSpPr>
        <p:spPr>
          <a:xfrm>
            <a:off x="13" y="4815166"/>
            <a:ext cx="9143961" cy="33764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0" name="Google Shape;260;p4"/>
          <p:cNvSpPr/>
          <p:nvPr/>
        </p:nvSpPr>
        <p:spPr>
          <a:xfrm>
            <a:off x="13" y="4811664"/>
            <a:ext cx="7098735" cy="321936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1" name="Google Shape;261;p4"/>
          <p:cNvSpPr/>
          <p:nvPr/>
        </p:nvSpPr>
        <p:spPr>
          <a:xfrm>
            <a:off x="12" y="4811665"/>
            <a:ext cx="3126028" cy="262355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2" name="Google Shape;262;p4"/>
          <p:cNvSpPr/>
          <p:nvPr/>
        </p:nvSpPr>
        <p:spPr>
          <a:xfrm>
            <a:off x="13" y="4872348"/>
            <a:ext cx="6626720" cy="261252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" name="Google Shape;263;p4"/>
          <p:cNvSpPr/>
          <p:nvPr/>
        </p:nvSpPr>
        <p:spPr>
          <a:xfrm>
            <a:off x="3299135" y="4840714"/>
            <a:ext cx="5844827" cy="380696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4" name="Google Shape;264;p4"/>
          <p:cNvSpPr/>
          <p:nvPr/>
        </p:nvSpPr>
        <p:spPr>
          <a:xfrm>
            <a:off x="4833727" y="4947476"/>
            <a:ext cx="4310233" cy="27392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5" name="Google Shape;265;p4"/>
          <p:cNvSpPr/>
          <p:nvPr/>
        </p:nvSpPr>
        <p:spPr>
          <a:xfrm>
            <a:off x="13" y="4889633"/>
            <a:ext cx="9143961" cy="33177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5971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180750" y="539501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8" name="Google Shape;268;p5"/>
          <p:cNvSpPr/>
          <p:nvPr/>
        </p:nvSpPr>
        <p:spPr>
          <a:xfrm>
            <a:off x="-309125" y="1157981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5"/>
          <p:cNvSpPr/>
          <p:nvPr/>
        </p:nvSpPr>
        <p:spPr>
          <a:xfrm>
            <a:off x="6434495" y="2901564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5"/>
          <p:cNvSpPr/>
          <p:nvPr/>
        </p:nvSpPr>
        <p:spPr>
          <a:xfrm>
            <a:off x="3840357" y="4380056"/>
            <a:ext cx="52154" cy="2478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5"/>
          <p:cNvSpPr/>
          <p:nvPr/>
        </p:nvSpPr>
        <p:spPr>
          <a:xfrm>
            <a:off x="7241867" y="4058684"/>
            <a:ext cx="439129" cy="16104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5"/>
          <p:cNvSpPr/>
          <p:nvPr/>
        </p:nvSpPr>
        <p:spPr>
          <a:xfrm>
            <a:off x="-56" y="3648780"/>
            <a:ext cx="9144048" cy="1181086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5"/>
          <p:cNvSpPr/>
          <p:nvPr/>
        </p:nvSpPr>
        <p:spPr>
          <a:xfrm>
            <a:off x="3749852" y="3535498"/>
            <a:ext cx="5394135" cy="145524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5"/>
          <p:cNvSpPr/>
          <p:nvPr/>
        </p:nvSpPr>
        <p:spPr>
          <a:xfrm>
            <a:off x="-56" y="4128068"/>
            <a:ext cx="9144048" cy="101543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368150" y="2836725"/>
            <a:ext cx="25557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368150" y="2363250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5220150" y="2836725"/>
            <a:ext cx="25557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5220150" y="2363250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040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5085502" y="2395583"/>
            <a:ext cx="4058540" cy="1962724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7" name="Google Shape;287;p7"/>
          <p:cNvSpPr/>
          <p:nvPr/>
        </p:nvSpPr>
        <p:spPr>
          <a:xfrm flipH="1">
            <a:off x="5358126" y="4686974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7"/>
          <p:cNvSpPr/>
          <p:nvPr/>
        </p:nvSpPr>
        <p:spPr>
          <a:xfrm flipH="1">
            <a:off x="1492715" y="4470882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7"/>
          <p:cNvSpPr/>
          <p:nvPr/>
        </p:nvSpPr>
        <p:spPr>
          <a:xfrm flipH="1">
            <a:off x="-12" y="3791075"/>
            <a:ext cx="9144012" cy="819981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7"/>
          <p:cNvSpPr/>
          <p:nvPr/>
        </p:nvSpPr>
        <p:spPr>
          <a:xfrm flipH="1">
            <a:off x="13" y="4077601"/>
            <a:ext cx="9144012" cy="79416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1" name="Google Shape;291;p7"/>
          <p:cNvSpPr/>
          <p:nvPr/>
        </p:nvSpPr>
        <p:spPr>
          <a:xfrm flipH="1">
            <a:off x="26" y="3869250"/>
            <a:ext cx="5503657" cy="1444706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2" name="Google Shape;292;p7"/>
          <p:cNvSpPr/>
          <p:nvPr/>
        </p:nvSpPr>
        <p:spPr>
          <a:xfrm flipH="1">
            <a:off x="182125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3" name="Google Shape;293;p7"/>
          <p:cNvSpPr/>
          <p:nvPr/>
        </p:nvSpPr>
        <p:spPr>
          <a:xfrm flipH="1">
            <a:off x="13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720000" y="406335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720000" y="1251000"/>
            <a:ext cx="4988100" cy="23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45589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914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35375" y="2061306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7" name="Google Shape;327;p11"/>
          <p:cNvSpPr/>
          <p:nvPr/>
        </p:nvSpPr>
        <p:spPr>
          <a:xfrm>
            <a:off x="-123971" y="2881382"/>
            <a:ext cx="9374816" cy="709053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8" name="Google Shape;328;p11"/>
          <p:cNvSpPr/>
          <p:nvPr/>
        </p:nvSpPr>
        <p:spPr>
          <a:xfrm>
            <a:off x="1639557" y="3144571"/>
            <a:ext cx="7583399" cy="1013899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9" name="Google Shape;329;p11"/>
          <p:cNvSpPr/>
          <p:nvPr/>
        </p:nvSpPr>
        <p:spPr>
          <a:xfrm>
            <a:off x="-58289" y="3391382"/>
            <a:ext cx="9309112" cy="1405435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0" name="Google Shape;330;p11"/>
          <p:cNvSpPr/>
          <p:nvPr/>
        </p:nvSpPr>
        <p:spPr>
          <a:xfrm>
            <a:off x="3271168" y="3718890"/>
            <a:ext cx="1076744" cy="223675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1" name="Google Shape;331;p11"/>
          <p:cNvSpPr/>
          <p:nvPr/>
        </p:nvSpPr>
        <p:spPr>
          <a:xfrm>
            <a:off x="63235" y="3593940"/>
            <a:ext cx="1076744" cy="225498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2" name="Google Shape;332;p11"/>
          <p:cNvSpPr/>
          <p:nvPr/>
        </p:nvSpPr>
        <p:spPr>
          <a:xfrm>
            <a:off x="1178087" y="3577754"/>
            <a:ext cx="423351" cy="73623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3" name="Google Shape;333;p11"/>
          <p:cNvSpPr/>
          <p:nvPr/>
        </p:nvSpPr>
        <p:spPr>
          <a:xfrm>
            <a:off x="1129577" y="3711176"/>
            <a:ext cx="847073" cy="157344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4" name="Google Shape;334;p11"/>
          <p:cNvSpPr/>
          <p:nvPr/>
        </p:nvSpPr>
        <p:spPr>
          <a:xfrm>
            <a:off x="1873680" y="3599971"/>
            <a:ext cx="655990" cy="120883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5" name="Google Shape;335;p11"/>
          <p:cNvSpPr/>
          <p:nvPr/>
        </p:nvSpPr>
        <p:spPr>
          <a:xfrm>
            <a:off x="2532446" y="3711177"/>
            <a:ext cx="553213" cy="168703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6" name="Google Shape;336;p11"/>
          <p:cNvSpPr/>
          <p:nvPr/>
        </p:nvSpPr>
        <p:spPr>
          <a:xfrm>
            <a:off x="3243526" y="3663917"/>
            <a:ext cx="15212" cy="603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7" name="Google Shape;337;p11"/>
          <p:cNvSpPr/>
          <p:nvPr/>
        </p:nvSpPr>
        <p:spPr>
          <a:xfrm>
            <a:off x="3181009" y="3656766"/>
            <a:ext cx="17624" cy="3646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8" name="Google Shape;338;p11"/>
          <p:cNvSpPr/>
          <p:nvPr/>
        </p:nvSpPr>
        <p:spPr>
          <a:xfrm>
            <a:off x="3215884" y="3650736"/>
            <a:ext cx="17624" cy="6170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9" name="Google Shape;339;p11"/>
          <p:cNvSpPr/>
          <p:nvPr/>
        </p:nvSpPr>
        <p:spPr>
          <a:xfrm>
            <a:off x="3145575" y="3665741"/>
            <a:ext cx="15212" cy="420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0" name="Google Shape;340;p11"/>
          <p:cNvSpPr/>
          <p:nvPr/>
        </p:nvSpPr>
        <p:spPr>
          <a:xfrm>
            <a:off x="3275992" y="3654382"/>
            <a:ext cx="17624" cy="420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1" name="Google Shape;341;p11"/>
          <p:cNvSpPr/>
          <p:nvPr/>
        </p:nvSpPr>
        <p:spPr>
          <a:xfrm>
            <a:off x="3263377" y="3678363"/>
            <a:ext cx="17624" cy="4768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2" name="Google Shape;342;p11"/>
          <p:cNvSpPr/>
          <p:nvPr/>
        </p:nvSpPr>
        <p:spPr>
          <a:xfrm>
            <a:off x="3153367" y="3644425"/>
            <a:ext cx="17624" cy="4628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3" name="Google Shape;343;p11"/>
          <p:cNvSpPr/>
          <p:nvPr/>
        </p:nvSpPr>
        <p:spPr>
          <a:xfrm>
            <a:off x="3238704" y="3637554"/>
            <a:ext cx="17624" cy="560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4" name="Google Shape;344;p11"/>
          <p:cNvSpPr/>
          <p:nvPr/>
        </p:nvSpPr>
        <p:spPr>
          <a:xfrm>
            <a:off x="3310869" y="3665740"/>
            <a:ext cx="18181" cy="603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5" name="Google Shape;345;p11"/>
          <p:cNvSpPr/>
          <p:nvPr/>
        </p:nvSpPr>
        <p:spPr>
          <a:xfrm>
            <a:off x="3100495" y="3656766"/>
            <a:ext cx="18181" cy="3646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6" name="Google Shape;346;p11"/>
          <p:cNvSpPr/>
          <p:nvPr/>
        </p:nvSpPr>
        <p:spPr>
          <a:xfrm>
            <a:off x="3185832" y="3684813"/>
            <a:ext cx="17624" cy="6170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7" name="Google Shape;347;p11"/>
          <p:cNvSpPr/>
          <p:nvPr/>
        </p:nvSpPr>
        <p:spPr>
          <a:xfrm>
            <a:off x="3213474" y="3673453"/>
            <a:ext cx="17624" cy="3786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8" name="Google Shape;348;p11"/>
          <p:cNvSpPr/>
          <p:nvPr/>
        </p:nvSpPr>
        <p:spPr>
          <a:xfrm>
            <a:off x="483426" y="3523964"/>
            <a:ext cx="17624" cy="560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9" name="Google Shape;349;p11"/>
          <p:cNvSpPr/>
          <p:nvPr/>
        </p:nvSpPr>
        <p:spPr>
          <a:xfrm>
            <a:off x="423318" y="3516251"/>
            <a:ext cx="17624" cy="4347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0" name="Google Shape;350;p11"/>
          <p:cNvSpPr/>
          <p:nvPr/>
        </p:nvSpPr>
        <p:spPr>
          <a:xfrm>
            <a:off x="458752" y="3510923"/>
            <a:ext cx="15212" cy="5469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1" name="Google Shape;351;p11"/>
          <p:cNvSpPr/>
          <p:nvPr/>
        </p:nvSpPr>
        <p:spPr>
          <a:xfrm>
            <a:off x="386029" y="3525786"/>
            <a:ext cx="17624" cy="3786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2" name="Google Shape;352;p11"/>
          <p:cNvSpPr/>
          <p:nvPr/>
        </p:nvSpPr>
        <p:spPr>
          <a:xfrm>
            <a:off x="518859" y="3513726"/>
            <a:ext cx="17624" cy="4488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3" name="Google Shape;353;p11"/>
          <p:cNvSpPr/>
          <p:nvPr/>
        </p:nvSpPr>
        <p:spPr>
          <a:xfrm>
            <a:off x="506244" y="3537145"/>
            <a:ext cx="15212" cy="6170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4" name="Google Shape;354;p11"/>
          <p:cNvSpPr/>
          <p:nvPr/>
        </p:nvSpPr>
        <p:spPr>
          <a:xfrm>
            <a:off x="395677" y="3504190"/>
            <a:ext cx="15212" cy="5048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5" name="Google Shape;355;p11"/>
          <p:cNvSpPr/>
          <p:nvPr/>
        </p:nvSpPr>
        <p:spPr>
          <a:xfrm>
            <a:off x="481014" y="3497741"/>
            <a:ext cx="15212" cy="5469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6" name="Google Shape;356;p11"/>
          <p:cNvSpPr/>
          <p:nvPr/>
        </p:nvSpPr>
        <p:spPr>
          <a:xfrm>
            <a:off x="553735" y="3525786"/>
            <a:ext cx="17624" cy="4908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7" name="Google Shape;357;p11"/>
          <p:cNvSpPr/>
          <p:nvPr/>
        </p:nvSpPr>
        <p:spPr>
          <a:xfrm>
            <a:off x="343360" y="3516251"/>
            <a:ext cx="17624" cy="4347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8" name="Google Shape;358;p11"/>
          <p:cNvSpPr/>
          <p:nvPr/>
        </p:nvSpPr>
        <p:spPr>
          <a:xfrm>
            <a:off x="428698" y="3545000"/>
            <a:ext cx="17624" cy="5469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9" name="Google Shape;359;p11"/>
          <p:cNvSpPr/>
          <p:nvPr/>
        </p:nvSpPr>
        <p:spPr>
          <a:xfrm>
            <a:off x="455784" y="3533640"/>
            <a:ext cx="18181" cy="3646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0" name="Google Shape;360;p11"/>
          <p:cNvSpPr/>
          <p:nvPr/>
        </p:nvSpPr>
        <p:spPr>
          <a:xfrm>
            <a:off x="1805781" y="3638675"/>
            <a:ext cx="17624" cy="4488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1" name="Google Shape;361;p11"/>
          <p:cNvSpPr/>
          <p:nvPr/>
        </p:nvSpPr>
        <p:spPr>
          <a:xfrm>
            <a:off x="1868299" y="3629840"/>
            <a:ext cx="15212" cy="603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2" name="Google Shape;362;p11"/>
          <p:cNvSpPr/>
          <p:nvPr/>
        </p:nvSpPr>
        <p:spPr>
          <a:xfrm>
            <a:off x="1833423" y="3626194"/>
            <a:ext cx="17624" cy="3786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3" name="Google Shape;363;p11"/>
          <p:cNvSpPr/>
          <p:nvPr/>
        </p:nvSpPr>
        <p:spPr>
          <a:xfrm>
            <a:off x="1903732" y="3639376"/>
            <a:ext cx="17624" cy="6170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4" name="Google Shape;364;p11"/>
          <p:cNvSpPr/>
          <p:nvPr/>
        </p:nvSpPr>
        <p:spPr>
          <a:xfrm>
            <a:off x="1773316" y="3628017"/>
            <a:ext cx="15212" cy="3786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5" name="Google Shape;365;p11"/>
          <p:cNvSpPr/>
          <p:nvPr/>
        </p:nvSpPr>
        <p:spPr>
          <a:xfrm>
            <a:off x="1785931" y="3652559"/>
            <a:ext cx="17624" cy="4347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6" name="Google Shape;366;p11"/>
          <p:cNvSpPr/>
          <p:nvPr/>
        </p:nvSpPr>
        <p:spPr>
          <a:xfrm>
            <a:off x="1895941" y="3618482"/>
            <a:ext cx="17624" cy="4347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7" name="Google Shape;367;p11"/>
          <p:cNvSpPr/>
          <p:nvPr/>
        </p:nvSpPr>
        <p:spPr>
          <a:xfrm>
            <a:off x="1811161" y="3612311"/>
            <a:ext cx="17624" cy="4488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8" name="Google Shape;368;p11"/>
          <p:cNvSpPr/>
          <p:nvPr/>
        </p:nvSpPr>
        <p:spPr>
          <a:xfrm>
            <a:off x="1738438" y="3639376"/>
            <a:ext cx="15212" cy="6170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9" name="Google Shape;369;p11"/>
          <p:cNvSpPr/>
          <p:nvPr/>
        </p:nvSpPr>
        <p:spPr>
          <a:xfrm>
            <a:off x="1946401" y="3629840"/>
            <a:ext cx="17624" cy="603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0" name="Google Shape;370;p11"/>
          <p:cNvSpPr/>
          <p:nvPr/>
        </p:nvSpPr>
        <p:spPr>
          <a:xfrm>
            <a:off x="1861065" y="3658589"/>
            <a:ext cx="17624" cy="5469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1" name="Google Shape;371;p11"/>
          <p:cNvSpPr/>
          <p:nvPr/>
        </p:nvSpPr>
        <p:spPr>
          <a:xfrm>
            <a:off x="1835835" y="3647229"/>
            <a:ext cx="15212" cy="4488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2" name="Google Shape;372;p11"/>
          <p:cNvSpPr/>
          <p:nvPr/>
        </p:nvSpPr>
        <p:spPr>
          <a:xfrm>
            <a:off x="6851441" y="3607751"/>
            <a:ext cx="611466" cy="473013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3" name="Google Shape;373;p11"/>
          <p:cNvSpPr/>
          <p:nvPr/>
        </p:nvSpPr>
        <p:spPr>
          <a:xfrm>
            <a:off x="6531056" y="3762570"/>
            <a:ext cx="438378" cy="339088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4" name="Google Shape;374;p11"/>
          <p:cNvSpPr/>
          <p:nvPr/>
        </p:nvSpPr>
        <p:spPr>
          <a:xfrm>
            <a:off x="1344018" y="3869722"/>
            <a:ext cx="7906756" cy="1502618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5" name="Google Shape;375;p11"/>
          <p:cNvSpPr/>
          <p:nvPr/>
        </p:nvSpPr>
        <p:spPr>
          <a:xfrm>
            <a:off x="32622" y="3739784"/>
            <a:ext cx="579000" cy="450996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6" name="Google Shape;376;p11"/>
          <p:cNvSpPr/>
          <p:nvPr/>
        </p:nvSpPr>
        <p:spPr>
          <a:xfrm>
            <a:off x="-58288" y="4066332"/>
            <a:ext cx="5031025" cy="1508368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7" name="Google Shape;377;p11"/>
          <p:cNvSpPr/>
          <p:nvPr/>
        </p:nvSpPr>
        <p:spPr>
          <a:xfrm>
            <a:off x="-58300" y="4519674"/>
            <a:ext cx="9326269" cy="91541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8" name="Google Shape;378;p11"/>
          <p:cNvSpPr/>
          <p:nvPr/>
        </p:nvSpPr>
        <p:spPr>
          <a:xfrm>
            <a:off x="5367404" y="4659454"/>
            <a:ext cx="3200919" cy="496572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9" name="Google Shape;379;p11"/>
          <p:cNvSpPr/>
          <p:nvPr/>
        </p:nvSpPr>
        <p:spPr>
          <a:xfrm>
            <a:off x="5979890" y="4003493"/>
            <a:ext cx="1975947" cy="306834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0" name="Google Shape;380;p11"/>
          <p:cNvSpPr/>
          <p:nvPr/>
        </p:nvSpPr>
        <p:spPr>
          <a:xfrm>
            <a:off x="-1954375" y="424001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1" name="Google Shape;381;p11"/>
          <p:cNvSpPr/>
          <p:nvPr/>
        </p:nvSpPr>
        <p:spPr>
          <a:xfrm>
            <a:off x="7578145" y="-401436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382" name="Google Shape;382;p11"/>
          <p:cNvGrpSpPr/>
          <p:nvPr/>
        </p:nvGrpSpPr>
        <p:grpSpPr>
          <a:xfrm>
            <a:off x="816219" y="3144750"/>
            <a:ext cx="163938" cy="244202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1651919" y="2881383"/>
            <a:ext cx="1749805" cy="770934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344300" y="768050"/>
            <a:ext cx="6455400" cy="15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344300" y="2272050"/>
            <a:ext cx="64554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30192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378" lvl="1" indent="-330192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566" lvl="2" indent="-330192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754" lvl="3" indent="-330192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645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720109" y="540000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720000" y="2096275"/>
            <a:ext cx="3852000" cy="24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744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5358101" y="4659130"/>
            <a:ext cx="53213" cy="1195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9" name="Google Shape;539;p19"/>
          <p:cNvSpPr/>
          <p:nvPr/>
        </p:nvSpPr>
        <p:spPr>
          <a:xfrm flipH="1">
            <a:off x="1492690" y="4504084"/>
            <a:ext cx="448045" cy="776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2" y="4151453"/>
            <a:ext cx="9144012" cy="44484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2" y="4346875"/>
            <a:ext cx="9144012" cy="444854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2" name="Google Shape;542;p19"/>
          <p:cNvSpPr/>
          <p:nvPr/>
        </p:nvSpPr>
        <p:spPr>
          <a:xfrm flipH="1">
            <a:off x="-6" y="4256418"/>
            <a:ext cx="5503657" cy="88708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3" name="Google Shape;543;p19"/>
          <p:cNvSpPr/>
          <p:nvPr/>
        </p:nvSpPr>
        <p:spPr>
          <a:xfrm flipH="1">
            <a:off x="182100" y="4574713"/>
            <a:ext cx="8961901" cy="40704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2" y="4736437"/>
            <a:ext cx="9144012" cy="40706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7914605" y="3808038"/>
            <a:ext cx="874005" cy="700098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04604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4192224"/>
            <a:ext cx="9309112" cy="884664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3329458" y="4451282"/>
            <a:ext cx="1076744" cy="18207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21524" y="4349573"/>
            <a:ext cx="1076744" cy="183555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236376" y="4336398"/>
            <a:ext cx="423351" cy="59929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187866" y="4445004"/>
            <a:ext cx="847073" cy="128078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1931969" y="4354482"/>
            <a:ext cx="655990" cy="98398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2590735" y="4445004"/>
            <a:ext cx="553213" cy="137324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3301816" y="4406535"/>
            <a:ext cx="15212" cy="4909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3239298" y="4400712"/>
            <a:ext cx="17624" cy="2968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3274174" y="4395805"/>
            <a:ext cx="17624" cy="5023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3203863" y="4408019"/>
            <a:ext cx="15212" cy="3425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3334282" y="4398772"/>
            <a:ext cx="17624" cy="3425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3321667" y="4418292"/>
            <a:ext cx="17624" cy="3881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3211656" y="4390668"/>
            <a:ext cx="17624" cy="3767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3296992" y="4385073"/>
            <a:ext cx="17624" cy="4566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3369159" y="4408019"/>
            <a:ext cx="18181" cy="4909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3158784" y="4400712"/>
            <a:ext cx="18181" cy="2968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3244120" y="4423543"/>
            <a:ext cx="17624" cy="5023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3271762" y="4414296"/>
            <a:ext cx="17624" cy="3082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1864069" y="4385988"/>
            <a:ext cx="17624" cy="3653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1926589" y="4378796"/>
            <a:ext cx="15212" cy="4909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1891711" y="4375827"/>
            <a:ext cx="17624" cy="3082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1962022" y="4386558"/>
            <a:ext cx="17624" cy="5023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1831605" y="4377312"/>
            <a:ext cx="15212" cy="3082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1844220" y="4397289"/>
            <a:ext cx="17624" cy="353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1954231" y="4369550"/>
            <a:ext cx="17624" cy="353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1869450" y="4364527"/>
            <a:ext cx="17624" cy="3653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1796728" y="4386558"/>
            <a:ext cx="15212" cy="5023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004691" y="4378796"/>
            <a:ext cx="17624" cy="4909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1919353" y="4402196"/>
            <a:ext cx="17624" cy="445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1894123" y="4392951"/>
            <a:ext cx="15212" cy="3653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4" name="Google Shape;654;p26"/>
          <p:cNvSpPr/>
          <p:nvPr/>
        </p:nvSpPr>
        <p:spPr>
          <a:xfrm>
            <a:off x="6909730" y="4360815"/>
            <a:ext cx="611466" cy="385032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5" name="Google Shape;655;p26"/>
          <p:cNvSpPr/>
          <p:nvPr/>
        </p:nvSpPr>
        <p:spPr>
          <a:xfrm>
            <a:off x="6589345" y="4486837"/>
            <a:ext cx="438378" cy="276018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6" name="Google Shape;656;p26"/>
          <p:cNvSpPr/>
          <p:nvPr/>
        </p:nvSpPr>
        <p:spPr>
          <a:xfrm>
            <a:off x="1402317" y="4493323"/>
            <a:ext cx="7906756" cy="732409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7" name="Google Shape;657;p26"/>
          <p:cNvSpPr/>
          <p:nvPr/>
        </p:nvSpPr>
        <p:spPr>
          <a:xfrm>
            <a:off x="53077" y="4340211"/>
            <a:ext cx="579000" cy="404212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9" name="Google Shape;659;p26"/>
          <p:cNvSpPr/>
          <p:nvPr/>
        </p:nvSpPr>
        <p:spPr>
          <a:xfrm>
            <a:off x="3482593" y="4939378"/>
            <a:ext cx="3200919" cy="404210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0" name="Google Shape;660;p26"/>
          <p:cNvSpPr/>
          <p:nvPr/>
        </p:nvSpPr>
        <p:spPr>
          <a:xfrm>
            <a:off x="6038179" y="4526966"/>
            <a:ext cx="1975947" cy="249763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7040285" y="4603642"/>
            <a:ext cx="2113144" cy="40226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3" y="4589149"/>
            <a:ext cx="5031025" cy="636582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9032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5997400" y="2571823"/>
            <a:ext cx="3146595" cy="2530839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"/>
          <p:cNvSpPr/>
          <p:nvPr/>
        </p:nvSpPr>
        <p:spPr>
          <a:xfrm flipH="1">
            <a:off x="25" y="3869007"/>
            <a:ext cx="9143961" cy="937922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"/>
          <p:cNvSpPr/>
          <p:nvPr/>
        </p:nvSpPr>
        <p:spPr>
          <a:xfrm flipH="1">
            <a:off x="6007683" y="3749736"/>
            <a:ext cx="3126028" cy="1404231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"/>
          <p:cNvSpPr/>
          <p:nvPr/>
        </p:nvSpPr>
        <p:spPr>
          <a:xfrm flipH="1">
            <a:off x="59" y="3986898"/>
            <a:ext cx="5844827" cy="114266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"/>
          <p:cNvSpPr/>
          <p:nvPr/>
        </p:nvSpPr>
        <p:spPr>
          <a:xfrm flipH="1">
            <a:off x="54" y="4191630"/>
            <a:ext cx="2547407" cy="937929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"/>
          <p:cNvSpPr/>
          <p:nvPr/>
        </p:nvSpPr>
        <p:spPr>
          <a:xfrm flipH="1">
            <a:off x="25" y="4078050"/>
            <a:ext cx="9143961" cy="1051464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912075" y="2492668"/>
            <a:ext cx="2808000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912075" y="3030288"/>
            <a:ext cx="28080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912075" y="1413632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5986531" y="2785669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0" name="Google Shape;670;p27"/>
          <p:cNvSpPr/>
          <p:nvPr/>
        </p:nvSpPr>
        <p:spPr>
          <a:xfrm>
            <a:off x="-341170" y="2785669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1" name="Google Shape;671;p27"/>
          <p:cNvSpPr/>
          <p:nvPr/>
        </p:nvSpPr>
        <p:spPr>
          <a:xfrm>
            <a:off x="3732689" y="4468419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2" name="Google Shape;672;p27"/>
          <p:cNvSpPr/>
          <p:nvPr/>
        </p:nvSpPr>
        <p:spPr>
          <a:xfrm>
            <a:off x="7203267" y="4252328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3" name="Google Shape;673;p27"/>
          <p:cNvSpPr/>
          <p:nvPr/>
        </p:nvSpPr>
        <p:spPr>
          <a:xfrm>
            <a:off x="37" y="3562371"/>
            <a:ext cx="9144012" cy="83012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74" name="Google Shape;674;p27"/>
          <p:cNvSpPr/>
          <p:nvPr/>
        </p:nvSpPr>
        <p:spPr>
          <a:xfrm>
            <a:off x="0" y="4033220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5" name="Google Shape;675;p27"/>
          <p:cNvSpPr/>
          <p:nvPr/>
        </p:nvSpPr>
        <p:spPr>
          <a:xfrm>
            <a:off x="3640351" y="3907148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6" name="Google Shape;676;p27"/>
          <p:cNvSpPr/>
          <p:nvPr/>
        </p:nvSpPr>
        <p:spPr>
          <a:xfrm>
            <a:off x="1" y="4350765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7" name="Google Shape;677;p27"/>
          <p:cNvSpPr/>
          <p:nvPr/>
        </p:nvSpPr>
        <p:spPr>
          <a:xfrm>
            <a:off x="0" y="4576163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5379923" y="3624101"/>
            <a:ext cx="2581522" cy="87678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3168000" y="2147125"/>
            <a:ext cx="2808000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3168012" y="2466191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30192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378" lvl="1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566" lvl="2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754" lvl="3" indent="-330192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3168000" y="1084875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50413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586" y="2305744"/>
            <a:ext cx="9165022" cy="1259419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7" name="Google Shape;987;p33"/>
          <p:cNvSpPr/>
          <p:nvPr/>
        </p:nvSpPr>
        <p:spPr>
          <a:xfrm>
            <a:off x="587" y="2619229"/>
            <a:ext cx="3781927" cy="815048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8" name="Google Shape;988;p33"/>
          <p:cNvSpPr/>
          <p:nvPr/>
        </p:nvSpPr>
        <p:spPr>
          <a:xfrm>
            <a:off x="2920" y="2736902"/>
            <a:ext cx="4309911" cy="828265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9" name="Google Shape;989;p33"/>
          <p:cNvSpPr/>
          <p:nvPr/>
        </p:nvSpPr>
        <p:spPr>
          <a:xfrm>
            <a:off x="5039464" y="3409662"/>
            <a:ext cx="4126130" cy="15052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0" name="Google Shape;990;p33"/>
          <p:cNvSpPr/>
          <p:nvPr/>
        </p:nvSpPr>
        <p:spPr>
          <a:xfrm>
            <a:off x="5085406" y="2787966"/>
            <a:ext cx="4080203" cy="777202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1" name="Google Shape;991;p33"/>
          <p:cNvSpPr/>
          <p:nvPr/>
        </p:nvSpPr>
        <p:spPr>
          <a:xfrm>
            <a:off x="-1065563" y="1243837"/>
            <a:ext cx="3825549" cy="689283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2" name="Google Shape;992;p33"/>
          <p:cNvSpPr/>
          <p:nvPr/>
        </p:nvSpPr>
        <p:spPr>
          <a:xfrm>
            <a:off x="586" y="3177413"/>
            <a:ext cx="5676300" cy="319323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3" name="Google Shape;993;p33"/>
          <p:cNvSpPr/>
          <p:nvPr/>
        </p:nvSpPr>
        <p:spPr>
          <a:xfrm>
            <a:off x="3944579" y="3177413"/>
            <a:ext cx="5254750" cy="319323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4" name="Google Shape;994;p33"/>
          <p:cNvSpPr/>
          <p:nvPr/>
        </p:nvSpPr>
        <p:spPr>
          <a:xfrm>
            <a:off x="785544" y="3327511"/>
            <a:ext cx="8396904" cy="518795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5" name="Google Shape;995;p33"/>
          <p:cNvSpPr/>
          <p:nvPr/>
        </p:nvSpPr>
        <p:spPr>
          <a:xfrm>
            <a:off x="785544" y="3364085"/>
            <a:ext cx="8396904" cy="489957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6" name="Google Shape;996;p33"/>
          <p:cNvSpPr/>
          <p:nvPr/>
        </p:nvSpPr>
        <p:spPr>
          <a:xfrm>
            <a:off x="586" y="3344532"/>
            <a:ext cx="8171862" cy="1244236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7" name="Google Shape;997;p33"/>
          <p:cNvSpPr/>
          <p:nvPr/>
        </p:nvSpPr>
        <p:spPr>
          <a:xfrm>
            <a:off x="587" y="3344813"/>
            <a:ext cx="1756189" cy="509229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8" name="Google Shape;998;p33"/>
          <p:cNvSpPr/>
          <p:nvPr/>
        </p:nvSpPr>
        <p:spPr>
          <a:xfrm>
            <a:off x="1141414" y="3348470"/>
            <a:ext cx="1657307" cy="505572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9" name="Google Shape;999;p33"/>
          <p:cNvSpPr/>
          <p:nvPr/>
        </p:nvSpPr>
        <p:spPr>
          <a:xfrm>
            <a:off x="2328720" y="3409663"/>
            <a:ext cx="1458466" cy="444380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0" name="Google Shape;1000;p33"/>
          <p:cNvSpPr/>
          <p:nvPr/>
        </p:nvSpPr>
        <p:spPr>
          <a:xfrm>
            <a:off x="3673055" y="3507992"/>
            <a:ext cx="1156077" cy="34605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1" name="Google Shape;1001;p33"/>
          <p:cNvSpPr/>
          <p:nvPr/>
        </p:nvSpPr>
        <p:spPr>
          <a:xfrm>
            <a:off x="586" y="3342983"/>
            <a:ext cx="5564676" cy="307788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2" name="Google Shape;1002;p33"/>
          <p:cNvSpPr/>
          <p:nvPr/>
        </p:nvSpPr>
        <p:spPr>
          <a:xfrm>
            <a:off x="586" y="3659495"/>
            <a:ext cx="8171862" cy="547773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3" name="Google Shape;1003;p33"/>
          <p:cNvSpPr/>
          <p:nvPr/>
        </p:nvSpPr>
        <p:spPr>
          <a:xfrm>
            <a:off x="4196360" y="3364085"/>
            <a:ext cx="4986099" cy="505009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4" name="Google Shape;1004;p33"/>
          <p:cNvSpPr/>
          <p:nvPr/>
        </p:nvSpPr>
        <p:spPr>
          <a:xfrm>
            <a:off x="4196360" y="3496597"/>
            <a:ext cx="4986099" cy="505572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5" name="Google Shape;1005;p33"/>
          <p:cNvSpPr/>
          <p:nvPr/>
        </p:nvSpPr>
        <p:spPr>
          <a:xfrm>
            <a:off x="586" y="3826894"/>
            <a:ext cx="9181860" cy="1316541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6" name="Google Shape;1006;p33"/>
          <p:cNvSpPr/>
          <p:nvPr/>
        </p:nvSpPr>
        <p:spPr>
          <a:xfrm>
            <a:off x="586" y="3897511"/>
            <a:ext cx="9181860" cy="421451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7" name="Google Shape;1007;p33"/>
          <p:cNvSpPr/>
          <p:nvPr/>
        </p:nvSpPr>
        <p:spPr>
          <a:xfrm>
            <a:off x="586" y="3963766"/>
            <a:ext cx="9181860" cy="1179668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8" name="Google Shape;1008;p33"/>
          <p:cNvSpPr/>
          <p:nvPr/>
        </p:nvSpPr>
        <p:spPr>
          <a:xfrm>
            <a:off x="7922847" y="3759935"/>
            <a:ext cx="494411" cy="105503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9" name="Google Shape;1009;p33"/>
          <p:cNvSpPr/>
          <p:nvPr/>
        </p:nvSpPr>
        <p:spPr>
          <a:xfrm>
            <a:off x="8310121" y="3720125"/>
            <a:ext cx="656642" cy="145313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0" name="Google Shape;1010;p33"/>
          <p:cNvSpPr/>
          <p:nvPr/>
        </p:nvSpPr>
        <p:spPr>
          <a:xfrm>
            <a:off x="8365934" y="3762185"/>
            <a:ext cx="538019" cy="103253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1" name="Google Shape;1011;p33"/>
          <p:cNvSpPr/>
          <p:nvPr/>
        </p:nvSpPr>
        <p:spPr>
          <a:xfrm>
            <a:off x="4661521" y="3749525"/>
            <a:ext cx="644977" cy="115913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2" name="Google Shape;1012;p33"/>
          <p:cNvSpPr/>
          <p:nvPr/>
        </p:nvSpPr>
        <p:spPr>
          <a:xfrm>
            <a:off x="5199363" y="3711261"/>
            <a:ext cx="707788" cy="154176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3" name="Google Shape;1013;p33"/>
          <p:cNvSpPr/>
          <p:nvPr/>
        </p:nvSpPr>
        <p:spPr>
          <a:xfrm>
            <a:off x="7348396" y="3907218"/>
            <a:ext cx="656642" cy="92702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4" name="Google Shape;1014;p33"/>
          <p:cNvSpPr/>
          <p:nvPr/>
        </p:nvSpPr>
        <p:spPr>
          <a:xfrm>
            <a:off x="5327856" y="3778362"/>
            <a:ext cx="538019" cy="79338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5" name="Google Shape;1015;p33"/>
          <p:cNvSpPr/>
          <p:nvPr/>
        </p:nvSpPr>
        <p:spPr>
          <a:xfrm>
            <a:off x="4858029" y="3791726"/>
            <a:ext cx="380454" cy="65975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6" name="Google Shape;1016;p33"/>
          <p:cNvSpPr/>
          <p:nvPr/>
        </p:nvSpPr>
        <p:spPr>
          <a:xfrm>
            <a:off x="5657524" y="3774564"/>
            <a:ext cx="656642" cy="92702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7" name="Google Shape;1017;p33"/>
          <p:cNvSpPr/>
          <p:nvPr/>
        </p:nvSpPr>
        <p:spPr>
          <a:xfrm>
            <a:off x="5831958" y="4079539"/>
            <a:ext cx="2306232" cy="65187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8" name="Google Shape;1018;p33"/>
          <p:cNvSpPr/>
          <p:nvPr/>
        </p:nvSpPr>
        <p:spPr>
          <a:xfrm>
            <a:off x="4402201" y="4159301"/>
            <a:ext cx="2384118" cy="619516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9" name="Google Shape;1019;p33"/>
          <p:cNvSpPr/>
          <p:nvPr/>
        </p:nvSpPr>
        <p:spPr>
          <a:xfrm>
            <a:off x="7307119" y="4007516"/>
            <a:ext cx="1875350" cy="737117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0" name="Google Shape;1020;p33"/>
          <p:cNvSpPr/>
          <p:nvPr/>
        </p:nvSpPr>
        <p:spPr>
          <a:xfrm>
            <a:off x="4038794" y="3963767"/>
            <a:ext cx="5143665" cy="28907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1" name="Google Shape;1021;p33"/>
          <p:cNvSpPr/>
          <p:nvPr/>
        </p:nvSpPr>
        <p:spPr>
          <a:xfrm>
            <a:off x="586" y="4080664"/>
            <a:ext cx="9181860" cy="1062770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2" name="Google Shape;1022;p33"/>
          <p:cNvSpPr/>
          <p:nvPr/>
        </p:nvSpPr>
        <p:spPr>
          <a:xfrm>
            <a:off x="586" y="4059143"/>
            <a:ext cx="9181860" cy="588427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3" name="Google Shape;1023;p33"/>
          <p:cNvSpPr/>
          <p:nvPr/>
        </p:nvSpPr>
        <p:spPr>
          <a:xfrm>
            <a:off x="587" y="4089105"/>
            <a:ext cx="3495869" cy="1054330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4" name="Google Shape;1024;p33"/>
          <p:cNvSpPr/>
          <p:nvPr/>
        </p:nvSpPr>
        <p:spPr>
          <a:xfrm>
            <a:off x="3321853" y="4321073"/>
            <a:ext cx="2813205" cy="822363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5" name="Google Shape;1025;p33"/>
          <p:cNvSpPr/>
          <p:nvPr/>
        </p:nvSpPr>
        <p:spPr>
          <a:xfrm>
            <a:off x="6384337" y="4562183"/>
            <a:ext cx="2582420" cy="581253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6" name="Google Shape;1026;p33"/>
          <p:cNvSpPr/>
          <p:nvPr/>
        </p:nvSpPr>
        <p:spPr>
          <a:xfrm>
            <a:off x="6588743" y="1277625"/>
            <a:ext cx="3312114" cy="562117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2549400" y="740275"/>
            <a:ext cx="4045200" cy="13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2549400" y="2079175"/>
            <a:ext cx="4045200" cy="9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863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45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3732677" y="4686974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9" name="Google Shape;1079;p38"/>
          <p:cNvSpPr/>
          <p:nvPr/>
        </p:nvSpPr>
        <p:spPr>
          <a:xfrm>
            <a:off x="7203255" y="4470882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0" name="Google Shape;1080;p38"/>
          <p:cNvSpPr/>
          <p:nvPr/>
        </p:nvSpPr>
        <p:spPr>
          <a:xfrm>
            <a:off x="13" y="3991052"/>
            <a:ext cx="9144012" cy="61999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1" name="Google Shape;1081;p38"/>
          <p:cNvSpPr/>
          <p:nvPr/>
        </p:nvSpPr>
        <p:spPr>
          <a:xfrm>
            <a:off x="-12" y="4251774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2" name="Google Shape;1082;p38"/>
          <p:cNvSpPr/>
          <p:nvPr/>
        </p:nvSpPr>
        <p:spPr>
          <a:xfrm>
            <a:off x="3640339" y="4125702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3" name="Google Shape;1083;p38"/>
          <p:cNvSpPr/>
          <p:nvPr/>
        </p:nvSpPr>
        <p:spPr>
          <a:xfrm>
            <a:off x="-11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4" name="Google Shape;1084;p38"/>
          <p:cNvSpPr/>
          <p:nvPr/>
        </p:nvSpPr>
        <p:spPr>
          <a:xfrm>
            <a:off x="-12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582210" y="3888980"/>
            <a:ext cx="2581522" cy="87678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5358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275" y="2980580"/>
            <a:ext cx="9167406" cy="2040141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3853496" y="4550099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0" name="Google Shape;1300;p39"/>
          <p:cNvSpPr/>
          <p:nvPr/>
        </p:nvSpPr>
        <p:spPr>
          <a:xfrm>
            <a:off x="7324074" y="4334007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1" name="Google Shape;1301;p39"/>
          <p:cNvSpPr/>
          <p:nvPr/>
        </p:nvSpPr>
        <p:spPr>
          <a:xfrm>
            <a:off x="3761151" y="3732375"/>
            <a:ext cx="5503657" cy="1444706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2" name="Google Shape;1302;p39"/>
          <p:cNvSpPr/>
          <p:nvPr/>
        </p:nvSpPr>
        <p:spPr>
          <a:xfrm>
            <a:off x="-64900" y="4199805"/>
            <a:ext cx="9143961" cy="799970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3" name="Google Shape;1303;p39"/>
          <p:cNvSpPr/>
          <p:nvPr/>
        </p:nvSpPr>
        <p:spPr>
          <a:xfrm>
            <a:off x="-64900" y="4425198"/>
            <a:ext cx="9329709" cy="79997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126094" y="2425908"/>
            <a:ext cx="1749805" cy="770934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31210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738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180751" y="53950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5"/>
          <p:cNvSpPr/>
          <p:nvPr/>
        </p:nvSpPr>
        <p:spPr>
          <a:xfrm>
            <a:off x="-309126" y="1157980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5"/>
          <p:cNvSpPr/>
          <p:nvPr/>
        </p:nvSpPr>
        <p:spPr>
          <a:xfrm>
            <a:off x="6434494" y="2901564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5"/>
          <p:cNvSpPr/>
          <p:nvPr/>
        </p:nvSpPr>
        <p:spPr>
          <a:xfrm>
            <a:off x="3840357" y="4380056"/>
            <a:ext cx="52154" cy="2478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5"/>
          <p:cNvSpPr/>
          <p:nvPr/>
        </p:nvSpPr>
        <p:spPr>
          <a:xfrm>
            <a:off x="7241866" y="4058684"/>
            <a:ext cx="439129" cy="16104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5"/>
          <p:cNvSpPr/>
          <p:nvPr/>
        </p:nvSpPr>
        <p:spPr>
          <a:xfrm>
            <a:off x="-56" y="3648780"/>
            <a:ext cx="9144048" cy="1181086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5"/>
          <p:cNvSpPr/>
          <p:nvPr/>
        </p:nvSpPr>
        <p:spPr>
          <a:xfrm>
            <a:off x="3749852" y="3535497"/>
            <a:ext cx="5394135" cy="145524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5"/>
          <p:cNvSpPr/>
          <p:nvPr/>
        </p:nvSpPr>
        <p:spPr>
          <a:xfrm>
            <a:off x="-56" y="4128067"/>
            <a:ext cx="9144048" cy="101543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368150" y="2836725"/>
            <a:ext cx="25557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368150" y="2363250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5220150" y="2836725"/>
            <a:ext cx="25557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5220150" y="2363250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6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720109" y="540000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720000" y="2096275"/>
            <a:ext cx="3852000" cy="24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5358100" y="4659129"/>
            <a:ext cx="53213" cy="1195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9"/>
          <p:cNvSpPr/>
          <p:nvPr/>
        </p:nvSpPr>
        <p:spPr>
          <a:xfrm flipH="1">
            <a:off x="1492689" y="4504083"/>
            <a:ext cx="448045" cy="776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9"/>
          <p:cNvSpPr/>
          <p:nvPr/>
        </p:nvSpPr>
        <p:spPr>
          <a:xfrm flipH="1">
            <a:off x="-12" y="4151452"/>
            <a:ext cx="9144012" cy="44484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9"/>
          <p:cNvSpPr/>
          <p:nvPr/>
        </p:nvSpPr>
        <p:spPr>
          <a:xfrm flipH="1">
            <a:off x="-12" y="4346874"/>
            <a:ext cx="9144012" cy="444854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9"/>
          <p:cNvSpPr/>
          <p:nvPr/>
        </p:nvSpPr>
        <p:spPr>
          <a:xfrm flipH="1">
            <a:off x="-7" y="4256417"/>
            <a:ext cx="5503657" cy="88708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9"/>
          <p:cNvSpPr/>
          <p:nvPr/>
        </p:nvSpPr>
        <p:spPr>
          <a:xfrm flipH="1">
            <a:off x="182099" y="4574712"/>
            <a:ext cx="8961901" cy="40704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9"/>
          <p:cNvSpPr/>
          <p:nvPr/>
        </p:nvSpPr>
        <p:spPr>
          <a:xfrm flipH="1">
            <a:off x="-12" y="4736436"/>
            <a:ext cx="9144012" cy="40706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7914605" y="3808038"/>
            <a:ext cx="874005" cy="700098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4960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1_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4192224"/>
            <a:ext cx="9309112" cy="884664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6"/>
          <p:cNvSpPr/>
          <p:nvPr userDrawn="1"/>
        </p:nvSpPr>
        <p:spPr>
          <a:xfrm>
            <a:off x="3329457" y="4451281"/>
            <a:ext cx="1076744" cy="18207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21524" y="4349572"/>
            <a:ext cx="1076744" cy="183555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236375" y="4336397"/>
            <a:ext cx="423351" cy="59929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187865" y="4445003"/>
            <a:ext cx="847073" cy="128078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6"/>
          <p:cNvSpPr/>
          <p:nvPr userDrawn="1"/>
        </p:nvSpPr>
        <p:spPr>
          <a:xfrm>
            <a:off x="1931968" y="4354481"/>
            <a:ext cx="655990" cy="98398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6"/>
          <p:cNvSpPr/>
          <p:nvPr userDrawn="1"/>
        </p:nvSpPr>
        <p:spPr>
          <a:xfrm>
            <a:off x="2590734" y="4445003"/>
            <a:ext cx="553213" cy="137324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6"/>
          <p:cNvSpPr/>
          <p:nvPr userDrawn="1"/>
        </p:nvSpPr>
        <p:spPr>
          <a:xfrm>
            <a:off x="3301815" y="4406534"/>
            <a:ext cx="15212" cy="4909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6"/>
          <p:cNvSpPr/>
          <p:nvPr userDrawn="1"/>
        </p:nvSpPr>
        <p:spPr>
          <a:xfrm>
            <a:off x="3239297" y="4400712"/>
            <a:ext cx="17624" cy="2968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6"/>
          <p:cNvSpPr/>
          <p:nvPr userDrawn="1"/>
        </p:nvSpPr>
        <p:spPr>
          <a:xfrm>
            <a:off x="3274173" y="4395804"/>
            <a:ext cx="17624" cy="5023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6"/>
          <p:cNvSpPr/>
          <p:nvPr userDrawn="1"/>
        </p:nvSpPr>
        <p:spPr>
          <a:xfrm>
            <a:off x="3203863" y="4408018"/>
            <a:ext cx="15212" cy="3425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6"/>
          <p:cNvSpPr/>
          <p:nvPr userDrawn="1"/>
        </p:nvSpPr>
        <p:spPr>
          <a:xfrm>
            <a:off x="3334281" y="4398771"/>
            <a:ext cx="17624" cy="3425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6"/>
          <p:cNvSpPr/>
          <p:nvPr userDrawn="1"/>
        </p:nvSpPr>
        <p:spPr>
          <a:xfrm>
            <a:off x="3321666" y="4418291"/>
            <a:ext cx="17624" cy="3881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6"/>
          <p:cNvSpPr/>
          <p:nvPr userDrawn="1"/>
        </p:nvSpPr>
        <p:spPr>
          <a:xfrm>
            <a:off x="3211655" y="4390667"/>
            <a:ext cx="17624" cy="3767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6"/>
          <p:cNvSpPr/>
          <p:nvPr userDrawn="1"/>
        </p:nvSpPr>
        <p:spPr>
          <a:xfrm>
            <a:off x="3296992" y="4385073"/>
            <a:ext cx="17624" cy="4566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6"/>
          <p:cNvSpPr/>
          <p:nvPr userDrawn="1"/>
        </p:nvSpPr>
        <p:spPr>
          <a:xfrm>
            <a:off x="3369158" y="4408018"/>
            <a:ext cx="18181" cy="4909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6"/>
          <p:cNvSpPr/>
          <p:nvPr userDrawn="1"/>
        </p:nvSpPr>
        <p:spPr>
          <a:xfrm>
            <a:off x="3158783" y="4400712"/>
            <a:ext cx="18181" cy="2968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6"/>
          <p:cNvSpPr/>
          <p:nvPr userDrawn="1"/>
        </p:nvSpPr>
        <p:spPr>
          <a:xfrm>
            <a:off x="3244120" y="4423542"/>
            <a:ext cx="17624" cy="5023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6"/>
          <p:cNvSpPr/>
          <p:nvPr userDrawn="1"/>
        </p:nvSpPr>
        <p:spPr>
          <a:xfrm>
            <a:off x="3271762" y="4414296"/>
            <a:ext cx="17624" cy="3082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6"/>
          <p:cNvSpPr/>
          <p:nvPr userDrawn="1"/>
        </p:nvSpPr>
        <p:spPr>
          <a:xfrm>
            <a:off x="1864069" y="4385987"/>
            <a:ext cx="17624" cy="3653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6"/>
          <p:cNvSpPr/>
          <p:nvPr userDrawn="1"/>
        </p:nvSpPr>
        <p:spPr>
          <a:xfrm>
            <a:off x="1926588" y="4378795"/>
            <a:ext cx="15212" cy="4909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6"/>
          <p:cNvSpPr/>
          <p:nvPr userDrawn="1"/>
        </p:nvSpPr>
        <p:spPr>
          <a:xfrm>
            <a:off x="1891711" y="4375827"/>
            <a:ext cx="17624" cy="3082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6"/>
          <p:cNvSpPr/>
          <p:nvPr userDrawn="1"/>
        </p:nvSpPr>
        <p:spPr>
          <a:xfrm>
            <a:off x="1962021" y="4386557"/>
            <a:ext cx="17624" cy="5023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6"/>
          <p:cNvSpPr/>
          <p:nvPr userDrawn="1"/>
        </p:nvSpPr>
        <p:spPr>
          <a:xfrm>
            <a:off x="1831604" y="4377311"/>
            <a:ext cx="15212" cy="3082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6"/>
          <p:cNvSpPr/>
          <p:nvPr userDrawn="1"/>
        </p:nvSpPr>
        <p:spPr>
          <a:xfrm>
            <a:off x="1844219" y="4397288"/>
            <a:ext cx="17624" cy="353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6"/>
          <p:cNvSpPr/>
          <p:nvPr userDrawn="1"/>
        </p:nvSpPr>
        <p:spPr>
          <a:xfrm>
            <a:off x="1954230" y="4369549"/>
            <a:ext cx="17624" cy="353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6"/>
          <p:cNvSpPr/>
          <p:nvPr userDrawn="1"/>
        </p:nvSpPr>
        <p:spPr>
          <a:xfrm>
            <a:off x="1869449" y="4364526"/>
            <a:ext cx="17624" cy="3653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6"/>
          <p:cNvSpPr/>
          <p:nvPr userDrawn="1"/>
        </p:nvSpPr>
        <p:spPr>
          <a:xfrm>
            <a:off x="1796727" y="4386557"/>
            <a:ext cx="15212" cy="5023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004690" y="4378795"/>
            <a:ext cx="17624" cy="4909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6"/>
          <p:cNvSpPr/>
          <p:nvPr userDrawn="1"/>
        </p:nvSpPr>
        <p:spPr>
          <a:xfrm>
            <a:off x="1919353" y="4402196"/>
            <a:ext cx="17624" cy="445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6"/>
          <p:cNvSpPr/>
          <p:nvPr userDrawn="1"/>
        </p:nvSpPr>
        <p:spPr>
          <a:xfrm>
            <a:off x="1894123" y="4392950"/>
            <a:ext cx="15212" cy="3653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6"/>
          <p:cNvSpPr/>
          <p:nvPr/>
        </p:nvSpPr>
        <p:spPr>
          <a:xfrm>
            <a:off x="6909730" y="4360815"/>
            <a:ext cx="611466" cy="385032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6"/>
          <p:cNvSpPr/>
          <p:nvPr/>
        </p:nvSpPr>
        <p:spPr>
          <a:xfrm>
            <a:off x="6589345" y="4486837"/>
            <a:ext cx="438378" cy="276018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6"/>
          <p:cNvSpPr/>
          <p:nvPr/>
        </p:nvSpPr>
        <p:spPr>
          <a:xfrm>
            <a:off x="1402316" y="4493322"/>
            <a:ext cx="7906756" cy="732409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6"/>
          <p:cNvSpPr/>
          <p:nvPr/>
        </p:nvSpPr>
        <p:spPr>
          <a:xfrm>
            <a:off x="53077" y="4340211"/>
            <a:ext cx="579000" cy="404212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6"/>
          <p:cNvSpPr/>
          <p:nvPr/>
        </p:nvSpPr>
        <p:spPr>
          <a:xfrm>
            <a:off x="3482592" y="4939377"/>
            <a:ext cx="3200919" cy="404210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6"/>
          <p:cNvSpPr/>
          <p:nvPr/>
        </p:nvSpPr>
        <p:spPr>
          <a:xfrm>
            <a:off x="6038178" y="4526965"/>
            <a:ext cx="1975947" cy="249763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7040284" y="4603641"/>
            <a:ext cx="2113144" cy="40226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2" y="4589149"/>
            <a:ext cx="5031025" cy="636582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21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586" y="2305743"/>
            <a:ext cx="9165022" cy="1259419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33"/>
          <p:cNvSpPr/>
          <p:nvPr/>
        </p:nvSpPr>
        <p:spPr>
          <a:xfrm>
            <a:off x="586" y="2619229"/>
            <a:ext cx="3781927" cy="815048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33"/>
          <p:cNvSpPr/>
          <p:nvPr/>
        </p:nvSpPr>
        <p:spPr>
          <a:xfrm>
            <a:off x="2919" y="2736901"/>
            <a:ext cx="4309911" cy="828265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3"/>
          <p:cNvSpPr/>
          <p:nvPr/>
        </p:nvSpPr>
        <p:spPr>
          <a:xfrm>
            <a:off x="5039463" y="3409662"/>
            <a:ext cx="4126130" cy="15052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3"/>
          <p:cNvSpPr/>
          <p:nvPr/>
        </p:nvSpPr>
        <p:spPr>
          <a:xfrm>
            <a:off x="5085405" y="2787965"/>
            <a:ext cx="4080203" cy="777202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3"/>
          <p:cNvSpPr/>
          <p:nvPr/>
        </p:nvSpPr>
        <p:spPr>
          <a:xfrm>
            <a:off x="-1065564" y="1243836"/>
            <a:ext cx="3825549" cy="689283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3"/>
          <p:cNvSpPr/>
          <p:nvPr/>
        </p:nvSpPr>
        <p:spPr>
          <a:xfrm>
            <a:off x="586" y="3177413"/>
            <a:ext cx="5676300" cy="319323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33"/>
          <p:cNvSpPr/>
          <p:nvPr/>
        </p:nvSpPr>
        <p:spPr>
          <a:xfrm>
            <a:off x="3944578" y="3177413"/>
            <a:ext cx="5254750" cy="319323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3"/>
          <p:cNvSpPr/>
          <p:nvPr/>
        </p:nvSpPr>
        <p:spPr>
          <a:xfrm>
            <a:off x="785544" y="3327510"/>
            <a:ext cx="8396904" cy="518795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33"/>
          <p:cNvSpPr/>
          <p:nvPr/>
        </p:nvSpPr>
        <p:spPr>
          <a:xfrm>
            <a:off x="785544" y="3364084"/>
            <a:ext cx="8396904" cy="489957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33"/>
          <p:cNvSpPr/>
          <p:nvPr/>
        </p:nvSpPr>
        <p:spPr>
          <a:xfrm>
            <a:off x="586" y="3344531"/>
            <a:ext cx="8171862" cy="1244236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33"/>
          <p:cNvSpPr/>
          <p:nvPr/>
        </p:nvSpPr>
        <p:spPr>
          <a:xfrm>
            <a:off x="586" y="3344812"/>
            <a:ext cx="1756189" cy="509229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33"/>
          <p:cNvSpPr/>
          <p:nvPr/>
        </p:nvSpPr>
        <p:spPr>
          <a:xfrm>
            <a:off x="1141413" y="3348470"/>
            <a:ext cx="1657307" cy="505572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3"/>
          <p:cNvSpPr/>
          <p:nvPr/>
        </p:nvSpPr>
        <p:spPr>
          <a:xfrm>
            <a:off x="2328720" y="3409662"/>
            <a:ext cx="1458466" cy="444380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3"/>
          <p:cNvSpPr/>
          <p:nvPr/>
        </p:nvSpPr>
        <p:spPr>
          <a:xfrm>
            <a:off x="3673055" y="3507991"/>
            <a:ext cx="1156077" cy="34605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33"/>
          <p:cNvSpPr/>
          <p:nvPr/>
        </p:nvSpPr>
        <p:spPr>
          <a:xfrm>
            <a:off x="586" y="3342983"/>
            <a:ext cx="5564676" cy="307788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3"/>
          <p:cNvSpPr/>
          <p:nvPr/>
        </p:nvSpPr>
        <p:spPr>
          <a:xfrm>
            <a:off x="586" y="3659494"/>
            <a:ext cx="8171862" cy="547773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3"/>
          <p:cNvSpPr/>
          <p:nvPr/>
        </p:nvSpPr>
        <p:spPr>
          <a:xfrm>
            <a:off x="4196360" y="3364084"/>
            <a:ext cx="4986099" cy="505009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3"/>
          <p:cNvSpPr/>
          <p:nvPr/>
        </p:nvSpPr>
        <p:spPr>
          <a:xfrm>
            <a:off x="4196360" y="3496597"/>
            <a:ext cx="4986099" cy="505572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3"/>
          <p:cNvSpPr/>
          <p:nvPr/>
        </p:nvSpPr>
        <p:spPr>
          <a:xfrm>
            <a:off x="586" y="3826893"/>
            <a:ext cx="9181860" cy="1316541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3"/>
          <p:cNvSpPr/>
          <p:nvPr/>
        </p:nvSpPr>
        <p:spPr>
          <a:xfrm>
            <a:off x="586" y="3897510"/>
            <a:ext cx="9181860" cy="421451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33"/>
          <p:cNvSpPr/>
          <p:nvPr/>
        </p:nvSpPr>
        <p:spPr>
          <a:xfrm>
            <a:off x="586" y="3963766"/>
            <a:ext cx="9181860" cy="1179668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33"/>
          <p:cNvSpPr/>
          <p:nvPr/>
        </p:nvSpPr>
        <p:spPr>
          <a:xfrm>
            <a:off x="7922846" y="3759934"/>
            <a:ext cx="494411" cy="105503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33"/>
          <p:cNvSpPr/>
          <p:nvPr/>
        </p:nvSpPr>
        <p:spPr>
          <a:xfrm>
            <a:off x="8310121" y="3720124"/>
            <a:ext cx="656642" cy="145313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33"/>
          <p:cNvSpPr/>
          <p:nvPr/>
        </p:nvSpPr>
        <p:spPr>
          <a:xfrm>
            <a:off x="8365933" y="3762184"/>
            <a:ext cx="538019" cy="103253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33"/>
          <p:cNvSpPr/>
          <p:nvPr/>
        </p:nvSpPr>
        <p:spPr>
          <a:xfrm>
            <a:off x="4661520" y="3749524"/>
            <a:ext cx="644977" cy="115913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3"/>
          <p:cNvSpPr/>
          <p:nvPr/>
        </p:nvSpPr>
        <p:spPr>
          <a:xfrm>
            <a:off x="5199362" y="3711261"/>
            <a:ext cx="707788" cy="154176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3"/>
          <p:cNvSpPr/>
          <p:nvPr/>
        </p:nvSpPr>
        <p:spPr>
          <a:xfrm>
            <a:off x="7348395" y="3907217"/>
            <a:ext cx="656642" cy="92702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33"/>
          <p:cNvSpPr/>
          <p:nvPr/>
        </p:nvSpPr>
        <p:spPr>
          <a:xfrm>
            <a:off x="5327855" y="3778362"/>
            <a:ext cx="538019" cy="79338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3"/>
          <p:cNvSpPr/>
          <p:nvPr/>
        </p:nvSpPr>
        <p:spPr>
          <a:xfrm>
            <a:off x="4858029" y="3791725"/>
            <a:ext cx="380454" cy="65975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3"/>
          <p:cNvSpPr/>
          <p:nvPr/>
        </p:nvSpPr>
        <p:spPr>
          <a:xfrm>
            <a:off x="5657523" y="3774563"/>
            <a:ext cx="656642" cy="92702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3"/>
          <p:cNvSpPr/>
          <p:nvPr/>
        </p:nvSpPr>
        <p:spPr>
          <a:xfrm>
            <a:off x="5831958" y="4079539"/>
            <a:ext cx="2306232" cy="65187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3"/>
          <p:cNvSpPr/>
          <p:nvPr/>
        </p:nvSpPr>
        <p:spPr>
          <a:xfrm>
            <a:off x="4402201" y="4159300"/>
            <a:ext cx="2384118" cy="619516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3"/>
          <p:cNvSpPr/>
          <p:nvPr/>
        </p:nvSpPr>
        <p:spPr>
          <a:xfrm>
            <a:off x="7307119" y="4007515"/>
            <a:ext cx="1875350" cy="737117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3"/>
          <p:cNvSpPr/>
          <p:nvPr/>
        </p:nvSpPr>
        <p:spPr>
          <a:xfrm>
            <a:off x="4038794" y="3963766"/>
            <a:ext cx="5143665" cy="28907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3"/>
          <p:cNvSpPr/>
          <p:nvPr/>
        </p:nvSpPr>
        <p:spPr>
          <a:xfrm>
            <a:off x="586" y="4080664"/>
            <a:ext cx="9181860" cy="1062770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3"/>
          <p:cNvSpPr/>
          <p:nvPr/>
        </p:nvSpPr>
        <p:spPr>
          <a:xfrm>
            <a:off x="586" y="4059142"/>
            <a:ext cx="9181860" cy="588427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3"/>
          <p:cNvSpPr/>
          <p:nvPr/>
        </p:nvSpPr>
        <p:spPr>
          <a:xfrm>
            <a:off x="586" y="4089105"/>
            <a:ext cx="3495869" cy="1054330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3"/>
          <p:cNvSpPr/>
          <p:nvPr/>
        </p:nvSpPr>
        <p:spPr>
          <a:xfrm>
            <a:off x="3321852" y="4321072"/>
            <a:ext cx="2813205" cy="822363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3"/>
          <p:cNvSpPr/>
          <p:nvPr/>
        </p:nvSpPr>
        <p:spPr>
          <a:xfrm>
            <a:off x="6384336" y="4562183"/>
            <a:ext cx="2582420" cy="581253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3"/>
          <p:cNvSpPr/>
          <p:nvPr/>
        </p:nvSpPr>
        <p:spPr>
          <a:xfrm>
            <a:off x="6588743" y="1277624"/>
            <a:ext cx="3312114" cy="562117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2549400" y="740275"/>
            <a:ext cx="4045200" cy="13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2549400" y="2079175"/>
            <a:ext cx="4045200" cy="9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490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3732676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8"/>
          <p:cNvSpPr/>
          <p:nvPr/>
        </p:nvSpPr>
        <p:spPr>
          <a:xfrm>
            <a:off x="720325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8"/>
          <p:cNvSpPr/>
          <p:nvPr/>
        </p:nvSpPr>
        <p:spPr>
          <a:xfrm>
            <a:off x="13" y="3991051"/>
            <a:ext cx="9144012" cy="61999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8"/>
          <p:cNvSpPr/>
          <p:nvPr/>
        </p:nvSpPr>
        <p:spPr>
          <a:xfrm>
            <a:off x="-12" y="4251773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8"/>
          <p:cNvSpPr/>
          <p:nvPr/>
        </p:nvSpPr>
        <p:spPr>
          <a:xfrm>
            <a:off x="3640338" y="4125701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8"/>
          <p:cNvSpPr/>
          <p:nvPr/>
        </p:nvSpPr>
        <p:spPr>
          <a:xfrm>
            <a:off x="-12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12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582210" y="3888979"/>
            <a:ext cx="2581522" cy="87678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72A55E0-BE22-42D1-501C-37C513E7590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483417" y="95382"/>
            <a:ext cx="1208633" cy="120863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61" r:id="rId4"/>
    <p:sldLayoutId id="2147483695" r:id="rId5"/>
    <p:sldLayoutId id="2147483704" r:id="rId6"/>
    <p:sldLayoutId id="2147483716" r:id="rId7"/>
    <p:sldLayoutId id="2147483683" r:id="rId8"/>
    <p:sldLayoutId id="2147483684" r:id="rId9"/>
    <p:sldLayoutId id="2147483685" r:id="rId10"/>
    <p:sldLayoutId id="214748373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D3A5D2D-9E0E-A974-299F-89B886ECD65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1483417" y="95382"/>
            <a:ext cx="1208633" cy="120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882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3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microsoft.com/office/2007/relationships/hdphoto" Target="../media/hdphoto1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microsoft.com/office/2007/relationships/hdphoto" Target="../media/hdphoto1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audio" Target="../media/audio2.wav"/><Relationship Id="rId3" Type="http://schemas.openxmlformats.org/officeDocument/2006/relationships/audio" Target="../media/media1.wav"/><Relationship Id="rId7" Type="http://schemas.openxmlformats.org/officeDocument/2006/relationships/image" Target="../media/image24.svg"/><Relationship Id="rId12" Type="http://schemas.openxmlformats.org/officeDocument/2006/relationships/image" Target="../media/image29.svg"/><Relationship Id="rId17" Type="http://schemas.openxmlformats.org/officeDocument/2006/relationships/image" Target="../media/image33.png"/><Relationship Id="rId2" Type="http://schemas.microsoft.com/office/2007/relationships/media" Target="../media/media1.wav"/><Relationship Id="rId16" Type="http://schemas.microsoft.com/office/2007/relationships/hdphoto" Target="../media/hdphoto2.wdp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audio" Target="../media/audio2.wav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4.svg"/><Relationship Id="rId11" Type="http://schemas.microsoft.com/office/2007/relationships/hdphoto" Target="../media/hdphoto2.wdp"/><Relationship Id="rId5" Type="http://schemas.openxmlformats.org/officeDocument/2006/relationships/image" Target="../media/image23.png"/><Relationship Id="rId10" Type="http://schemas.openxmlformats.org/officeDocument/2006/relationships/image" Target="../media/image32.png"/><Relationship Id="rId4" Type="http://schemas.openxmlformats.org/officeDocument/2006/relationships/image" Target="../media/image27.svg"/><Relationship Id="rId9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9.svg"/><Relationship Id="rId18" Type="http://schemas.openxmlformats.org/officeDocument/2006/relationships/audio" Target="../media/audio2.wav"/><Relationship Id="rId3" Type="http://schemas.openxmlformats.org/officeDocument/2006/relationships/audio" Target="../media/media2.wav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microsoft.com/office/2007/relationships/media" Target="../media/media2.wav"/><Relationship Id="rId16" Type="http://schemas.openxmlformats.org/officeDocument/2006/relationships/image" Target="../media/image25.png"/><Relationship Id="rId1" Type="http://schemas.openxmlformats.org/officeDocument/2006/relationships/tags" Target="../tags/tag7.xml"/><Relationship Id="rId6" Type="http://schemas.openxmlformats.org/officeDocument/2006/relationships/image" Target="../media/image32.png"/><Relationship Id="rId11" Type="http://schemas.openxmlformats.org/officeDocument/2006/relationships/image" Target="../media/image35.svg"/><Relationship Id="rId5" Type="http://schemas.openxmlformats.org/officeDocument/2006/relationships/audio" Target="../media/audio2.wav"/><Relationship Id="rId15" Type="http://schemas.openxmlformats.org/officeDocument/2006/relationships/image" Target="../media/image31.svg"/><Relationship Id="rId10" Type="http://schemas.openxmlformats.org/officeDocument/2006/relationships/image" Target="../media/image3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sv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9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277;p57">
            <a:extLst>
              <a:ext uri="{FF2B5EF4-FFF2-40B4-BE49-F238E27FC236}">
                <a16:creationId xmlns:a16="http://schemas.microsoft.com/office/drawing/2014/main" id="{69AE7117-76BC-49F0-8461-9BB542D41C96}"/>
              </a:ext>
            </a:extLst>
          </p:cNvPr>
          <p:cNvSpPr/>
          <p:nvPr/>
        </p:nvSpPr>
        <p:spPr>
          <a:xfrm>
            <a:off x="667911" y="91439"/>
            <a:ext cx="8309112" cy="3416389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A8A6E0-DE5B-4D13-9169-A15B9E452627}"/>
              </a:ext>
            </a:extLst>
          </p:cNvPr>
          <p:cNvSpPr txBox="1"/>
          <p:nvPr/>
        </p:nvSpPr>
        <p:spPr>
          <a:xfrm>
            <a:off x="4047926" y="725301"/>
            <a:ext cx="1549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Toán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5284A57-6A4D-4DDE-885D-A59B18BE19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33091" y="2611162"/>
            <a:ext cx="1571329" cy="244089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4E8E939-5A26-4AB4-BA60-564B0EFEBF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7134145" y="2611162"/>
            <a:ext cx="1842878" cy="2440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F70D05-8C85-7464-D660-32C49EB592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5138" y="982886"/>
            <a:ext cx="7510923" cy="2767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C5E4C3-3B38-C55C-7027-36E443D5E7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1929" y="3190312"/>
            <a:ext cx="2780017" cy="17740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42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ền pp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6FE58D-5F74-48D2-B066-D840395306D9}"/>
              </a:ext>
            </a:extLst>
          </p:cNvPr>
          <p:cNvSpPr/>
          <p:nvPr/>
        </p:nvSpPr>
        <p:spPr>
          <a:xfrm>
            <a:off x="192882" y="116114"/>
            <a:ext cx="8951119" cy="46773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2378AB-D7A5-4066-A071-45201759C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724313" y="4460354"/>
            <a:ext cx="619395" cy="7176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3E36515-B20B-4686-9A16-1FE673494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" y="4336636"/>
            <a:ext cx="782259" cy="88515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251C719-2B00-4712-9D0E-311E0BEAF3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506098" y="4460355"/>
            <a:ext cx="709405" cy="66418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44EFB62-A53C-4B2D-9B95-540ED09620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332383" y="4311468"/>
            <a:ext cx="789292" cy="866488"/>
          </a:xfrm>
          <a:prstGeom prst="rect">
            <a:avLst/>
          </a:prstGeom>
        </p:spPr>
      </p:pic>
      <p:pic>
        <p:nvPicPr>
          <p:cNvPr id="10" name="Picture 4" descr="Không có mô tả.">
            <a:extLst>
              <a:ext uri="{FF2B5EF4-FFF2-40B4-BE49-F238E27FC236}">
                <a16:creationId xmlns:a16="http://schemas.microsoft.com/office/drawing/2014/main" id="{08002596-6394-46ED-91D1-D12059794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53963" y="611"/>
            <a:ext cx="1842620" cy="71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8AD2B-A901-4E5A-8DE8-A61AB7343AB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99523" y="116114"/>
            <a:ext cx="4413887" cy="7498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CF3C91-F270-4753-8369-96854D6D9BD7}"/>
              </a:ext>
            </a:extLst>
          </p:cNvPr>
          <p:cNvSpPr txBox="1"/>
          <p:nvPr/>
        </p:nvSpPr>
        <p:spPr>
          <a:xfrm>
            <a:off x="330200" y="628894"/>
            <a:ext cx="848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arenR"/>
            </a:pPr>
            <a:r>
              <a:rPr lang="en-US" sz="2000" b="1" dirty="0" err="1"/>
              <a:t>Tìm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bị</a:t>
            </a:r>
            <a:r>
              <a:rPr lang="en-US" sz="2000" b="1" dirty="0"/>
              <a:t> chia</a:t>
            </a:r>
          </a:p>
          <a:p>
            <a:pPr algn="just"/>
            <a:r>
              <a:rPr lang="en-US" sz="2000" dirty="0"/>
              <a:t>Mai </a:t>
            </a:r>
            <a:r>
              <a:rPr lang="en-US" sz="2000" dirty="0" err="1"/>
              <a:t>mua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bông</a:t>
            </a:r>
            <a:r>
              <a:rPr lang="en-US" sz="2000" dirty="0"/>
              <a:t> </a:t>
            </a:r>
            <a:r>
              <a:rPr lang="en-US" sz="2000" dirty="0" err="1"/>
              <a:t>hoa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cắm</a:t>
            </a:r>
            <a:r>
              <a:rPr lang="en-US" sz="2000" dirty="0"/>
              <a:t>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3 </a:t>
            </a:r>
            <a:r>
              <a:rPr lang="en-US" sz="2000" dirty="0" err="1"/>
              <a:t>lọ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lọ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5 </a:t>
            </a:r>
            <a:r>
              <a:rPr lang="en-US" sz="2000" dirty="0" err="1"/>
              <a:t>bông</a:t>
            </a:r>
            <a:r>
              <a:rPr lang="en-US" sz="2000" dirty="0"/>
              <a:t>. </a:t>
            </a:r>
            <a:r>
              <a:rPr lang="en-US" sz="2000" dirty="0" err="1"/>
              <a:t>Hỏi</a:t>
            </a:r>
            <a:r>
              <a:rPr lang="en-US" sz="2000" dirty="0"/>
              <a:t> Mai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mua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bao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bông</a:t>
            </a:r>
            <a:r>
              <a:rPr lang="en-US" sz="2000" dirty="0"/>
              <a:t> </a:t>
            </a:r>
            <a:r>
              <a:rPr lang="en-US" sz="2000" dirty="0" err="1"/>
              <a:t>hoa</a:t>
            </a:r>
            <a:r>
              <a:rPr lang="en-US" sz="2000" dirty="0"/>
              <a:t>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411349D-B578-417F-A1E3-503FF740B577}"/>
              </a:ext>
            </a:extLst>
          </p:cNvPr>
          <p:cNvGrpSpPr/>
          <p:nvPr/>
        </p:nvGrpSpPr>
        <p:grpSpPr>
          <a:xfrm>
            <a:off x="453963" y="1627276"/>
            <a:ext cx="2649477" cy="1655018"/>
            <a:chOff x="408909" y="1644557"/>
            <a:chExt cx="2649477" cy="1655018"/>
          </a:xfrm>
        </p:grpSpPr>
        <p:pic>
          <p:nvPicPr>
            <p:cNvPr id="15" name="Picture 14" descr="A vase with yellow flowers&#10;&#10;Description automatically generated with low confidence">
              <a:extLst>
                <a:ext uri="{FF2B5EF4-FFF2-40B4-BE49-F238E27FC236}">
                  <a16:creationId xmlns:a16="http://schemas.microsoft.com/office/drawing/2014/main" id="{670E30BE-5AD1-47D6-97B1-769A421F1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08909" y="2236569"/>
              <a:ext cx="1063006" cy="1063006"/>
            </a:xfrm>
            <a:prstGeom prst="rect">
              <a:avLst/>
            </a:prstGeom>
          </p:spPr>
        </p:pic>
        <p:pic>
          <p:nvPicPr>
            <p:cNvPr id="39" name="Picture 38" descr="A vase with yellow flowers&#10;&#10;Description automatically generated with low confidence">
              <a:extLst>
                <a:ext uri="{FF2B5EF4-FFF2-40B4-BE49-F238E27FC236}">
                  <a16:creationId xmlns:a16="http://schemas.microsoft.com/office/drawing/2014/main" id="{8E290B22-F558-407F-943C-72E0893C0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238696" y="2225832"/>
              <a:ext cx="1063007" cy="1063007"/>
            </a:xfrm>
            <a:prstGeom prst="rect">
              <a:avLst/>
            </a:prstGeom>
          </p:spPr>
        </p:pic>
        <p:pic>
          <p:nvPicPr>
            <p:cNvPr id="40" name="Picture 39" descr="A vase with yellow flowers&#10;&#10;Description automatically generated with low confidence">
              <a:extLst>
                <a:ext uri="{FF2B5EF4-FFF2-40B4-BE49-F238E27FC236}">
                  <a16:creationId xmlns:a16="http://schemas.microsoft.com/office/drawing/2014/main" id="{ECE2960C-F8EF-412F-B8F2-B8FF5296F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995378" y="2231970"/>
              <a:ext cx="1063008" cy="1063008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5C7301E-3591-47FA-A75A-62EB3495C694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 flipH="1">
              <a:off x="940412" y="1857829"/>
              <a:ext cx="721474" cy="37874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876D92E-D3E8-4D8C-9226-30B00FDD99CC}"/>
                </a:ext>
              </a:extLst>
            </p:cNvPr>
            <p:cNvCxnSpPr>
              <a:cxnSpLocks/>
            </p:cNvCxnSpPr>
            <p:nvPr/>
          </p:nvCxnSpPr>
          <p:spPr>
            <a:xfrm>
              <a:off x="1725158" y="1852461"/>
              <a:ext cx="0" cy="45550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1F382A5-D2BA-4753-95F1-182754091506}"/>
                </a:ext>
              </a:extLst>
            </p:cNvPr>
            <p:cNvCxnSpPr>
              <a:cxnSpLocks/>
            </p:cNvCxnSpPr>
            <p:nvPr/>
          </p:nvCxnSpPr>
          <p:spPr>
            <a:xfrm>
              <a:off x="1725158" y="1852461"/>
              <a:ext cx="684258" cy="37337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B70660A-A6C1-4FD4-A2B1-E14E49858A8D}"/>
                </a:ext>
              </a:extLst>
            </p:cNvPr>
            <p:cNvSpPr/>
            <p:nvPr/>
          </p:nvSpPr>
          <p:spPr>
            <a:xfrm>
              <a:off x="1568489" y="1644557"/>
              <a:ext cx="313338" cy="256503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34C7AD18-3B97-4AA7-8BD6-3753E2545755}"/>
              </a:ext>
            </a:extLst>
          </p:cNvPr>
          <p:cNvSpPr txBox="1"/>
          <p:nvPr/>
        </p:nvSpPr>
        <p:spPr>
          <a:xfrm>
            <a:off x="2917371" y="1835180"/>
            <a:ext cx="6289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bông</a:t>
            </a:r>
            <a:r>
              <a:rPr lang="en-US" sz="1800" dirty="0"/>
              <a:t> </a:t>
            </a:r>
            <a:r>
              <a:rPr lang="en-US" sz="1800" dirty="0" err="1"/>
              <a:t>hoa</a:t>
            </a:r>
            <a:r>
              <a:rPr lang="en-US" sz="1800" dirty="0"/>
              <a:t> </a:t>
            </a:r>
            <a:r>
              <a:rPr lang="en-US" sz="1800" dirty="0" err="1"/>
              <a:t>cả</a:t>
            </a:r>
            <a:r>
              <a:rPr lang="en-US" sz="1800" dirty="0"/>
              <a:t> 3 </a:t>
            </a:r>
            <a:r>
              <a:rPr lang="en-US" sz="1800" dirty="0" err="1"/>
              <a:t>lọ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bông</a:t>
            </a:r>
            <a:r>
              <a:rPr lang="en-US" sz="1800" dirty="0"/>
              <a:t> </a:t>
            </a:r>
            <a:r>
              <a:rPr lang="en-US" sz="1800" dirty="0" err="1"/>
              <a:t>hoa</a:t>
            </a:r>
            <a:r>
              <a:rPr lang="en-US" sz="1800" dirty="0"/>
              <a:t> 1 </a:t>
            </a:r>
            <a:r>
              <a:rPr lang="en-US" sz="1800" dirty="0" err="1"/>
              <a:t>lọ</a:t>
            </a:r>
            <a:r>
              <a:rPr lang="en-US" sz="1800" dirty="0"/>
              <a:t> </a:t>
            </a:r>
            <a:r>
              <a:rPr lang="en-US" sz="1800" dirty="0" err="1"/>
              <a:t>nhân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bông</a:t>
            </a:r>
            <a:r>
              <a:rPr lang="en-US" sz="1800" dirty="0"/>
              <a:t> </a:t>
            </a:r>
            <a:r>
              <a:rPr lang="en-US" sz="1800" dirty="0" err="1"/>
              <a:t>hoa</a:t>
            </a:r>
            <a:r>
              <a:rPr lang="en-US" sz="1800" dirty="0"/>
              <a:t> </a:t>
            </a:r>
            <a:r>
              <a:rPr lang="en-US" sz="1800" dirty="0" err="1"/>
              <a:t>cả</a:t>
            </a:r>
            <a:r>
              <a:rPr lang="en-US" sz="1800" dirty="0"/>
              <a:t> 3 </a:t>
            </a:r>
            <a:r>
              <a:rPr lang="en-US" sz="1800" dirty="0" err="1"/>
              <a:t>lọ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:</a:t>
            </a:r>
          </a:p>
          <a:p>
            <a:r>
              <a:rPr lang="en-US" sz="1800" dirty="0"/>
              <a:t>            5 x 3 = 15 (</a:t>
            </a:r>
            <a:r>
              <a:rPr lang="en-US" sz="1800" dirty="0" err="1"/>
              <a:t>bông</a:t>
            </a:r>
            <a:r>
              <a:rPr lang="en-US" sz="1800" dirty="0"/>
              <a:t>)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1083805A-A2E3-4C06-96EA-5A7A1E49ABED}"/>
              </a:ext>
            </a:extLst>
          </p:cNvPr>
          <p:cNvSpPr/>
          <p:nvPr/>
        </p:nvSpPr>
        <p:spPr>
          <a:xfrm>
            <a:off x="323870" y="3339878"/>
            <a:ext cx="4004768" cy="1360792"/>
          </a:xfrm>
          <a:prstGeom prst="round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E409669-43AB-47C9-B67B-A10B9F1DD340}"/>
              </a:ext>
            </a:extLst>
          </p:cNvPr>
          <p:cNvGrpSpPr/>
          <p:nvPr/>
        </p:nvGrpSpPr>
        <p:grpSpPr>
          <a:xfrm>
            <a:off x="759785" y="3519175"/>
            <a:ext cx="3096537" cy="461665"/>
            <a:chOff x="1431563" y="5206780"/>
            <a:chExt cx="4303315" cy="554871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CC12835-87E7-466D-9FD4-AA85F6F2D560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554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          :     3     =      </a:t>
              </a:r>
              <a:r>
                <a:rPr lang="en-US" sz="2400" kern="0" dirty="0">
                  <a:solidFill>
                    <a:prstClr val="black"/>
                  </a:solidFill>
                  <a:latin typeface="+mj-lt"/>
                </a:rPr>
                <a:t>5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  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9B3585C-5819-4632-9EFF-01D1125E7561}"/>
                </a:ext>
              </a:extLst>
            </p:cNvPr>
            <p:cNvSpPr/>
            <p:nvPr/>
          </p:nvSpPr>
          <p:spPr>
            <a:xfrm>
              <a:off x="1461468" y="5210403"/>
              <a:ext cx="558506" cy="44363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?</a:t>
              </a:r>
            </a:p>
          </p:txBody>
        </p:sp>
      </p:grp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FAA323D-A1CD-4F7C-BC32-5C4BF097CCFE}"/>
              </a:ext>
            </a:extLst>
          </p:cNvPr>
          <p:cNvCxnSpPr>
            <a:cxnSpLocks/>
          </p:cNvCxnSpPr>
          <p:nvPr/>
        </p:nvCxnSpPr>
        <p:spPr>
          <a:xfrm>
            <a:off x="979944" y="3871186"/>
            <a:ext cx="0" cy="262953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2A87D313-2EF5-48D0-B576-06A2AC6B4B0A}"/>
              </a:ext>
            </a:extLst>
          </p:cNvPr>
          <p:cNvSpPr/>
          <p:nvPr/>
        </p:nvSpPr>
        <p:spPr>
          <a:xfrm>
            <a:off x="270784" y="4134139"/>
            <a:ext cx="1356445" cy="471365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bị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chia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DC8C489-649D-4821-8363-6EC8FCDC2A85}"/>
              </a:ext>
            </a:extLst>
          </p:cNvPr>
          <p:cNvCxnSpPr>
            <a:cxnSpLocks/>
          </p:cNvCxnSpPr>
          <p:nvPr/>
        </p:nvCxnSpPr>
        <p:spPr>
          <a:xfrm>
            <a:off x="2302183" y="3891305"/>
            <a:ext cx="0" cy="262953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556D4E13-DB10-466F-A805-5D63B7836037}"/>
              </a:ext>
            </a:extLst>
          </p:cNvPr>
          <p:cNvSpPr/>
          <p:nvPr/>
        </p:nvSpPr>
        <p:spPr>
          <a:xfrm>
            <a:off x="1730722" y="4182661"/>
            <a:ext cx="1099477" cy="471365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chia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92EB045-975E-476A-A87D-4A38117029F6}"/>
              </a:ext>
            </a:extLst>
          </p:cNvPr>
          <p:cNvCxnSpPr>
            <a:cxnSpLocks/>
          </p:cNvCxnSpPr>
          <p:nvPr/>
        </p:nvCxnSpPr>
        <p:spPr>
          <a:xfrm>
            <a:off x="3545771" y="3891305"/>
            <a:ext cx="0" cy="262953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B4556E02-D0F0-4E28-8F4B-D0C723219ACA}"/>
              </a:ext>
            </a:extLst>
          </p:cNvPr>
          <p:cNvSpPr/>
          <p:nvPr/>
        </p:nvSpPr>
        <p:spPr>
          <a:xfrm>
            <a:off x="2963907" y="4175758"/>
            <a:ext cx="1163728" cy="471365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prstClr val="black"/>
                </a:solidFill>
                <a:latin typeface="+mj-lt"/>
              </a:rPr>
              <a:t>T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hương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F33A27E-3D1B-42A5-A2EF-BA72E2DA445E}"/>
              </a:ext>
            </a:extLst>
          </p:cNvPr>
          <p:cNvSpPr/>
          <p:nvPr/>
        </p:nvSpPr>
        <p:spPr>
          <a:xfrm>
            <a:off x="5258321" y="3604864"/>
            <a:ext cx="3692797" cy="92333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chia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ta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chia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72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500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6" dur="500"/>
                                            <p:tgtEl>
                                              <p:spTgt spid="4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1" dur="500"/>
                                            <p:tgtEl>
                                              <p:spTgt spid="4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uiExpand="1" build="p"/>
          <p:bldP spid="84" grpId="0" animBg="1"/>
          <p:bldP spid="89" grpId="0" animBg="1"/>
          <p:bldP spid="91" grpId="0" animBg="1"/>
          <p:bldP spid="93" grpId="0" animBg="1"/>
          <p:bldP spid="9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500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6" dur="500"/>
                                            <p:tgtEl>
                                              <p:spTgt spid="4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1" dur="500"/>
                                            <p:tgtEl>
                                              <p:spTgt spid="4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uiExpand="1" build="p"/>
          <p:bldP spid="84" grpId="0" animBg="1"/>
          <p:bldP spid="89" grpId="0" animBg="1"/>
          <p:bldP spid="91" grpId="0" animBg="1"/>
          <p:bldP spid="93" grpId="0" animBg="1"/>
          <p:bldP spid="94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6FE58D-5F74-48D2-B066-D840395306D9}"/>
              </a:ext>
            </a:extLst>
          </p:cNvPr>
          <p:cNvSpPr/>
          <p:nvPr/>
        </p:nvSpPr>
        <p:spPr>
          <a:xfrm>
            <a:off x="192882" y="116114"/>
            <a:ext cx="8951119" cy="46773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2378AB-D7A5-4066-A071-45201759C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724313" y="4460354"/>
            <a:ext cx="619395" cy="7176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3E36515-B20B-4686-9A16-1FE673494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" y="4336636"/>
            <a:ext cx="782259" cy="88515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251C719-2B00-4712-9D0E-311E0BEAF3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506098" y="4460355"/>
            <a:ext cx="709405" cy="66418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44EFB62-A53C-4B2D-9B95-540ED09620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332383" y="4311468"/>
            <a:ext cx="789292" cy="866488"/>
          </a:xfrm>
          <a:prstGeom prst="rect">
            <a:avLst/>
          </a:prstGeom>
        </p:spPr>
      </p:pic>
      <p:pic>
        <p:nvPicPr>
          <p:cNvPr id="10" name="Picture 4" descr="Không có mô tả.">
            <a:extLst>
              <a:ext uri="{FF2B5EF4-FFF2-40B4-BE49-F238E27FC236}">
                <a16:creationId xmlns:a16="http://schemas.microsoft.com/office/drawing/2014/main" id="{08002596-6394-46ED-91D1-D12059794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53963" y="611"/>
            <a:ext cx="1842620" cy="71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8AD2B-A901-4E5A-8DE8-A61AB7343AB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99523" y="116114"/>
            <a:ext cx="4413887" cy="7498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CF3C91-F270-4753-8369-96854D6D9BD7}"/>
              </a:ext>
            </a:extLst>
          </p:cNvPr>
          <p:cNvSpPr txBox="1"/>
          <p:nvPr/>
        </p:nvSpPr>
        <p:spPr>
          <a:xfrm>
            <a:off x="330200" y="628894"/>
            <a:ext cx="848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Tìm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chia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Việt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cắm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15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bông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hoa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vào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lọ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mỗi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lọ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5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bông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Hỏi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Việt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cắm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được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mấy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lọ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hoa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như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vậy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1083805A-A2E3-4C06-96EA-5A7A1E49ABED}"/>
              </a:ext>
            </a:extLst>
          </p:cNvPr>
          <p:cNvSpPr/>
          <p:nvPr/>
        </p:nvSpPr>
        <p:spPr>
          <a:xfrm>
            <a:off x="494427" y="2091084"/>
            <a:ext cx="4004768" cy="1360792"/>
          </a:xfrm>
          <a:prstGeom prst="round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E409669-43AB-47C9-B67B-A10B9F1DD340}"/>
              </a:ext>
            </a:extLst>
          </p:cNvPr>
          <p:cNvGrpSpPr/>
          <p:nvPr/>
        </p:nvGrpSpPr>
        <p:grpSpPr>
          <a:xfrm>
            <a:off x="861936" y="2270381"/>
            <a:ext cx="3164944" cy="461665"/>
            <a:chOff x="1336498" y="5206780"/>
            <a:chExt cx="4398381" cy="554871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CC12835-87E7-466D-9FD4-AA85F6F2D560}"/>
                </a:ext>
              </a:extLst>
            </p:cNvPr>
            <p:cNvSpPr txBox="1"/>
            <p:nvPr/>
          </p:nvSpPr>
          <p:spPr>
            <a:xfrm>
              <a:off x="1336498" y="5206780"/>
              <a:ext cx="4398381" cy="554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black"/>
                  </a:solidFill>
                </a:rPr>
                <a:t>15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     :             =      5  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9B3585C-5819-4632-9EFF-01D1125E7561}"/>
                </a:ext>
              </a:extLst>
            </p:cNvPr>
            <p:cNvSpPr/>
            <p:nvPr/>
          </p:nvSpPr>
          <p:spPr>
            <a:xfrm>
              <a:off x="3295809" y="5211134"/>
              <a:ext cx="558506" cy="44363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?</a:t>
              </a:r>
            </a:p>
          </p:txBody>
        </p:sp>
      </p:grp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FAA323D-A1CD-4F7C-BC32-5C4BF097CCFE}"/>
              </a:ext>
            </a:extLst>
          </p:cNvPr>
          <p:cNvCxnSpPr>
            <a:cxnSpLocks/>
          </p:cNvCxnSpPr>
          <p:nvPr/>
        </p:nvCxnSpPr>
        <p:spPr>
          <a:xfrm>
            <a:off x="1150501" y="2622392"/>
            <a:ext cx="0" cy="262953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2A87D313-2EF5-48D0-B576-06A2AC6B4B0A}"/>
              </a:ext>
            </a:extLst>
          </p:cNvPr>
          <p:cNvSpPr/>
          <p:nvPr/>
        </p:nvSpPr>
        <p:spPr>
          <a:xfrm>
            <a:off x="441341" y="2885345"/>
            <a:ext cx="1356445" cy="471365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Số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bị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chia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DC8C489-649D-4821-8363-6EC8FCDC2A85}"/>
              </a:ext>
            </a:extLst>
          </p:cNvPr>
          <p:cNvCxnSpPr>
            <a:cxnSpLocks/>
          </p:cNvCxnSpPr>
          <p:nvPr/>
        </p:nvCxnSpPr>
        <p:spPr>
          <a:xfrm>
            <a:off x="2472740" y="2642511"/>
            <a:ext cx="0" cy="262953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556D4E13-DB10-466F-A805-5D63B7836037}"/>
              </a:ext>
            </a:extLst>
          </p:cNvPr>
          <p:cNvSpPr/>
          <p:nvPr/>
        </p:nvSpPr>
        <p:spPr>
          <a:xfrm>
            <a:off x="1901279" y="2933867"/>
            <a:ext cx="1099477" cy="471365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Số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chia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92EB045-975E-476A-A87D-4A38117029F6}"/>
              </a:ext>
            </a:extLst>
          </p:cNvPr>
          <p:cNvCxnSpPr>
            <a:cxnSpLocks/>
          </p:cNvCxnSpPr>
          <p:nvPr/>
        </p:nvCxnSpPr>
        <p:spPr>
          <a:xfrm>
            <a:off x="3716328" y="2642511"/>
            <a:ext cx="0" cy="262953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B4556E02-D0F0-4E28-8F4B-D0C723219ACA}"/>
              </a:ext>
            </a:extLst>
          </p:cNvPr>
          <p:cNvSpPr/>
          <p:nvPr/>
        </p:nvSpPr>
        <p:spPr>
          <a:xfrm>
            <a:off x="3134464" y="2926964"/>
            <a:ext cx="1163728" cy="471365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hương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F33A27E-3D1B-42A5-A2EF-BA72E2DA445E}"/>
              </a:ext>
            </a:extLst>
          </p:cNvPr>
          <p:cNvSpPr/>
          <p:nvPr/>
        </p:nvSpPr>
        <p:spPr>
          <a:xfrm>
            <a:off x="4794326" y="3492170"/>
            <a:ext cx="3914245" cy="92333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Muốn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chia, ta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lấy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số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bị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chia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chia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thương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5A9D63-4870-4EFA-B4ED-11975E2AEA38}"/>
              </a:ext>
            </a:extLst>
          </p:cNvPr>
          <p:cNvSpPr txBox="1"/>
          <p:nvPr/>
        </p:nvSpPr>
        <p:spPr>
          <a:xfrm>
            <a:off x="4909279" y="2091084"/>
            <a:ext cx="3612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lọ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cắm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/>
            <a:r>
              <a:rPr lang="en-US" sz="2400" dirty="0"/>
              <a:t>15 : 5 = 3 (</a:t>
            </a:r>
            <a:r>
              <a:rPr lang="en-US" sz="2400" dirty="0" err="1"/>
              <a:t>lọ</a:t>
            </a:r>
            <a:r>
              <a:rPr lang="en-US" sz="2400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49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4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7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89" grpId="0" animBg="1"/>
          <p:bldP spid="91" grpId="0" animBg="1"/>
          <p:bldP spid="93" grpId="0" animBg="1"/>
          <p:bldP spid="9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4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7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89" grpId="0" animBg="1"/>
          <p:bldP spid="91" grpId="0" animBg="1"/>
          <p:bldP spid="93" grpId="0" animBg="1"/>
          <p:bldP spid="94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20E23E0-FA8F-4BAE-9523-F20B7EA162FC}"/>
              </a:ext>
            </a:extLst>
          </p:cNvPr>
          <p:cNvSpPr/>
          <p:nvPr/>
        </p:nvSpPr>
        <p:spPr>
          <a:xfrm>
            <a:off x="91103" y="200401"/>
            <a:ext cx="8961794" cy="2862113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35948FFF-98AE-472F-8A6B-9745FDFB24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103" y="2506858"/>
            <a:ext cx="1287722" cy="1879887"/>
          </a:xfrm>
          <a:prstGeom prst="rect">
            <a:avLst/>
          </a:prstGeom>
        </p:spPr>
      </p:pic>
      <p:pic>
        <p:nvPicPr>
          <p:cNvPr id="39" name="Picture 38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1DE1B2E4-FCF7-4B7E-99E0-7DA3CB80C2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879" y="3991003"/>
            <a:ext cx="1973464" cy="930001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4F021E89-2285-40E7-B352-D419F758FF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056753" y="4002366"/>
            <a:ext cx="594293" cy="715413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33997E62-1C8D-463F-89F1-13BA22E855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438102" y="4482783"/>
            <a:ext cx="1928997" cy="442879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6247889F-F822-4A42-90AF-EA2C66F241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880264" y="4002366"/>
            <a:ext cx="594293" cy="715413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6E6E58E5-077B-4146-AA0A-435D8EA2F2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636258" y="4013070"/>
            <a:ext cx="594293" cy="715413"/>
          </a:xfrm>
          <a:prstGeom prst="rect">
            <a:avLst/>
          </a:prstGeom>
        </p:spPr>
      </p:pic>
      <p:pic>
        <p:nvPicPr>
          <p:cNvPr id="126" name="Graphic 125">
            <a:extLst>
              <a:ext uri="{FF2B5EF4-FFF2-40B4-BE49-F238E27FC236}">
                <a16:creationId xmlns:a16="http://schemas.microsoft.com/office/drawing/2014/main" id="{75B9D5F6-8DE5-447A-8013-8AF7476F22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996703" y="4522630"/>
            <a:ext cx="1928997" cy="442879"/>
          </a:xfrm>
          <a:prstGeom prst="rect">
            <a:avLst/>
          </a:prstGeom>
        </p:spPr>
      </p:pic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58DFC5F-A43C-445E-99BB-1B3B19995E90}"/>
              </a:ext>
            </a:extLst>
          </p:cNvPr>
          <p:cNvGrpSpPr/>
          <p:nvPr/>
        </p:nvGrpSpPr>
        <p:grpSpPr>
          <a:xfrm>
            <a:off x="2579793" y="3214856"/>
            <a:ext cx="4129674" cy="1595279"/>
            <a:chOff x="4687731" y="-390280"/>
            <a:chExt cx="3603522" cy="1595279"/>
          </a:xfrm>
        </p:grpSpPr>
        <p:pic>
          <p:nvPicPr>
            <p:cNvPr id="129" name="Graphic 128">
              <a:extLst>
                <a:ext uri="{FF2B5EF4-FFF2-40B4-BE49-F238E27FC236}">
                  <a16:creationId xmlns:a16="http://schemas.microsoft.com/office/drawing/2014/main" id="{E2C9BE20-3B88-4EB5-B9CF-1FEF10272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t="4834"/>
            <a:stretch/>
          </p:blipFill>
          <p:spPr>
            <a:xfrm>
              <a:off x="4687731" y="-390280"/>
              <a:ext cx="3603522" cy="1595279"/>
            </a:xfrm>
            <a:prstGeom prst="rect">
              <a:avLst/>
            </a:prstGeom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CE0A7402-40EA-4C7E-BD8C-D0C3086089B8}"/>
                </a:ext>
              </a:extLst>
            </p:cNvPr>
            <p:cNvSpPr txBox="1"/>
            <p:nvPr/>
          </p:nvSpPr>
          <p:spPr>
            <a:xfrm>
              <a:off x="4736513" y="244263"/>
              <a:ext cx="34896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Thử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thách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 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3D7D40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THU HOẠCH DƯA HẤU</a:t>
              </a:r>
            </a:p>
          </p:txBody>
        </p:sp>
      </p:grpSp>
      <p:pic>
        <p:nvPicPr>
          <p:cNvPr id="131" name="Graphic 130">
            <a:extLst>
              <a:ext uri="{FF2B5EF4-FFF2-40B4-BE49-F238E27FC236}">
                <a16:creationId xmlns:a16="http://schemas.microsoft.com/office/drawing/2014/main" id="{75A73639-E378-400E-92A0-F8D8605E346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-5568" b="64242"/>
          <a:stretch/>
        </p:blipFill>
        <p:spPr>
          <a:xfrm>
            <a:off x="2579793" y="2539828"/>
            <a:ext cx="4129674" cy="692754"/>
          </a:xfrm>
          <a:prstGeom prst="rect">
            <a:avLst/>
          </a:prstGeom>
        </p:spPr>
      </p:pic>
      <p:pic>
        <p:nvPicPr>
          <p:cNvPr id="59" name="Picture 58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1C5AC859-A41A-4165-80DE-14705326BF1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1388" b="95685" l="200" r="97600">
                        <a14:foregroundMark x1="17900" y1="31144" x2="17900" y2="31144"/>
                        <a14:foregroundMark x1="12900" y1="31332" x2="12900" y2="31332"/>
                        <a14:foregroundMark x1="8000" y1="30206" x2="55700" y2="32083"/>
                        <a14:foregroundMark x1="5100" y1="28893" x2="6300" y2="92871"/>
                        <a14:foregroundMark x1="9300" y1="92683" x2="94800" y2="87054"/>
                        <a14:foregroundMark x1="97400" y1="95685" x2="700" y2="92683"/>
                        <a14:foregroundMark x1="61700" y1="27580" x2="97600" y2="34522"/>
                        <a14:foregroundMark x1="40914" y1="79354" x2="5800" y2="78987"/>
                        <a14:foregroundMark x1="95500" y1="79925" x2="49383" y2="79443"/>
                        <a14:foregroundMark x1="97400" y1="21388" x2="200" y2="24015"/>
                        <a14:backgroundMark x1="12100" y1="74672" x2="17300" y2="74484"/>
                        <a14:backgroundMark x1="14500" y1="75422" x2="50500" y2="76173"/>
                        <a14:backgroundMark x1="50100" y1="75235" x2="89200" y2="74296"/>
                      </a14:backgroundRemoval>
                    </a14:imgEffect>
                  </a14:imgLayer>
                </a14:imgProps>
              </a:ext>
            </a:extLst>
          </a:blip>
          <a:srcRect t="19202"/>
          <a:stretch/>
        </p:blipFill>
        <p:spPr>
          <a:xfrm>
            <a:off x="344965" y="4146919"/>
            <a:ext cx="1973464" cy="751423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9E3164DA-B0A1-4C42-B260-3CC62BB0B7FD}"/>
              </a:ext>
            </a:extLst>
          </p:cNvPr>
          <p:cNvGrpSpPr/>
          <p:nvPr/>
        </p:nvGrpSpPr>
        <p:grpSpPr>
          <a:xfrm>
            <a:off x="386029" y="595546"/>
            <a:ext cx="3858627" cy="1369109"/>
            <a:chOff x="625730" y="2080646"/>
            <a:chExt cx="4999383" cy="1924824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0977C0-9466-40F9-9703-2E31B90480C5}"/>
                </a:ext>
              </a:extLst>
            </p:cNvPr>
            <p:cNvSpPr/>
            <p:nvPr/>
          </p:nvSpPr>
          <p:spPr>
            <a:xfrm>
              <a:off x="625730" y="2080646"/>
              <a:ext cx="4999383" cy="192482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Mẫu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:          :  5  = 6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               6    x   5 = 30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009A59E-B0ED-4C5E-A38E-C751B91473D8}"/>
                </a:ext>
              </a:extLst>
            </p:cNvPr>
            <p:cNvSpPr/>
            <p:nvPr/>
          </p:nvSpPr>
          <p:spPr>
            <a:xfrm>
              <a:off x="2583720" y="2452254"/>
              <a:ext cx="621215" cy="57647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?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6C6BD50-D2DB-4044-A9AE-B06400195842}"/>
              </a:ext>
            </a:extLst>
          </p:cNvPr>
          <p:cNvGrpSpPr/>
          <p:nvPr/>
        </p:nvGrpSpPr>
        <p:grpSpPr>
          <a:xfrm>
            <a:off x="4984231" y="549519"/>
            <a:ext cx="3650104" cy="1387817"/>
            <a:chOff x="5914433" y="1788258"/>
            <a:chExt cx="5572539" cy="138781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57194DE-A8E1-4977-A133-2D9BC93367C7}"/>
                </a:ext>
              </a:extLst>
            </p:cNvPr>
            <p:cNvSpPr txBox="1"/>
            <p:nvPr/>
          </p:nvSpPr>
          <p:spPr>
            <a:xfrm>
              <a:off x="5914433" y="1788258"/>
              <a:ext cx="557253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         : 6 = 7</a:t>
              </a:r>
            </a:p>
            <a:p>
              <a:pPr marL="514350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         : 4 = 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c)            : 3 = 6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F274362F-A61D-48B3-AF54-45613EFFD7B0}"/>
                </a:ext>
              </a:extLst>
            </p:cNvPr>
            <p:cNvSpPr/>
            <p:nvPr/>
          </p:nvSpPr>
          <p:spPr>
            <a:xfrm>
              <a:off x="6805286" y="1809980"/>
              <a:ext cx="926371" cy="422825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3058B9D-2ACB-48D6-B1AC-581A71B3E58C}"/>
                </a:ext>
              </a:extLst>
            </p:cNvPr>
            <p:cNvSpPr/>
            <p:nvPr/>
          </p:nvSpPr>
          <p:spPr>
            <a:xfrm>
              <a:off x="6805286" y="2298928"/>
              <a:ext cx="926371" cy="385882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875A715C-BA3A-4885-82C8-957F5AD7C5EC}"/>
                </a:ext>
              </a:extLst>
            </p:cNvPr>
            <p:cNvSpPr/>
            <p:nvPr/>
          </p:nvSpPr>
          <p:spPr>
            <a:xfrm>
              <a:off x="6805286" y="2753069"/>
              <a:ext cx="926371" cy="42300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?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EAE64F-899A-4568-BD22-E1073D805CE6}"/>
              </a:ext>
            </a:extLst>
          </p:cNvPr>
          <p:cNvSpPr/>
          <p:nvPr/>
        </p:nvSpPr>
        <p:spPr>
          <a:xfrm>
            <a:off x="5567754" y="571241"/>
            <a:ext cx="606788" cy="4206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42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C73BAF7-3A9D-40A8-8048-008158B27F4E}"/>
              </a:ext>
            </a:extLst>
          </p:cNvPr>
          <p:cNvSpPr/>
          <p:nvPr/>
        </p:nvSpPr>
        <p:spPr>
          <a:xfrm>
            <a:off x="5567754" y="1023012"/>
            <a:ext cx="606788" cy="4206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32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8AF26520-E322-46B1-8D7D-2AB0A45D0889}"/>
              </a:ext>
            </a:extLst>
          </p:cNvPr>
          <p:cNvSpPr/>
          <p:nvPr/>
        </p:nvSpPr>
        <p:spPr>
          <a:xfrm>
            <a:off x="5567754" y="1513825"/>
            <a:ext cx="606788" cy="4206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18</a:t>
            </a:r>
          </a:p>
        </p:txBody>
      </p:sp>
      <p:pic>
        <p:nvPicPr>
          <p:cNvPr id="3" name="tải xuống (4)">
            <a:hlinkClick r:id="" action="ppaction://media"/>
            <a:extLst>
              <a:ext uri="{FF2B5EF4-FFF2-40B4-BE49-F238E27FC236}">
                <a16:creationId xmlns:a16="http://schemas.microsoft.com/office/drawing/2014/main" id="{8FF7F518-5AA2-3219-E9FE-4242C254CE6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61009" y="261454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197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" dur="28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7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0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35802E-6 L -0.05451 -0.1 C -0.06597 -0.125 -0.08298 -0.1392 -0.10086 -0.1392 C -0.12118 -0.1392 -0.13732 -0.125 -0.14878 -0.1 L -0.20312 -1.35802E-6 " pathEditMode="relative" rAng="0" ptsTypes="AAAAA">
                                          <p:cBhvr>
                                            <p:cTn id="29" dur="2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156" y="-6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2.09877E-6 L -0.09045 -0.08333 C -0.10937 -0.10185 -0.13767 -0.11203 -0.16719 -0.11203 C -0.20087 -0.11203 -0.22778 -0.10185 -0.2467 -0.08333 L -0.33698 -2.09877E-6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858" y="-56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09877E-6 L -0.11285 -0.06666 C -0.13664 -0.08148 -0.17188 -0.08981 -0.20868 -0.08981 C -0.25087 -0.08981 -0.28438 -0.08148 -0.30816 -0.06666 L -0.42084 -2.09877E-6 " pathEditMode="relative" rAng="0" ptsTypes="AAAAA">
                                          <p:cBhvr>
                                            <p:cTn id="45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042" y="-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4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2" grpId="0" animBg="1"/>
          <p:bldP spid="58" grpId="0" animBg="1"/>
          <p:bldP spid="6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" dur="28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7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0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35802E-6 L -0.05451 -0.1 C -0.06597 -0.125 -0.08298 -0.1392 -0.10086 -0.1392 C -0.12118 -0.1392 -0.13732 -0.125 -0.14878 -0.1 L -0.20312 -1.35802E-6 " pathEditMode="relative" rAng="0" ptsTypes="AAAAA">
                                          <p:cBhvr>
                                            <p:cTn id="29" dur="2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156" y="-6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2.09877E-6 L -0.09045 -0.08333 C -0.10937 -0.10185 -0.13767 -0.11203 -0.16719 -0.11203 C -0.20087 -0.11203 -0.22778 -0.10185 -0.2467 -0.08333 L -0.33698 -2.09877E-6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858" y="-56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09877E-6 L -0.11285 -0.06666 C -0.13664 -0.08148 -0.17188 -0.08981 -0.20868 -0.08981 C -0.25087 -0.08981 -0.28438 -0.08148 -0.30816 -0.06666 L -0.42084 -2.09877E-6 " pathEditMode="relative" rAng="0" ptsTypes="AAAAA">
                                          <p:cBhvr>
                                            <p:cTn id="45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042" y="-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4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2" grpId="0" animBg="1"/>
          <p:bldP spid="58" grpId="0" animBg="1"/>
          <p:bldP spid="65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raphic 70">
            <a:extLst>
              <a:ext uri="{FF2B5EF4-FFF2-40B4-BE49-F238E27FC236}">
                <a16:creationId xmlns:a16="http://schemas.microsoft.com/office/drawing/2014/main" id="{D82BCC18-0E06-46D8-BE82-B6C5A5EE5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15582" y="3907694"/>
            <a:ext cx="594293" cy="715413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61BDCCCA-1EC1-4D6C-A3CB-76F73E9C9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6993" y="3935781"/>
            <a:ext cx="594293" cy="715413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3ADB21F4-C8E0-4023-9491-7295194AF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74738" y="3924418"/>
            <a:ext cx="594293" cy="715413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20E23E0-FA8F-4BAE-9523-F20B7EA162FC}"/>
              </a:ext>
            </a:extLst>
          </p:cNvPr>
          <p:cNvSpPr/>
          <p:nvPr/>
        </p:nvSpPr>
        <p:spPr>
          <a:xfrm>
            <a:off x="91103" y="200401"/>
            <a:ext cx="8961794" cy="2862113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35948FFF-98AE-472F-8A6B-9745FDFB24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1103" y="2506858"/>
            <a:ext cx="1287722" cy="1879887"/>
          </a:xfrm>
          <a:prstGeom prst="rect">
            <a:avLst/>
          </a:prstGeom>
        </p:spPr>
      </p:pic>
      <p:pic>
        <p:nvPicPr>
          <p:cNvPr id="39" name="Picture 38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1DE1B2E4-FCF7-4B7E-99E0-7DA3CB80C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879" y="3991003"/>
            <a:ext cx="1973464" cy="930001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4F021E89-2285-40E7-B352-D419F758F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056753" y="4002366"/>
            <a:ext cx="594293" cy="715413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33997E62-1C8D-463F-89F1-13BA22E855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38102" y="4482783"/>
            <a:ext cx="1928997" cy="442879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6247889F-F822-4A42-90AF-EA2C66F24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880264" y="4002366"/>
            <a:ext cx="594293" cy="715413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6E6E58E5-077B-4146-AA0A-435D8EA2F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36258" y="4013070"/>
            <a:ext cx="594293" cy="715413"/>
          </a:xfrm>
          <a:prstGeom prst="rect">
            <a:avLst/>
          </a:prstGeom>
        </p:spPr>
      </p:pic>
      <p:pic>
        <p:nvPicPr>
          <p:cNvPr id="126" name="Graphic 125">
            <a:extLst>
              <a:ext uri="{FF2B5EF4-FFF2-40B4-BE49-F238E27FC236}">
                <a16:creationId xmlns:a16="http://schemas.microsoft.com/office/drawing/2014/main" id="{75B9D5F6-8DE5-447A-8013-8AF7476F22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996703" y="4522630"/>
            <a:ext cx="1928997" cy="442879"/>
          </a:xfrm>
          <a:prstGeom prst="rect">
            <a:avLst/>
          </a:prstGeom>
        </p:spPr>
      </p:pic>
      <p:pic>
        <p:nvPicPr>
          <p:cNvPr id="59" name="Picture 58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1C5AC859-A41A-4165-80DE-14705326BF1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388" b="95685" l="200" r="97600">
                        <a14:foregroundMark x1="17900" y1="31144" x2="17900" y2="31144"/>
                        <a14:foregroundMark x1="12900" y1="31332" x2="12900" y2="31332"/>
                        <a14:foregroundMark x1="8000" y1="30206" x2="55700" y2="32083"/>
                        <a14:foregroundMark x1="5100" y1="28893" x2="6300" y2="92871"/>
                        <a14:foregroundMark x1="9300" y1="92683" x2="94800" y2="87054"/>
                        <a14:foregroundMark x1="97400" y1="95685" x2="700" y2="92683"/>
                        <a14:foregroundMark x1="61700" y1="27580" x2="97600" y2="34522"/>
                        <a14:foregroundMark x1="40914" y1="79354" x2="5800" y2="78987"/>
                        <a14:foregroundMark x1="95500" y1="79925" x2="49383" y2="79443"/>
                        <a14:foregroundMark x1="97400" y1="21388" x2="200" y2="24015"/>
                        <a14:backgroundMark x1="12100" y1="74672" x2="17300" y2="74484"/>
                        <a14:backgroundMark x1="14500" y1="75422" x2="50500" y2="76173"/>
                        <a14:backgroundMark x1="50100" y1="75235" x2="89200" y2="74296"/>
                      </a14:backgroundRemoval>
                    </a14:imgEffect>
                  </a14:imgLayer>
                </a14:imgProps>
              </a:ext>
            </a:extLst>
          </a:blip>
          <a:srcRect t="19202"/>
          <a:stretch/>
        </p:blipFill>
        <p:spPr>
          <a:xfrm>
            <a:off x="344965" y="4146919"/>
            <a:ext cx="1973464" cy="751423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9E3164DA-B0A1-4C42-B260-3CC62BB0B7FD}"/>
              </a:ext>
            </a:extLst>
          </p:cNvPr>
          <p:cNvGrpSpPr/>
          <p:nvPr/>
        </p:nvGrpSpPr>
        <p:grpSpPr>
          <a:xfrm>
            <a:off x="386029" y="595546"/>
            <a:ext cx="3858627" cy="1369109"/>
            <a:chOff x="625730" y="2080646"/>
            <a:chExt cx="4999383" cy="1924824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0977C0-9466-40F9-9703-2E31B90480C5}"/>
                </a:ext>
              </a:extLst>
            </p:cNvPr>
            <p:cNvSpPr/>
            <p:nvPr/>
          </p:nvSpPr>
          <p:spPr>
            <a:xfrm>
              <a:off x="625730" y="2080646"/>
              <a:ext cx="4999383" cy="192482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Mẫu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  15   :       = 3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15   :   3  = 5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009A59E-B0ED-4C5E-A38E-C751B91473D8}"/>
                </a:ext>
              </a:extLst>
            </p:cNvPr>
            <p:cNvSpPr/>
            <p:nvPr/>
          </p:nvSpPr>
          <p:spPr>
            <a:xfrm>
              <a:off x="3615597" y="2428670"/>
              <a:ext cx="621216" cy="576471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6C6BD50-D2DB-4044-A9AE-B06400195842}"/>
              </a:ext>
            </a:extLst>
          </p:cNvPr>
          <p:cNvGrpSpPr/>
          <p:nvPr/>
        </p:nvGrpSpPr>
        <p:grpSpPr>
          <a:xfrm>
            <a:off x="4984231" y="549519"/>
            <a:ext cx="3650104" cy="1395874"/>
            <a:chOff x="5914433" y="1788258"/>
            <a:chExt cx="5572539" cy="139587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57194DE-A8E1-4977-A133-2D9BC93367C7}"/>
                </a:ext>
              </a:extLst>
            </p:cNvPr>
            <p:cNvSpPr txBox="1"/>
            <p:nvPr/>
          </p:nvSpPr>
          <p:spPr>
            <a:xfrm>
              <a:off x="5914433" y="1788258"/>
              <a:ext cx="557253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marR="0" lvl="0" indent="-5143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24 :       = 6</a:t>
              </a:r>
            </a:p>
            <a:p>
              <a:pPr marL="514350" marR="0" lvl="0" indent="-5143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40 :       = 5</a:t>
              </a: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dirty="0">
                  <a:solidFill>
                    <a:prstClr val="black"/>
                  </a:solidFill>
                  <a:latin typeface="Calibri"/>
                </a:rPr>
                <a:t>c)  28  :      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= 4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F274362F-A61D-48B3-AF54-45613EFFD7B0}"/>
                </a:ext>
              </a:extLst>
            </p:cNvPr>
            <p:cNvSpPr/>
            <p:nvPr/>
          </p:nvSpPr>
          <p:spPr>
            <a:xfrm>
              <a:off x="7737626" y="1834285"/>
              <a:ext cx="693993" cy="422825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3058B9D-2ACB-48D6-B1AC-581A71B3E58C}"/>
                </a:ext>
              </a:extLst>
            </p:cNvPr>
            <p:cNvSpPr/>
            <p:nvPr/>
          </p:nvSpPr>
          <p:spPr>
            <a:xfrm>
              <a:off x="7737626" y="2335472"/>
              <a:ext cx="693993" cy="385882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875A715C-BA3A-4885-82C8-957F5AD7C5EC}"/>
                </a:ext>
              </a:extLst>
            </p:cNvPr>
            <p:cNvSpPr/>
            <p:nvPr/>
          </p:nvSpPr>
          <p:spPr>
            <a:xfrm>
              <a:off x="7712926" y="2761126"/>
              <a:ext cx="718694" cy="42300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EAE64F-899A-4568-BD22-E1073D805CE6}"/>
              </a:ext>
            </a:extLst>
          </p:cNvPr>
          <p:cNvSpPr/>
          <p:nvPr/>
        </p:nvSpPr>
        <p:spPr>
          <a:xfrm>
            <a:off x="6162274" y="589145"/>
            <a:ext cx="470756" cy="4206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</a:rPr>
              <a:t>4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C73BAF7-3A9D-40A8-8048-008158B27F4E}"/>
              </a:ext>
            </a:extLst>
          </p:cNvPr>
          <p:cNvSpPr/>
          <p:nvPr/>
        </p:nvSpPr>
        <p:spPr>
          <a:xfrm>
            <a:off x="6162273" y="1061926"/>
            <a:ext cx="470756" cy="4206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</a:rPr>
              <a:t>8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8AF26520-E322-46B1-8D7D-2AB0A45D0889}"/>
              </a:ext>
            </a:extLst>
          </p:cNvPr>
          <p:cNvSpPr/>
          <p:nvPr/>
        </p:nvSpPr>
        <p:spPr>
          <a:xfrm>
            <a:off x="6140398" y="1526170"/>
            <a:ext cx="530683" cy="4206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990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35802E-6 L -0.06163 -0.1 C -0.07465 -0.125 -0.09392 -0.1392 -0.11406 -0.1392 C -0.13698 -0.1392 -0.1552 -0.125 -0.16823 -0.1 L -0.22951 -1.35802E-6 " pathEditMode="relative" rAng="0" ptsTypes="AAAAA">
                                          <p:cBhvr>
                                            <p:cTn id="16" dur="2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476" y="-6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2.22222E-6 L -0.08576 -0.08766 C -0.10382 -0.1071 -0.13055 -0.11729 -0.15868 -0.11729 C -0.19062 -0.11729 -0.21614 -0.1071 -0.23403 -0.08766 L -0.31944 2.22222E-6 " pathEditMode="relative" rAng="0" ptsTypes="AAAAA">
                                          <p:cBhvr>
                                            <p:cTn id="24" dur="2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972" y="-58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0.00525 L -0.10382 -0.06543 C -0.1257 -0.08117 -0.15816 -0.08981 -0.19202 -0.08981 C -0.23073 -0.08981 -0.26164 -0.08117 -0.28351 -0.06543 L -0.38698 0.00525 " pathEditMode="relative" rAng="0" ptsTypes="AAAAA">
                                          <p:cBhvr>
                                            <p:cTn id="32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58" y="-475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58" grpId="0" animBg="1"/>
          <p:bldP spid="6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35802E-6 L -0.06163 -0.1 C -0.07465 -0.125 -0.09392 -0.1392 -0.11406 -0.1392 C -0.13698 -0.1392 -0.1552 -0.125 -0.16823 -0.1 L -0.22951 -1.35802E-6 " pathEditMode="relative" rAng="0" ptsTypes="AAAAA">
                                          <p:cBhvr>
                                            <p:cTn id="16" dur="2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476" y="-6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2.22222E-6 L -0.08576 -0.08766 C -0.10382 -0.1071 -0.13055 -0.11729 -0.15868 -0.11729 C -0.19062 -0.11729 -0.21614 -0.1071 -0.23403 -0.08766 L -0.31944 2.22222E-6 " pathEditMode="relative" rAng="0" ptsTypes="AAAAA">
                                          <p:cBhvr>
                                            <p:cTn id="24" dur="2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972" y="-58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0.00525 L -0.10382 -0.06543 C -0.1257 -0.08117 -0.15816 -0.08981 -0.19202 -0.08981 C -0.23073 -0.08981 -0.26164 -0.08117 -0.28351 -0.06543 L -0.38698 0.00525 " pathEditMode="relative" rAng="0" ptsTypes="AAAAA">
                                          <p:cBhvr>
                                            <p:cTn id="32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58" y="-475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58" grpId="0" animBg="1"/>
          <p:bldP spid="65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5E4BF3BF-EFA3-467B-8CAD-89B17C8F3C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388" b="95685" l="200" r="97600">
                        <a14:foregroundMark x1="17900" y1="31144" x2="17900" y2="31144"/>
                        <a14:foregroundMark x1="12900" y1="31332" x2="12900" y2="31332"/>
                        <a14:foregroundMark x1="8000" y1="30206" x2="55700" y2="32083"/>
                        <a14:foregroundMark x1="5100" y1="28893" x2="6300" y2="92871"/>
                        <a14:foregroundMark x1="9300" y1="92683" x2="94800" y2="87054"/>
                        <a14:foregroundMark x1="97400" y1="95685" x2="700" y2="92683"/>
                        <a14:foregroundMark x1="61700" y1="27580" x2="97600" y2="34522"/>
                        <a14:foregroundMark x1="40914" y1="79354" x2="5800" y2="78987"/>
                        <a14:foregroundMark x1="95500" y1="79925" x2="49383" y2="79443"/>
                        <a14:foregroundMark x1="97400" y1="21388" x2="200" y2="24015"/>
                        <a14:backgroundMark x1="12100" y1="74672" x2="17300" y2="74484"/>
                        <a14:backgroundMark x1="14500" y1="75422" x2="50500" y2="76173"/>
                        <a14:backgroundMark x1="50100" y1="75235" x2="89200" y2="74296"/>
                      </a14:backgroundRemoval>
                    </a14:imgEffect>
                  </a14:imgLayer>
                </a14:imgProps>
              </a:ext>
            </a:extLst>
          </a:blip>
          <a:srcRect t="19202"/>
          <a:stretch/>
        </p:blipFill>
        <p:spPr>
          <a:xfrm>
            <a:off x="864294" y="4436888"/>
            <a:ext cx="2330783" cy="673818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20E23E0-FA8F-4BAE-9523-F20B7EA162FC}"/>
              </a:ext>
            </a:extLst>
          </p:cNvPr>
          <p:cNvSpPr/>
          <p:nvPr/>
        </p:nvSpPr>
        <p:spPr>
          <a:xfrm>
            <a:off x="91103" y="200401"/>
            <a:ext cx="8961794" cy="2862113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33341887-41CA-4352-BC56-0334E37ABD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710" y="2907974"/>
            <a:ext cx="1287722" cy="1879887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ED4D696B-86C8-4DAD-8A34-85A3602AAC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870730" y="4154894"/>
            <a:ext cx="785365" cy="756806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D4EB4F2D-35D3-421F-B54D-1F2D92FCB1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875647" y="4169075"/>
            <a:ext cx="785365" cy="756806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215183A0-6A94-4FE7-B587-490412C725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875660" y="4154894"/>
            <a:ext cx="785365" cy="756806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C1C64BED-6D87-4D8B-A533-3930B6EB0C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799701" y="4609192"/>
            <a:ext cx="2153203" cy="492546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DA730BD8-104F-4DFC-9BF5-27DF32476F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110209" y="4621492"/>
            <a:ext cx="2153203" cy="492546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49A259F8-3836-4456-BCBC-2F4B54F789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605169" y="4618160"/>
            <a:ext cx="2153203" cy="492546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28FEF717-51AF-401C-A38C-C3F889B54E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950877" y="4154894"/>
            <a:ext cx="785365" cy="756806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3AB39BE5-3BA0-4242-B24B-F92AC994CC96}"/>
              </a:ext>
            </a:extLst>
          </p:cNvPr>
          <p:cNvGrpSpPr/>
          <p:nvPr/>
        </p:nvGrpSpPr>
        <p:grpSpPr>
          <a:xfrm>
            <a:off x="3045372" y="3361835"/>
            <a:ext cx="4129674" cy="1595279"/>
            <a:chOff x="4687731" y="-390280"/>
            <a:chExt cx="3603522" cy="1595279"/>
          </a:xfrm>
        </p:grpSpPr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E8BAB972-2EF1-4768-9E18-FE03FCB2B5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t="4834"/>
            <a:stretch/>
          </p:blipFill>
          <p:spPr>
            <a:xfrm>
              <a:off x="4687731" y="-390280"/>
              <a:ext cx="3603522" cy="1595279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B5D35C4-599E-4706-9300-A55020DBC6B0}"/>
                </a:ext>
              </a:extLst>
            </p:cNvPr>
            <p:cNvSpPr txBox="1"/>
            <p:nvPr/>
          </p:nvSpPr>
          <p:spPr>
            <a:xfrm>
              <a:off x="4736513" y="244263"/>
              <a:ext cx="34896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</a:rPr>
                <a:t>Thử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</a:rPr>
                <a:t>thách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</a:rPr>
                <a:t> 4</a:t>
              </a:r>
            </a:p>
            <a:p>
              <a:pPr algn="ctr"/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</a:rPr>
                <a:t>THU HOẠCH BẮP CẢI</a:t>
              </a:r>
            </a:p>
          </p:txBody>
        </p:sp>
      </p:grpSp>
      <p:pic>
        <p:nvPicPr>
          <p:cNvPr id="67" name="Graphic 66">
            <a:extLst>
              <a:ext uri="{FF2B5EF4-FFF2-40B4-BE49-F238E27FC236}">
                <a16:creationId xmlns:a16="http://schemas.microsoft.com/office/drawing/2014/main" id="{E779AF25-EF22-40B1-B1F1-14C6651D3AB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-5568" b="64242"/>
          <a:stretch/>
        </p:blipFill>
        <p:spPr>
          <a:xfrm>
            <a:off x="3045372" y="2690814"/>
            <a:ext cx="4129674" cy="69275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0128D1A-457B-4602-84F6-E26FC4FE7B2B}"/>
              </a:ext>
            </a:extLst>
          </p:cNvPr>
          <p:cNvSpPr txBox="1"/>
          <p:nvPr/>
        </p:nvSpPr>
        <p:spPr>
          <a:xfrm>
            <a:off x="232661" y="214611"/>
            <a:ext cx="2813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Số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C773B77B-50A7-4857-81E7-F367EFCC5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643475"/>
              </p:ext>
            </p:extLst>
          </p:nvPr>
        </p:nvGraphicFramePr>
        <p:xfrm>
          <a:off x="467574" y="776473"/>
          <a:ext cx="7715249" cy="1617663"/>
        </p:xfrm>
        <a:graphic>
          <a:graphicData uri="http://schemas.openxmlformats.org/drawingml/2006/table">
            <a:tbl>
              <a:tblPr firstRow="1" bandRow="1"/>
              <a:tblGrid>
                <a:gridCol w="1663345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195529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217806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321765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240083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076721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</a:tblGrid>
              <a:tr h="53922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5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5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25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7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7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7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7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7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7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53922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5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5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7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7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7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7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7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7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53922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5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7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7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7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7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7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B291A1E-C4B9-46C0-B41F-FC76FF7CCCB2}"/>
              </a:ext>
            </a:extLst>
          </p:cNvPr>
          <p:cNvSpPr/>
          <p:nvPr/>
        </p:nvSpPr>
        <p:spPr>
          <a:xfrm>
            <a:off x="3580256" y="844662"/>
            <a:ext cx="614363" cy="40005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700" b="1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990E144-B165-4C15-AD61-EFECB6A418D7}"/>
              </a:ext>
            </a:extLst>
          </p:cNvPr>
          <p:cNvSpPr/>
          <p:nvPr/>
        </p:nvSpPr>
        <p:spPr>
          <a:xfrm>
            <a:off x="4937706" y="1372476"/>
            <a:ext cx="614363" cy="40005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700" b="1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B5F6BF2-3717-47FA-BC78-87C8BDA09F79}"/>
              </a:ext>
            </a:extLst>
          </p:cNvPr>
          <p:cNvSpPr/>
          <p:nvPr/>
        </p:nvSpPr>
        <p:spPr>
          <a:xfrm>
            <a:off x="6146663" y="836807"/>
            <a:ext cx="614363" cy="40005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700" b="1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BC03306-CC88-4E5C-893D-B589D11E0740}"/>
              </a:ext>
            </a:extLst>
          </p:cNvPr>
          <p:cNvSpPr/>
          <p:nvPr/>
        </p:nvSpPr>
        <p:spPr>
          <a:xfrm>
            <a:off x="7294853" y="1372476"/>
            <a:ext cx="785812" cy="40005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700" b="1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34" name="Picture 33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CA922EC6-365D-4BED-9730-C92931A8743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1208" y="4312267"/>
            <a:ext cx="2330783" cy="833954"/>
          </a:xfrm>
          <a:prstGeom prst="rect">
            <a:avLst/>
          </a:prstGeom>
        </p:spPr>
      </p:pic>
      <p:pic>
        <p:nvPicPr>
          <p:cNvPr id="2" name="tải xuống (8)">
            <a:hlinkClick r:id="" action="ppaction://media"/>
            <a:extLst>
              <a:ext uri="{FF2B5EF4-FFF2-40B4-BE49-F238E27FC236}">
                <a16:creationId xmlns:a16="http://schemas.microsoft.com/office/drawing/2014/main" id="{E6170313-6290-2B91-0608-731896CA39A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775694" y="372773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338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" dur="269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19753E-6 L -0.08299 -0.06419 C -0.10035 -0.0787 -0.12639 -0.08672 -0.15347 -0.08672 C -0.18437 -0.08672 -0.2092 -0.0787 -0.22656 -0.06419 L -0.30937 -4.19753E-6 " pathEditMode="relative" rAng="0" ptsTypes="AAAAA">
                                          <p:cBhvr>
                                            <p:cTn id="30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469" y="-435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6.17284E-7 L -0.0967 -0.06728 C -0.11701 -0.0821 -0.14722 -0.09074 -0.17882 -0.09074 C -0.21476 -0.09074 -0.24357 -0.0821 -0.26389 -0.06728 L -0.36041 6.17284E-7 " pathEditMode="relative" rAng="0" ptsTypes="AAAAA">
                                          <p:cBhvr>
                                            <p:cTn id="39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021" y="-453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2.96296E-6 L -0.11441 -0.04537 C -0.13837 -0.05556 -0.17414 -0.06111 -0.21146 -0.06111 C -0.254 -0.06111 -0.28802 -0.05556 -0.31198 -0.04537 L -0.42622 2.96296E-6 " pathEditMode="relative" rAng="0" ptsTypes="AAAAA">
                                          <p:cBhvr>
                                            <p:cTn id="48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319" y="-30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1.7284E-6 L -0.13229 -0.08704 C -0.16007 -0.10648 -0.20156 -0.11759 -0.24479 -0.11759 C -0.2941 -0.11759 -0.33351 -0.10648 -0.36128 -0.08704 L -0.4934 -1.7284E-6 " pathEditMode="relative" rAng="0" ptsTypes="AAAAA">
                                          <p:cBhvr>
                                            <p:cTn id="57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670" y="-58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5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29" grpId="0" animBg="1"/>
          <p:bldP spid="31" grpId="0" animBg="1"/>
          <p:bldP spid="32" grpId="0" animBg="1"/>
          <p:bldP spid="3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" dur="269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19753E-6 L -0.08299 -0.06419 C -0.10035 -0.0787 -0.12639 -0.08672 -0.15347 -0.08672 C -0.18437 -0.08672 -0.2092 -0.0787 -0.22656 -0.06419 L -0.30937 -4.19753E-6 " pathEditMode="relative" rAng="0" ptsTypes="AAAAA">
                                          <p:cBhvr>
                                            <p:cTn id="30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469" y="-435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6.17284E-7 L -0.0967 -0.06728 C -0.11701 -0.0821 -0.14722 -0.09074 -0.17882 -0.09074 C -0.21476 -0.09074 -0.24357 -0.0821 -0.26389 -0.06728 L -0.36041 6.17284E-7 " pathEditMode="relative" rAng="0" ptsTypes="AAAAA">
                                          <p:cBhvr>
                                            <p:cTn id="39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021" y="-453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2.96296E-6 L -0.11441 -0.04537 C -0.13837 -0.05556 -0.17414 -0.06111 -0.21146 -0.06111 C -0.254 -0.06111 -0.28802 -0.05556 -0.31198 -0.04537 L -0.42622 2.96296E-6 " pathEditMode="relative" rAng="0" ptsTypes="AAAAA">
                                          <p:cBhvr>
                                            <p:cTn id="48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319" y="-30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1.7284E-6 L -0.13229 -0.08704 C -0.16007 -0.10648 -0.20156 -0.11759 -0.24479 -0.11759 C -0.2941 -0.11759 -0.33351 -0.10648 -0.36128 -0.08704 L -0.4934 -1.7284E-6 " pathEditMode="relative" rAng="0" ptsTypes="AAAAA">
                                          <p:cBhvr>
                                            <p:cTn id="57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670" y="-58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5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29" grpId="0" animBg="1"/>
          <p:bldP spid="31" grpId="0" animBg="1"/>
          <p:bldP spid="32" grpId="0" animBg="1"/>
          <p:bldP spid="33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CD2A6C4-C0A1-4B8E-B2A7-E650ED3D2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B7A1982-909D-4F78-BD57-B636DE8BC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583956" y="2202997"/>
            <a:ext cx="2830234" cy="2940503"/>
          </a:xfrm>
          <a:prstGeom prst="rect">
            <a:avLst/>
          </a:prstGeom>
        </p:spPr>
      </p:pic>
      <p:pic>
        <p:nvPicPr>
          <p:cNvPr id="11" name="Graphic 10">
            <a:hlinkClick r:id="" action="ppaction://noaction"/>
            <a:extLst>
              <a:ext uri="{FF2B5EF4-FFF2-40B4-BE49-F238E27FC236}">
                <a16:creationId xmlns:a16="http://schemas.microsoft.com/office/drawing/2014/main" id="{7F32CA53-82DF-4000-9FE8-BE16A08B4E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746500" y="3086100"/>
            <a:ext cx="2201889" cy="193903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654E5A8-B114-4ADD-B7E3-36D01E6BE489}"/>
              </a:ext>
            </a:extLst>
          </p:cNvPr>
          <p:cNvSpPr/>
          <p:nvPr/>
        </p:nvSpPr>
        <p:spPr>
          <a:xfrm>
            <a:off x="222637" y="248943"/>
            <a:ext cx="8725752" cy="2718796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1071FB-8C76-44EE-8FC5-37A7F18F6E05}"/>
              </a:ext>
            </a:extLst>
          </p:cNvPr>
          <p:cNvSpPr txBox="1"/>
          <p:nvPr/>
        </p:nvSpPr>
        <p:spPr>
          <a:xfrm>
            <a:off x="207842" y="744413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a)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44734D9-0D8B-44C1-8113-28941F4D09CB}"/>
              </a:ext>
            </a:extLst>
          </p:cNvPr>
          <p:cNvGrpSpPr/>
          <p:nvPr/>
        </p:nvGrpSpPr>
        <p:grpSpPr>
          <a:xfrm>
            <a:off x="690632" y="703250"/>
            <a:ext cx="2905125" cy="1872020"/>
            <a:chOff x="1152523" y="1395055"/>
            <a:chExt cx="2905125" cy="18720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6E2198B6-B350-44E6-87CA-2C255EA4E172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13FEAE1-B23B-4FA2-863F-2564A50B178A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4631915-B5B4-4CF5-A28F-FB620276E8D7}"/>
                </a:ext>
              </a:extLst>
            </p:cNvPr>
            <p:cNvSpPr/>
            <p:nvPr/>
          </p:nvSpPr>
          <p:spPr>
            <a:xfrm>
              <a:off x="3209924" y="1395055"/>
              <a:ext cx="847723" cy="719495"/>
            </a:xfrm>
            <a:prstGeom prst="ellipse">
              <a:avLst/>
            </a:prstGeom>
            <a:solidFill>
              <a:srgbClr val="49FF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22EE7C2-75D4-4AC3-90A2-D32911FA3DEC}"/>
                </a:ext>
              </a:extLst>
            </p:cNvPr>
            <p:cNvSpPr/>
            <p:nvPr/>
          </p:nvSpPr>
          <p:spPr>
            <a:xfrm>
              <a:off x="1152523" y="2547580"/>
              <a:ext cx="857251" cy="719495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23AD63F-B330-4FCC-9634-78A4409663F2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12D9FFF-EEB7-47B8-9436-3499C7E41676}"/>
                </a:ext>
              </a:extLst>
            </p:cNvPr>
            <p:cNvSpPr/>
            <p:nvPr/>
          </p:nvSpPr>
          <p:spPr>
            <a:xfrm>
              <a:off x="3200399" y="2459331"/>
              <a:ext cx="857249" cy="7902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A2A39C0-9B77-4857-A4F3-C52EC6CD6AC5}"/>
              </a:ext>
            </a:extLst>
          </p:cNvPr>
          <p:cNvGrpSpPr/>
          <p:nvPr/>
        </p:nvGrpSpPr>
        <p:grpSpPr>
          <a:xfrm>
            <a:off x="5949364" y="762885"/>
            <a:ext cx="2864436" cy="1872020"/>
            <a:chOff x="1193212" y="1395055"/>
            <a:chExt cx="2864436" cy="1872020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0066026-21CD-4201-BE02-7585D58C516A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1F35623-6F5E-4AEB-8978-1E642565A465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A71D7AA-C3BF-4442-934D-4C4902ADB26C}"/>
                </a:ext>
              </a:extLst>
            </p:cNvPr>
            <p:cNvSpPr/>
            <p:nvPr/>
          </p:nvSpPr>
          <p:spPr>
            <a:xfrm>
              <a:off x="3209924" y="1395055"/>
              <a:ext cx="847723" cy="719495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261EF70B-5FB0-4965-B500-7561DB1C97C8}"/>
                </a:ext>
              </a:extLst>
            </p:cNvPr>
            <p:cNvSpPr/>
            <p:nvPr/>
          </p:nvSpPr>
          <p:spPr>
            <a:xfrm>
              <a:off x="1193212" y="2547580"/>
              <a:ext cx="816563" cy="719495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D5A11D8-5EF5-4C7B-855B-7C4EC0BC74EB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AC04235-3E4C-458C-9D8E-093A64A225CD}"/>
                </a:ext>
              </a:extLst>
            </p:cNvPr>
            <p:cNvSpPr/>
            <p:nvPr/>
          </p:nvSpPr>
          <p:spPr>
            <a:xfrm>
              <a:off x="3200399" y="2459331"/>
              <a:ext cx="857249" cy="790212"/>
            </a:xfrm>
            <a:prstGeom prst="ellipse">
              <a:avLst/>
            </a:prstGeom>
            <a:solidFill>
              <a:srgbClr val="00B0F0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30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E226AC95-023B-430A-B150-BCBAD46D9CFB}"/>
              </a:ext>
            </a:extLst>
          </p:cNvPr>
          <p:cNvSpPr txBox="1"/>
          <p:nvPr/>
        </p:nvSpPr>
        <p:spPr>
          <a:xfrm>
            <a:off x="4965703" y="744413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9877151-F8C5-483F-944B-F8D2C035DF60}"/>
              </a:ext>
            </a:extLst>
          </p:cNvPr>
          <p:cNvSpPr txBox="1"/>
          <p:nvPr/>
        </p:nvSpPr>
        <p:spPr>
          <a:xfrm>
            <a:off x="1676471" y="451195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 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9FC40E-9AE5-4011-8111-8FA03DD62F1F}"/>
              </a:ext>
            </a:extLst>
          </p:cNvPr>
          <p:cNvSpPr txBox="1"/>
          <p:nvPr/>
        </p:nvSpPr>
        <p:spPr>
          <a:xfrm>
            <a:off x="1661976" y="1603327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8369309-15D5-4C93-832C-77C9A75160FE}"/>
              </a:ext>
            </a:extLst>
          </p:cNvPr>
          <p:cNvSpPr txBox="1"/>
          <p:nvPr/>
        </p:nvSpPr>
        <p:spPr>
          <a:xfrm>
            <a:off x="6954046" y="451195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A4AA512-E36C-4CD1-BE53-36726A96127C}"/>
              </a:ext>
            </a:extLst>
          </p:cNvPr>
          <p:cNvSpPr txBox="1"/>
          <p:nvPr/>
        </p:nvSpPr>
        <p:spPr>
          <a:xfrm>
            <a:off x="6992144" y="1628826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 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2195132-82A2-4091-94F1-C23FAE0FC1EE}"/>
              </a:ext>
            </a:extLst>
          </p:cNvPr>
          <p:cNvSpPr/>
          <p:nvPr/>
        </p:nvSpPr>
        <p:spPr>
          <a:xfrm>
            <a:off x="846792" y="826936"/>
            <a:ext cx="686806" cy="5958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38883670-B8AC-4599-8C2F-A4F3C096F52E}"/>
              </a:ext>
            </a:extLst>
          </p:cNvPr>
          <p:cNvSpPr/>
          <p:nvPr/>
        </p:nvSpPr>
        <p:spPr>
          <a:xfrm>
            <a:off x="729055" y="1924362"/>
            <a:ext cx="783110" cy="5958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CACA4FD3-B187-466E-ADD3-494D9A3CE304}"/>
              </a:ext>
            </a:extLst>
          </p:cNvPr>
          <p:cNvSpPr/>
          <p:nvPr/>
        </p:nvSpPr>
        <p:spPr>
          <a:xfrm>
            <a:off x="6002897" y="860086"/>
            <a:ext cx="783110" cy="5958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D431001-D3A8-4364-BDFC-5722F4248B41}"/>
              </a:ext>
            </a:extLst>
          </p:cNvPr>
          <p:cNvSpPr/>
          <p:nvPr/>
        </p:nvSpPr>
        <p:spPr>
          <a:xfrm>
            <a:off x="5966612" y="1977686"/>
            <a:ext cx="753503" cy="5958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084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9" grpId="0"/>
      <p:bldP spid="54" grpId="0"/>
      <p:bldP spid="55" grpId="0"/>
      <p:bldP spid="56" grpId="0"/>
      <p:bldP spid="57" grpId="0"/>
      <p:bldP spid="58" grpId="0"/>
      <p:bldP spid="2" grpId="0" animBg="1"/>
      <p:bldP spid="63" grpId="0" animBg="1"/>
      <p:bldP spid="64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CD2A6C4-C0A1-4B8E-B2A7-E650ED3D2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654E5A8-B114-4ADD-B7E3-36D01E6BE489}"/>
              </a:ext>
            </a:extLst>
          </p:cNvPr>
          <p:cNvSpPr/>
          <p:nvPr/>
        </p:nvSpPr>
        <p:spPr>
          <a:xfrm>
            <a:off x="373744" y="248943"/>
            <a:ext cx="8501744" cy="4549148"/>
          </a:xfrm>
          <a:prstGeom prst="roundRect">
            <a:avLst>
              <a:gd name="adj" fmla="val 857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73B49E-436D-4F88-AC24-A8C093ED52F7}"/>
              </a:ext>
            </a:extLst>
          </p:cNvPr>
          <p:cNvSpPr txBox="1"/>
          <p:nvPr/>
        </p:nvSpPr>
        <p:spPr>
          <a:xfrm>
            <a:off x="642256" y="437322"/>
            <a:ext cx="812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2. </a:t>
            </a:r>
            <a:r>
              <a:rPr lang="vi-VN" sz="2800" dirty="0"/>
              <a:t>Có 35 quả cam xếp vào các đĩa, mỗi đĩa 5 quả. Hỏi xếp được mấy đĩa cam như vậy?</a:t>
            </a:r>
            <a:endParaRPr lang="en-US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72AB45-DF25-400C-8B46-3517A3FF6B91}"/>
              </a:ext>
            </a:extLst>
          </p:cNvPr>
          <p:cNvCxnSpPr/>
          <p:nvPr/>
        </p:nvCxnSpPr>
        <p:spPr>
          <a:xfrm>
            <a:off x="1749287" y="898497"/>
            <a:ext cx="182084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ADA74C-1E8D-4505-BCA6-4E21D4A5AAAB}"/>
              </a:ext>
            </a:extLst>
          </p:cNvPr>
          <p:cNvCxnSpPr>
            <a:cxnSpLocks/>
          </p:cNvCxnSpPr>
          <p:nvPr/>
        </p:nvCxnSpPr>
        <p:spPr>
          <a:xfrm>
            <a:off x="6448508" y="882594"/>
            <a:ext cx="211504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B9F1C65-106B-4870-AE44-55C43B20B39D}"/>
              </a:ext>
            </a:extLst>
          </p:cNvPr>
          <p:cNvCxnSpPr>
            <a:cxnSpLocks/>
          </p:cNvCxnSpPr>
          <p:nvPr/>
        </p:nvCxnSpPr>
        <p:spPr>
          <a:xfrm>
            <a:off x="1399430" y="1280159"/>
            <a:ext cx="35542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2075740-0614-4CE1-8CF7-6A0859BA6D7E}"/>
              </a:ext>
            </a:extLst>
          </p:cNvPr>
          <p:cNvSpPr txBox="1"/>
          <p:nvPr/>
        </p:nvSpPr>
        <p:spPr>
          <a:xfrm>
            <a:off x="3979352" y="1407062"/>
            <a:ext cx="2381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u="sng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3200" b="1" u="sng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u="sng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giải</a:t>
            </a:r>
            <a:r>
              <a:rPr lang="en-US" sz="3200" b="1" u="sng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3C397E-6438-441B-B51E-5A8CF2D37916}"/>
              </a:ext>
            </a:extLst>
          </p:cNvPr>
          <p:cNvSpPr txBox="1"/>
          <p:nvPr/>
        </p:nvSpPr>
        <p:spPr>
          <a:xfrm>
            <a:off x="2186608" y="2241825"/>
            <a:ext cx="5462547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vi-VN" sz="3200" b="1" dirty="0">
                <a:solidFill>
                  <a:srgbClr val="FF0000"/>
                </a:solidFill>
              </a:rPr>
              <a:t>Số đĩa cam xếp được là:</a:t>
            </a:r>
            <a:endParaRPr lang="en-US" sz="3200" b="1" kern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F238E1-B219-4B76-A05D-0E68161D6CEE}"/>
              </a:ext>
            </a:extLst>
          </p:cNvPr>
          <p:cNvSpPr txBox="1"/>
          <p:nvPr/>
        </p:nvSpPr>
        <p:spPr>
          <a:xfrm>
            <a:off x="3421263" y="2884992"/>
            <a:ext cx="4699741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vi-VN" sz="3200" b="1" dirty="0">
                <a:solidFill>
                  <a:srgbClr val="FF0000"/>
                </a:solidFill>
              </a:rPr>
              <a:t>35 : 5 = 7 (đĩa)</a:t>
            </a:r>
            <a:endParaRPr lang="en-US" sz="3200" b="1" kern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B11F4D-8B2B-4EC6-8364-8B4E52F6AA83}"/>
              </a:ext>
            </a:extLst>
          </p:cNvPr>
          <p:cNvSpPr txBox="1"/>
          <p:nvPr/>
        </p:nvSpPr>
        <p:spPr>
          <a:xfrm>
            <a:off x="4346654" y="3384608"/>
            <a:ext cx="3692115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vi-VN" sz="3200" b="1">
                <a:solidFill>
                  <a:srgbClr val="FF0000"/>
                </a:solidFill>
              </a:rPr>
              <a:t>Đáp số: 7 đĩa</a:t>
            </a:r>
            <a:endParaRPr lang="en-US" sz="3200" b="1" kern="0" dirty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B64B99A-81E3-BD44-564F-EA343E369C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83417" y="95382"/>
            <a:ext cx="1208633" cy="12086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08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59181740"/>
  <p:tag name="ISPRING_LMS_API_VERSION" val="SCORM 2004 (4th edition)"/>
  <p:tag name="ISPRING_ULTRA_SCORM_COURSE_ID" val="AC966CF2-81D9-4772-A0D4-6D9B5065CFF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esktop\\p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3 - Tiết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C68747-3061-4AC1-869B-279A9E85E63D}:3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056843-67A1-48F5-AC61-99D9A36D0C94}:264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6BA53C-6221-4415-8794-DBD698C0C126}:26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AE5644-217C-43A8-BD6D-3830AF1BAFEF}:265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CAAE89-6DF2-4742-903E-A9B7B4101F7D}:26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1FF88B-9705-4006-AEE5-CA56735052FD}:264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35D2CE-BC96-4500-88D1-B84D936971CC}:34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BAFDFA-3B3C-4162-95BC-CDADD32C098F}:2647"/>
</p:tagLst>
</file>

<file path=ppt/theme/theme1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2766</TotalTime>
  <Words>375</Words>
  <Application>Microsoft Office PowerPoint</Application>
  <PresentationFormat>On-screen Show (16:9)</PresentationFormat>
  <Paragraphs>99</Paragraphs>
  <Slides>8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Berkshire Swash</vt:lpstr>
      <vt:lpstr>Calibri</vt:lpstr>
      <vt:lpstr>iCiel Panton Black</vt:lpstr>
      <vt:lpstr>Lato</vt:lpstr>
      <vt:lpstr>Livvic</vt:lpstr>
      <vt:lpstr>Open Sans</vt:lpstr>
      <vt:lpstr>Patrick Hand</vt:lpstr>
      <vt:lpstr>Roboto</vt:lpstr>
      <vt:lpstr>Roboto Condensed Light</vt:lpstr>
      <vt:lpstr>Weltkindertag! by Slidego</vt:lpstr>
      <vt:lpstr>1_Weltkindertag!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13 - Tiết 2</dc:title>
  <dc:creator>Lan Hương;0354473852</dc:creator>
  <cp:lastModifiedBy>SURFACE</cp:lastModifiedBy>
  <cp:revision>48</cp:revision>
  <dcterms:modified xsi:type="dcterms:W3CDTF">2025-10-20T23:12:29Z</dcterms:modified>
</cp:coreProperties>
</file>