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34" r:id="rId2"/>
    <p:sldMasterId id="2147483746" r:id="rId3"/>
  </p:sldMasterIdLst>
  <p:notesMasterIdLst>
    <p:notesMasterId r:id="rId13"/>
  </p:notesMasterIdLst>
  <p:sldIdLst>
    <p:sldId id="2660" r:id="rId4"/>
    <p:sldId id="2662" r:id="rId5"/>
    <p:sldId id="651" r:id="rId6"/>
    <p:sldId id="2653" r:id="rId7"/>
    <p:sldId id="396" r:id="rId8"/>
    <p:sldId id="2654" r:id="rId9"/>
    <p:sldId id="2657" r:id="rId10"/>
    <p:sldId id="2656" r:id="rId11"/>
    <p:sldId id="65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4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2C51D-62A2-457F-8D5B-DB219522ED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4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0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8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5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5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1DB9-2C4C-89E8-1DD2-B6ECBD7EC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20E25-A643-1662-C681-85EA4E0E2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BE5D1-3D1A-00E2-1CF8-FE93D934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21/10/2025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37349-99ED-6ACC-5A64-7F90A3E3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DB3D3-DC9C-1B91-D872-4C04104E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19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0372-DBEA-8BB4-A19F-022FEDB9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9ACFC-741A-4B42-5CED-52779803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CB48A-ACFD-5612-A4DF-145E57FA8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21/10/2025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26503-04B7-D22E-C0EA-DFE5F72E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2F3B-40CE-5F26-E452-90418F22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5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78BC-6F17-E576-BD21-66C965B0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753F8-7783-C00A-E0EF-91BCCEC11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48B13-7AE4-5822-32F7-2CCF0929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21/10/2025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4A344-9C1F-EEC2-0243-AAD2F9D4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EA278-36F1-10D0-0943-6DCC34C3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95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EF14-48A5-3C85-F052-3FFA1AB0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35F9-7E3B-1A89-6B38-0D139A80F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629EF-6F0C-60AF-82E7-2143C2F51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5EBFB-E1F2-EC5F-E1E5-40888C2E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21/10/2025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FF72B-1DB0-08A7-6FA2-9ECC1DD7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4A509-8883-0107-6AE4-2045804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87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DDCA-F2B2-4F99-D3DD-E4EE5399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DCA5-B46B-9175-DC5C-43E45FEAC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DC5F2-8FCF-0A68-A6F9-12A3F0208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7A1CD-3D7B-CF69-2F40-941BA246C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F9623-A9D8-03B2-3348-DFC47AF05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724A3-EEE9-0FE0-40FC-48F129BF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21/10/2025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95BCE-C12B-C4AF-6F40-0191226A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F9DEF-D707-4BA0-EF6C-9CE25F20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94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24F9-361A-3705-04DF-05CB6ECF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22285-1714-4D13-415F-025E5754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21/10/2025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B8BB0-7C45-DD9C-5A86-F55C61F2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767A1-5010-21EC-86C7-65285AF9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17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1F5B5-E196-1C3E-68D2-F66FFBBD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21/10/2025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E5A2E-1BD0-2EFA-DFB3-A41702B5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A97A7-0233-EB34-9016-6BC31D0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24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8C75-4617-94F6-2D72-57722306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DF6C-3666-3151-3E7B-D47F857DC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DBFCE-47BB-CF15-B1A0-A4E16D786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AA2F0-4304-5ABB-709C-480C66C4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21/10/2025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94F80-BDD8-4C09-1934-009B1504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108E5-2CB0-F896-92EE-978363B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0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D3AC-47B6-6667-324A-42F7976C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0AD37F-D244-5C47-3DCE-1394E9FA6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7F700-2949-E311-2F0C-1DE932726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B6D5D-5627-5C2C-442E-120C2AC5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21/10/2025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0AFC9-F337-58E9-1400-4E233C19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0F6C6-FC93-73C6-B4B6-369A2A70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55DC-F8F6-A244-1B78-600E63F4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B9939-B2A1-C317-445A-F01DE8FB2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C6D52-5252-996D-C102-1D740D5B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21/10/2025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FE9EC-4341-EA9F-AD24-2EF428A3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65158-4150-A0F6-C289-7DDD4C06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123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8DCDA6-8B76-DEC9-6514-761953231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2398E-7703-5F12-08C2-BABABFB0F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226E4-AADA-4F5C-FDF7-79899CDC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21/10/2025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041AA-6F66-59C2-5220-5E78335E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B8702-5CCB-B9E5-FDAD-D4140697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02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29565A49-5201-0C47-C05C-E4CE33FB97C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16"/>
          </a:xfrm>
          <a:prstGeom prst="rect">
            <a:avLst/>
          </a:prstGeom>
        </p:spPr>
      </p:pic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5B804DFC-7C8B-50B1-ED1B-4311FD9269A9}"/>
              </a:ext>
            </a:extLst>
          </p:cNvPr>
          <p:cNvSpPr/>
          <p:nvPr userDrawn="1"/>
        </p:nvSpPr>
        <p:spPr>
          <a:xfrm>
            <a:off x="272716" y="208547"/>
            <a:ext cx="11919284" cy="6481011"/>
          </a:xfrm>
          <a:custGeom>
            <a:avLst/>
            <a:gdLst>
              <a:gd name="connsiteX0" fmla="*/ 0 w 11192256"/>
              <a:gd name="connsiteY0" fmla="*/ 976904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76904 w 11192256"/>
              <a:gd name="connsiteY6" fmla="*/ 5861304 h 5861304"/>
              <a:gd name="connsiteX7" fmla="*/ 0 w 11192256"/>
              <a:gd name="connsiteY7" fmla="*/ 4884400 h 5861304"/>
              <a:gd name="connsiteX8" fmla="*/ 0 w 11192256"/>
              <a:gd name="connsiteY8" fmla="*/ 976904 h 5861304"/>
              <a:gd name="connsiteX0" fmla="*/ 246888 w 11192256"/>
              <a:gd name="connsiteY0" fmla="*/ 1214648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76904 w 11192256"/>
              <a:gd name="connsiteY6" fmla="*/ 5861304 h 5861304"/>
              <a:gd name="connsiteX7" fmla="*/ 0 w 11192256"/>
              <a:gd name="connsiteY7" fmla="*/ 4884400 h 5861304"/>
              <a:gd name="connsiteX8" fmla="*/ 246888 w 11192256"/>
              <a:gd name="connsiteY8" fmla="*/ 1214648 h 5861304"/>
              <a:gd name="connsiteX0" fmla="*/ 246888 w 11192256"/>
              <a:gd name="connsiteY0" fmla="*/ 1214648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95192 w 11192256"/>
              <a:gd name="connsiteY6" fmla="*/ 5806440 h 5861304"/>
              <a:gd name="connsiteX7" fmla="*/ 0 w 11192256"/>
              <a:gd name="connsiteY7" fmla="*/ 4884400 h 5861304"/>
              <a:gd name="connsiteX8" fmla="*/ 246888 w 11192256"/>
              <a:gd name="connsiteY8" fmla="*/ 1214648 h 5861304"/>
              <a:gd name="connsiteX0" fmla="*/ 246888 w 11192256"/>
              <a:gd name="connsiteY0" fmla="*/ 1214648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95192 w 11192256"/>
              <a:gd name="connsiteY6" fmla="*/ 5779008 h 5861304"/>
              <a:gd name="connsiteX7" fmla="*/ 0 w 11192256"/>
              <a:gd name="connsiteY7" fmla="*/ 4884400 h 5861304"/>
              <a:gd name="connsiteX8" fmla="*/ 246888 w 11192256"/>
              <a:gd name="connsiteY8" fmla="*/ 1214648 h 5861304"/>
              <a:gd name="connsiteX0" fmla="*/ 0 w 10945368"/>
              <a:gd name="connsiteY0" fmla="*/ 1214648 h 5861304"/>
              <a:gd name="connsiteX1" fmla="*/ 730016 w 10945368"/>
              <a:gd name="connsiteY1" fmla="*/ 0 h 5861304"/>
              <a:gd name="connsiteX2" fmla="*/ 9968464 w 10945368"/>
              <a:gd name="connsiteY2" fmla="*/ 0 h 5861304"/>
              <a:gd name="connsiteX3" fmla="*/ 10945368 w 10945368"/>
              <a:gd name="connsiteY3" fmla="*/ 976904 h 5861304"/>
              <a:gd name="connsiteX4" fmla="*/ 10945368 w 10945368"/>
              <a:gd name="connsiteY4" fmla="*/ 4884400 h 5861304"/>
              <a:gd name="connsiteX5" fmla="*/ 9968464 w 10945368"/>
              <a:gd name="connsiteY5" fmla="*/ 5861304 h 5861304"/>
              <a:gd name="connsiteX6" fmla="*/ 748304 w 10945368"/>
              <a:gd name="connsiteY6" fmla="*/ 5779008 h 5861304"/>
              <a:gd name="connsiteX7" fmla="*/ 9144 w 10945368"/>
              <a:gd name="connsiteY7" fmla="*/ 5058136 h 5861304"/>
              <a:gd name="connsiteX8" fmla="*/ 0 w 10945368"/>
              <a:gd name="connsiteY8" fmla="*/ 1214648 h 5861304"/>
              <a:gd name="connsiteX0" fmla="*/ 0 w 11274552"/>
              <a:gd name="connsiteY0" fmla="*/ 1114064 h 5861304"/>
              <a:gd name="connsiteX1" fmla="*/ 1059200 w 11274552"/>
              <a:gd name="connsiteY1" fmla="*/ 0 h 5861304"/>
              <a:gd name="connsiteX2" fmla="*/ 10297648 w 11274552"/>
              <a:gd name="connsiteY2" fmla="*/ 0 h 5861304"/>
              <a:gd name="connsiteX3" fmla="*/ 11274552 w 11274552"/>
              <a:gd name="connsiteY3" fmla="*/ 976904 h 5861304"/>
              <a:gd name="connsiteX4" fmla="*/ 11274552 w 11274552"/>
              <a:gd name="connsiteY4" fmla="*/ 4884400 h 5861304"/>
              <a:gd name="connsiteX5" fmla="*/ 10297648 w 11274552"/>
              <a:gd name="connsiteY5" fmla="*/ 5861304 h 5861304"/>
              <a:gd name="connsiteX6" fmla="*/ 1077488 w 11274552"/>
              <a:gd name="connsiteY6" fmla="*/ 5779008 h 5861304"/>
              <a:gd name="connsiteX7" fmla="*/ 338328 w 11274552"/>
              <a:gd name="connsiteY7" fmla="*/ 5058136 h 5861304"/>
              <a:gd name="connsiteX8" fmla="*/ 0 w 11274552"/>
              <a:gd name="connsiteY8" fmla="*/ 1114064 h 5861304"/>
              <a:gd name="connsiteX0" fmla="*/ 0 w 11558016"/>
              <a:gd name="connsiteY0" fmla="*/ 1114064 h 5861304"/>
              <a:gd name="connsiteX1" fmla="*/ 1059200 w 11558016"/>
              <a:gd name="connsiteY1" fmla="*/ 0 h 5861304"/>
              <a:gd name="connsiteX2" fmla="*/ 10297648 w 11558016"/>
              <a:gd name="connsiteY2" fmla="*/ 0 h 5861304"/>
              <a:gd name="connsiteX3" fmla="*/ 11558016 w 11558016"/>
              <a:gd name="connsiteY3" fmla="*/ 1232936 h 5861304"/>
              <a:gd name="connsiteX4" fmla="*/ 11274552 w 11558016"/>
              <a:gd name="connsiteY4" fmla="*/ 4884400 h 5861304"/>
              <a:gd name="connsiteX5" fmla="*/ 10297648 w 11558016"/>
              <a:gd name="connsiteY5" fmla="*/ 5861304 h 5861304"/>
              <a:gd name="connsiteX6" fmla="*/ 1077488 w 11558016"/>
              <a:gd name="connsiteY6" fmla="*/ 5779008 h 5861304"/>
              <a:gd name="connsiteX7" fmla="*/ 338328 w 11558016"/>
              <a:gd name="connsiteY7" fmla="*/ 5058136 h 5861304"/>
              <a:gd name="connsiteX8" fmla="*/ 0 w 11558016"/>
              <a:gd name="connsiteY8" fmla="*/ 1114064 h 5861304"/>
              <a:gd name="connsiteX0" fmla="*/ 0 w 11558016"/>
              <a:gd name="connsiteY0" fmla="*/ 1114064 h 6144768"/>
              <a:gd name="connsiteX1" fmla="*/ 1059200 w 11558016"/>
              <a:gd name="connsiteY1" fmla="*/ 0 h 6144768"/>
              <a:gd name="connsiteX2" fmla="*/ 10297648 w 11558016"/>
              <a:gd name="connsiteY2" fmla="*/ 0 h 6144768"/>
              <a:gd name="connsiteX3" fmla="*/ 11558016 w 11558016"/>
              <a:gd name="connsiteY3" fmla="*/ 1232936 h 6144768"/>
              <a:gd name="connsiteX4" fmla="*/ 11274552 w 11558016"/>
              <a:gd name="connsiteY4" fmla="*/ 4884400 h 6144768"/>
              <a:gd name="connsiteX5" fmla="*/ 10270216 w 11558016"/>
              <a:gd name="connsiteY5" fmla="*/ 6144768 h 6144768"/>
              <a:gd name="connsiteX6" fmla="*/ 1077488 w 11558016"/>
              <a:gd name="connsiteY6" fmla="*/ 5779008 h 6144768"/>
              <a:gd name="connsiteX7" fmla="*/ 338328 w 11558016"/>
              <a:gd name="connsiteY7" fmla="*/ 5058136 h 6144768"/>
              <a:gd name="connsiteX8" fmla="*/ 0 w 11558016"/>
              <a:gd name="connsiteY8" fmla="*/ 1114064 h 614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8016" h="6144768">
                <a:moveTo>
                  <a:pt x="0" y="1114064"/>
                </a:moveTo>
                <a:cubicBezTo>
                  <a:pt x="0" y="574535"/>
                  <a:pt x="519671" y="0"/>
                  <a:pt x="1059200" y="0"/>
                </a:cubicBezTo>
                <a:lnTo>
                  <a:pt x="10297648" y="0"/>
                </a:lnTo>
                <a:cubicBezTo>
                  <a:pt x="10837177" y="0"/>
                  <a:pt x="11558016" y="693407"/>
                  <a:pt x="11558016" y="1232936"/>
                </a:cubicBezTo>
                <a:lnTo>
                  <a:pt x="11274552" y="4884400"/>
                </a:lnTo>
                <a:cubicBezTo>
                  <a:pt x="11274552" y="5423929"/>
                  <a:pt x="10809745" y="6144768"/>
                  <a:pt x="10270216" y="6144768"/>
                </a:cubicBezTo>
                <a:lnTo>
                  <a:pt x="1077488" y="5779008"/>
                </a:lnTo>
                <a:cubicBezTo>
                  <a:pt x="537959" y="5779008"/>
                  <a:pt x="338328" y="5597665"/>
                  <a:pt x="338328" y="5058136"/>
                </a:cubicBezTo>
                <a:cubicBezTo>
                  <a:pt x="338328" y="3755637"/>
                  <a:pt x="0" y="2416563"/>
                  <a:pt x="0" y="1114064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50A793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71FC3B4-5914-B26A-63CD-E4A560A878E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786759" y="176075"/>
            <a:ext cx="1550249" cy="155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B64B99A-81E3-BD44-564F-EA343E369C8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786759" y="176075"/>
            <a:ext cx="1550249" cy="155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1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77B54-4CB9-5F24-D906-A0761F7C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54DD1-98C7-3919-378E-04FE4CE87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F1F0D-9EAF-A817-4098-665D3E7DF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807ED4-D967-4677-B96C-6D82AEA29F6A}" type="datetimeFigureOut">
              <a:rPr lang="vi-VN" smtClean="0"/>
              <a:t>21/10/2025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A3DB4-F1BA-BC5E-419E-7778365EB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8FC0F-C3D0-4360-30BA-7CBD33DC2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672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16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15.gif"/><Relationship Id="rId2" Type="http://schemas.microsoft.com/office/2007/relationships/media" Target="../media/media1.mp3"/><Relationship Id="rId1" Type="http://schemas.openxmlformats.org/officeDocument/2006/relationships/tags" Target="../tags/tag8.xml"/><Relationship Id="rId6" Type="http://schemas.microsoft.com/office/2007/relationships/media" Target="../media/media3.mp3"/><Relationship Id="rId11" Type="http://schemas.openxmlformats.org/officeDocument/2006/relationships/image" Target="../media/image14.png"/><Relationship Id="rId5" Type="http://schemas.openxmlformats.org/officeDocument/2006/relationships/audio" Target="../media/media2.mp3"/><Relationship Id="rId10" Type="http://schemas.openxmlformats.org/officeDocument/2006/relationships/slideLayout" Target="../slideLayouts/slideLayout8.xml"/><Relationship Id="rId4" Type="http://schemas.microsoft.com/office/2007/relationships/media" Target="../media/media2.mp3"/><Relationship Id="rId9" Type="http://schemas.openxmlformats.org/officeDocument/2006/relationships/audio" Target="../media/media4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group of kids standing in a field with balloons and confetti&#10;&#10;Description automatically generated">
            <a:extLst>
              <a:ext uri="{FF2B5EF4-FFF2-40B4-BE49-F238E27FC236}">
                <a16:creationId xmlns:a16="http://schemas.microsoft.com/office/drawing/2014/main" id="{CA6556B3-FF50-EE9D-95D9-86616731C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8FF0D6-D090-40CC-505C-8132C451688A}"/>
              </a:ext>
            </a:extLst>
          </p:cNvPr>
          <p:cNvGrpSpPr/>
          <p:nvPr/>
        </p:nvGrpSpPr>
        <p:grpSpPr>
          <a:xfrm>
            <a:off x="1486987" y="1854200"/>
            <a:ext cx="9012623" cy="2103140"/>
            <a:chOff x="1888900" y="495300"/>
            <a:chExt cx="13518935" cy="31547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BCA7BA-96E9-248D-65AB-DA89AB17BAF0}"/>
                </a:ext>
              </a:extLst>
            </p:cNvPr>
            <p:cNvSpPr txBox="1"/>
            <p:nvPr/>
          </p:nvSpPr>
          <p:spPr>
            <a:xfrm>
              <a:off x="1891186" y="495300"/>
              <a:ext cx="13516649" cy="315471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267" b="0" i="0" u="none" strike="noStrike" kern="1200" cap="none" spc="0" normalizeH="0" baseline="0" noProof="0" dirty="0">
                  <a:ln w="6604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KHỞI ĐỘNG</a:t>
              </a:r>
              <a:endParaRPr kumimoji="0" lang="vi-VN" sz="13267" b="0" i="0" u="none" strike="noStrike" kern="1200" cap="none" spc="0" normalizeH="0" baseline="0" noProof="0" dirty="0">
                <a:ln w="6604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1F6D21-2DCA-05D4-1296-C65BC6369351}"/>
                </a:ext>
              </a:extLst>
            </p:cNvPr>
            <p:cNvSpPr txBox="1"/>
            <p:nvPr/>
          </p:nvSpPr>
          <p:spPr>
            <a:xfrm>
              <a:off x="1888900" y="495300"/>
              <a:ext cx="13516649" cy="315471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267" b="0" i="0" u="none" strike="noStrike" kern="120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EF476F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K</a:t>
              </a:r>
              <a:r>
                <a:rPr kumimoji="0" lang="en-US" sz="13267" b="0" i="0" u="none" strike="noStrike" kern="120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FFD166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H</a:t>
              </a:r>
              <a:r>
                <a:rPr kumimoji="0" lang="en-US" sz="13267" b="0" i="0" u="none" strike="noStrike" kern="120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06D6A0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Ở</a:t>
              </a:r>
              <a:r>
                <a:rPr kumimoji="0" lang="en-US" sz="13267" b="0" i="0" u="none" strike="noStrike" kern="120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118AB2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I</a:t>
              </a:r>
              <a:r>
                <a:rPr kumimoji="0" lang="en-US" sz="13267" b="0" i="0" u="none" strike="noStrike" kern="120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13267" b="0" i="0" u="none" strike="noStrike" kern="120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F72585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Đ</a:t>
              </a:r>
              <a:r>
                <a:rPr kumimoji="0" lang="en-US" sz="13267" b="0" i="0" u="none" strike="noStrike" kern="120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7209B7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Ộ</a:t>
              </a:r>
              <a:r>
                <a:rPr kumimoji="0" lang="en-US" sz="13267" b="0" i="0" u="none" strike="noStrike" kern="120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4361EE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N</a:t>
              </a:r>
              <a:r>
                <a:rPr kumimoji="0" lang="en-US" sz="13267" b="0" i="0" u="none" strike="noStrike" kern="1200" cap="none" spc="0" normalizeH="0" baseline="0" noProof="0" dirty="0">
                  <a:ln w="31750">
                    <a:solidFill>
                      <a:prstClr val="black"/>
                    </a:solidFill>
                  </a:ln>
                  <a:solidFill>
                    <a:srgbClr val="34A0A4"/>
                  </a:solidFill>
                  <a:effectLst/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G</a:t>
              </a:r>
              <a:endParaRPr kumimoji="0" lang="vi-VN" sz="13267" b="0" i="0" u="none" strike="noStrike" kern="1200" cap="none" spc="0" normalizeH="0" baseline="0" noProof="0" dirty="0">
                <a:ln w="31750">
                  <a:solidFill>
                    <a:prstClr val="black"/>
                  </a:solidFill>
                </a:ln>
                <a:solidFill>
                  <a:srgbClr val="34A0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CE3C85B-7707-AB90-4D6B-1B5982C6D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86759" y="176075"/>
            <a:ext cx="1550249" cy="1550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58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ass field with flowers&#10;&#10;Description automatically generated">
            <a:extLst>
              <a:ext uri="{FF2B5EF4-FFF2-40B4-BE49-F238E27FC236}">
                <a16:creationId xmlns:a16="http://schemas.microsoft.com/office/drawing/2014/main" id="{2C9952F1-48D5-7363-D1CC-4E653C7DE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19">
            <a:extLst>
              <a:ext uri="{FF2B5EF4-FFF2-40B4-BE49-F238E27FC236}">
                <a16:creationId xmlns:a16="http://schemas.microsoft.com/office/drawing/2014/main" id="{96ED07DB-DFE8-F55A-53E8-3E68B05936DB}"/>
              </a:ext>
            </a:extLst>
          </p:cNvPr>
          <p:cNvSpPr/>
          <p:nvPr/>
        </p:nvSpPr>
        <p:spPr>
          <a:xfrm>
            <a:off x="3962400" y="4155836"/>
            <a:ext cx="3907756" cy="4174353"/>
          </a:xfrm>
          <a:custGeom>
            <a:avLst/>
            <a:gdLst/>
            <a:ahLst/>
            <a:cxnLst/>
            <a:rect l="l" t="t" r="r" b="b"/>
            <a:pathLst>
              <a:path w="2612615" h="2599551">
                <a:moveTo>
                  <a:pt x="0" y="0"/>
                </a:moveTo>
                <a:lnTo>
                  <a:pt x="2612615" y="0"/>
                </a:lnTo>
                <a:lnTo>
                  <a:pt x="2612615" y="2599552"/>
                </a:lnTo>
                <a:lnTo>
                  <a:pt x="0" y="259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E0AF0-637A-7D68-1B50-300B0865A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461" y="2399923"/>
            <a:ext cx="8023031" cy="1335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C8B174-C31F-B6B5-CC19-95478D955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220" y="187227"/>
            <a:ext cx="2243522" cy="1103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42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648B3-E50E-6208-2AB7-A55B525C6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6E800939-677D-6975-FBB9-357F12E63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51" cy="68580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C6DCB0-8EE0-09D8-37BF-2943A3555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Freeform 32">
            <a:extLst>
              <a:ext uri="{FF2B5EF4-FFF2-40B4-BE49-F238E27FC236}">
                <a16:creationId xmlns:a16="http://schemas.microsoft.com/office/drawing/2014/main" id="{53EB2D6F-5C40-5CA1-6666-01986C978FCF}"/>
              </a:ext>
            </a:extLst>
          </p:cNvPr>
          <p:cNvSpPr/>
          <p:nvPr/>
        </p:nvSpPr>
        <p:spPr>
          <a:xfrm>
            <a:off x="1252522" y="2098548"/>
            <a:ext cx="3520646" cy="4759452"/>
          </a:xfrm>
          <a:custGeom>
            <a:avLst/>
            <a:gdLst/>
            <a:ahLst/>
            <a:cxnLst/>
            <a:rect l="l" t="t" r="r" b="b"/>
            <a:pathLst>
              <a:path w="2064677" h="2617657">
                <a:moveTo>
                  <a:pt x="0" y="0"/>
                </a:moveTo>
                <a:lnTo>
                  <a:pt x="2064677" y="0"/>
                </a:lnTo>
                <a:lnTo>
                  <a:pt x="2064677" y="2617657"/>
                </a:lnTo>
                <a:lnTo>
                  <a:pt x="0" y="26176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green and red text&#10;&#10;AI-generated content may be incorrect.">
            <a:extLst>
              <a:ext uri="{FF2B5EF4-FFF2-40B4-BE49-F238E27FC236}">
                <a16:creationId xmlns:a16="http://schemas.microsoft.com/office/drawing/2014/main" id="{24A956A3-ADEA-1EFC-28A6-E9ECD845C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1335994"/>
            <a:ext cx="3894061" cy="3030133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0413A8E-6F76-D4F4-57D1-1EB56EC2C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86759" y="176075"/>
            <a:ext cx="1550249" cy="1550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37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648B3-E50E-6208-2AB7-A55B525C6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6E800939-677D-6975-FBB9-357F12E63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51" cy="68580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C6DCB0-8EE0-09D8-37BF-2943A3555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Freeform 32">
            <a:extLst>
              <a:ext uri="{FF2B5EF4-FFF2-40B4-BE49-F238E27FC236}">
                <a16:creationId xmlns:a16="http://schemas.microsoft.com/office/drawing/2014/main" id="{53EB2D6F-5C40-5CA1-6666-01986C978FCF}"/>
              </a:ext>
            </a:extLst>
          </p:cNvPr>
          <p:cNvSpPr/>
          <p:nvPr/>
        </p:nvSpPr>
        <p:spPr>
          <a:xfrm>
            <a:off x="1252522" y="2098548"/>
            <a:ext cx="3520646" cy="4759452"/>
          </a:xfrm>
          <a:custGeom>
            <a:avLst/>
            <a:gdLst/>
            <a:ahLst/>
            <a:cxnLst/>
            <a:rect l="l" t="t" r="r" b="b"/>
            <a:pathLst>
              <a:path w="2064677" h="2617657">
                <a:moveTo>
                  <a:pt x="0" y="0"/>
                </a:moveTo>
                <a:lnTo>
                  <a:pt x="2064677" y="0"/>
                </a:lnTo>
                <a:lnTo>
                  <a:pt x="2064677" y="2617657"/>
                </a:lnTo>
                <a:lnTo>
                  <a:pt x="0" y="26176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green orange and white text&#10;&#10;AI-generated content may be incorrect.">
            <a:extLst>
              <a:ext uri="{FF2B5EF4-FFF2-40B4-BE49-F238E27FC236}">
                <a16:creationId xmlns:a16="http://schemas.microsoft.com/office/drawing/2014/main" id="{2D424A61-895B-BF9F-9DB1-E0A189EF9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328892"/>
            <a:ext cx="8049253" cy="3136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010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7E18AC97-4706-448A-F76D-15E5F019FE91}"/>
              </a:ext>
            </a:extLst>
          </p:cNvPr>
          <p:cNvSpPr/>
          <p:nvPr/>
        </p:nvSpPr>
        <p:spPr>
          <a:xfrm>
            <a:off x="324108" y="1330648"/>
            <a:ext cx="11668095" cy="5405818"/>
          </a:xfrm>
          <a:prstGeom prst="roundRect">
            <a:avLst>
              <a:gd name="adj" fmla="val 43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23">
                <a:extLst>
                  <a:ext uri="{FF2B5EF4-FFF2-40B4-BE49-F238E27FC236}">
                    <a16:creationId xmlns:a16="http://schemas.microsoft.com/office/drawing/2014/main" id="{28F26B51-41A6-96E8-C8AD-79C24F091488}"/>
                  </a:ext>
                </a:extLst>
              </p:cNvPr>
              <p:cNvSpPr txBox="1"/>
              <p:nvPr/>
            </p:nvSpPr>
            <p:spPr>
              <a:xfrm>
                <a:off x="4189230" y="1779881"/>
                <a:ext cx="2626206" cy="1133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hình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nhật</a:t>
                </a:r>
                <a:endParaRPr lang="zh-CN" altLang="en-US" sz="2800" dirty="0">
                  <a:latin typeface="Cambria" panose="020405030504060302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23">
                <a:extLst>
                  <a:ext uri="{FF2B5EF4-FFF2-40B4-BE49-F238E27FC236}">
                    <a16:creationId xmlns:a16="http://schemas.microsoft.com/office/drawing/2014/main" id="{28F26B51-41A6-96E8-C8AD-79C24F091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230" y="1779881"/>
                <a:ext cx="2626206" cy="1133772"/>
              </a:xfrm>
              <a:prstGeom prst="rect">
                <a:avLst/>
              </a:prstGeom>
              <a:blipFill>
                <a:blip r:embed="rId4"/>
                <a:stretch>
                  <a:fillRect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E83C6473-F66B-5816-F11B-64FCF0000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56072"/>
              </p:ext>
            </p:extLst>
          </p:nvPr>
        </p:nvGraphicFramePr>
        <p:xfrm>
          <a:off x="1953136" y="1523807"/>
          <a:ext cx="2286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438">
                  <a:extLst>
                    <a:ext uri="{9D8B030D-6E8A-4147-A177-3AD203B41FA5}">
                      <a16:colId xmlns:a16="http://schemas.microsoft.com/office/drawing/2014/main" val="1899050927"/>
                    </a:ext>
                  </a:extLst>
                </a:gridCol>
                <a:gridCol w="775517">
                  <a:extLst>
                    <a:ext uri="{9D8B030D-6E8A-4147-A177-3AD203B41FA5}">
                      <a16:colId xmlns:a16="http://schemas.microsoft.com/office/drawing/2014/main" val="772296380"/>
                    </a:ext>
                  </a:extLst>
                </a:gridCol>
                <a:gridCol w="749045">
                  <a:extLst>
                    <a:ext uri="{9D8B030D-6E8A-4147-A177-3AD203B41FA5}">
                      <a16:colId xmlns:a16="http://schemas.microsoft.com/office/drawing/2014/main" val="1574239134"/>
                    </a:ext>
                  </a:extLst>
                </a:gridCol>
              </a:tblGrid>
              <a:tr h="164592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954615"/>
                  </a:ext>
                </a:extLst>
              </a:tr>
            </a:tbl>
          </a:graphicData>
        </a:graphic>
      </p:graphicFrame>
      <p:graphicFrame>
        <p:nvGraphicFramePr>
          <p:cNvPr id="7" name="Table 42">
            <a:extLst>
              <a:ext uri="{FF2B5EF4-FFF2-40B4-BE49-F238E27FC236}">
                <a16:creationId xmlns:a16="http://schemas.microsoft.com/office/drawing/2014/main" id="{37EEFAFE-738F-B7BF-7CBC-C4F8D07B6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866787"/>
              </p:ext>
            </p:extLst>
          </p:nvPr>
        </p:nvGraphicFramePr>
        <p:xfrm>
          <a:off x="7113997" y="1519175"/>
          <a:ext cx="2286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18401465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07006848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85539517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753462483"/>
                    </a:ext>
                  </a:extLst>
                </a:gridCol>
              </a:tblGrid>
              <a:tr h="164592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220658"/>
                  </a:ext>
                </a:extLst>
              </a:tr>
            </a:tbl>
          </a:graphicData>
        </a:graphic>
      </p:graphicFrame>
      <p:graphicFrame>
        <p:nvGraphicFramePr>
          <p:cNvPr id="8" name="Table 43">
            <a:extLst>
              <a:ext uri="{FF2B5EF4-FFF2-40B4-BE49-F238E27FC236}">
                <a16:creationId xmlns:a16="http://schemas.microsoft.com/office/drawing/2014/main" id="{5D95F679-BFE0-F394-6FAC-1B6219181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175537"/>
              </p:ext>
            </p:extLst>
          </p:nvPr>
        </p:nvGraphicFramePr>
        <p:xfrm>
          <a:off x="1953136" y="4100471"/>
          <a:ext cx="2286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61604307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74310853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113355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22688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522411383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307160"/>
                  </a:ext>
                </a:extLst>
              </a:tr>
            </a:tbl>
          </a:graphicData>
        </a:graphic>
      </p:graphicFrame>
      <p:graphicFrame>
        <p:nvGraphicFramePr>
          <p:cNvPr id="9" name="Table 44">
            <a:extLst>
              <a:ext uri="{FF2B5EF4-FFF2-40B4-BE49-F238E27FC236}">
                <a16:creationId xmlns:a16="http://schemas.microsoft.com/office/drawing/2014/main" id="{2F192F10-2610-89CD-456F-4F88923CC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332940"/>
              </p:ext>
            </p:extLst>
          </p:nvPr>
        </p:nvGraphicFramePr>
        <p:xfrm>
          <a:off x="7052199" y="4100471"/>
          <a:ext cx="2286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12771275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0857348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9625974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162987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8261138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091081138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5625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23">
                <a:extLst>
                  <a:ext uri="{FF2B5EF4-FFF2-40B4-BE49-F238E27FC236}">
                    <a16:creationId xmlns:a16="http://schemas.microsoft.com/office/drawing/2014/main" id="{AD429413-2A53-F3DA-09EF-084450DA73DF}"/>
                  </a:ext>
                </a:extLst>
              </p:cNvPr>
              <p:cNvSpPr txBox="1"/>
              <p:nvPr/>
            </p:nvSpPr>
            <p:spPr>
              <a:xfrm>
                <a:off x="9336283" y="1782061"/>
                <a:ext cx="2626206" cy="1131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hình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nhật</a:t>
                </a:r>
                <a:endParaRPr lang="zh-CN" altLang="en-US" sz="2800" dirty="0">
                  <a:latin typeface="Cambria" panose="020405030504060302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23">
                <a:extLst>
                  <a:ext uri="{FF2B5EF4-FFF2-40B4-BE49-F238E27FC236}">
                    <a16:creationId xmlns:a16="http://schemas.microsoft.com/office/drawing/2014/main" id="{AD429413-2A53-F3DA-09EF-084450DA7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283" y="1782061"/>
                <a:ext cx="2626206" cy="1131592"/>
              </a:xfrm>
              <a:prstGeom prst="rect">
                <a:avLst/>
              </a:prstGeom>
              <a:blipFill>
                <a:blip r:embed="rId5"/>
                <a:stretch>
                  <a:fillRect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23">
                <a:extLst>
                  <a:ext uri="{FF2B5EF4-FFF2-40B4-BE49-F238E27FC236}">
                    <a16:creationId xmlns:a16="http://schemas.microsoft.com/office/drawing/2014/main" id="{0EE2C2B3-02D2-9FC2-FC8E-443B1D0110DE}"/>
                  </a:ext>
                </a:extLst>
              </p:cNvPr>
              <p:cNvSpPr txBox="1"/>
              <p:nvPr/>
            </p:nvSpPr>
            <p:spPr>
              <a:xfrm>
                <a:off x="4206321" y="4494088"/>
                <a:ext cx="2626206" cy="1134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hình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nhật</a:t>
                </a:r>
                <a:endParaRPr lang="zh-CN" altLang="en-US" sz="2800" dirty="0">
                  <a:latin typeface="Cambria" panose="020405030504060302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23">
                <a:extLst>
                  <a:ext uri="{FF2B5EF4-FFF2-40B4-BE49-F238E27FC236}">
                    <a16:creationId xmlns:a16="http://schemas.microsoft.com/office/drawing/2014/main" id="{0EE2C2B3-02D2-9FC2-FC8E-443B1D011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321" y="4494088"/>
                <a:ext cx="2626206" cy="1134285"/>
              </a:xfrm>
              <a:prstGeom prst="rect">
                <a:avLst/>
              </a:prstGeom>
              <a:blipFill>
                <a:blip r:embed="rId6"/>
                <a:stretch>
                  <a:fillRect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23">
                <a:extLst>
                  <a:ext uri="{FF2B5EF4-FFF2-40B4-BE49-F238E27FC236}">
                    <a16:creationId xmlns:a16="http://schemas.microsoft.com/office/drawing/2014/main" id="{B24C105D-F44F-622D-F269-DBD6C4A62894}"/>
                  </a:ext>
                </a:extLst>
              </p:cNvPr>
              <p:cNvSpPr txBox="1"/>
              <p:nvPr/>
            </p:nvSpPr>
            <p:spPr>
              <a:xfrm>
                <a:off x="9365997" y="4494088"/>
                <a:ext cx="2626206" cy="1134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hình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nhật</a:t>
                </a:r>
                <a:endParaRPr lang="zh-CN" altLang="en-US" sz="2800" dirty="0">
                  <a:latin typeface="Cambria" panose="020405030504060302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23">
                <a:extLst>
                  <a:ext uri="{FF2B5EF4-FFF2-40B4-BE49-F238E27FC236}">
                    <a16:creationId xmlns:a16="http://schemas.microsoft.com/office/drawing/2014/main" id="{B24C105D-F44F-622D-F269-DBD6C4A62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997" y="4494088"/>
                <a:ext cx="2626206" cy="1134285"/>
              </a:xfrm>
              <a:prstGeom prst="rect">
                <a:avLst/>
              </a:prstGeom>
              <a:blipFill>
                <a:blip r:embed="rId7"/>
                <a:stretch>
                  <a:fillRect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F337BB70-A7D2-A92C-26C6-A0FA8528CFF6}"/>
              </a:ext>
            </a:extLst>
          </p:cNvPr>
          <p:cNvSpPr/>
          <p:nvPr/>
        </p:nvSpPr>
        <p:spPr>
          <a:xfrm>
            <a:off x="2731533" y="3284455"/>
            <a:ext cx="729205" cy="625033"/>
          </a:xfrm>
          <a:prstGeom prst="rect">
            <a:avLst/>
          </a:prstGeom>
          <a:solidFill>
            <a:srgbClr val="FCE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ECBEB0-7877-0057-2D25-46E614FB5D97}"/>
              </a:ext>
            </a:extLst>
          </p:cNvPr>
          <p:cNvSpPr/>
          <p:nvPr/>
        </p:nvSpPr>
        <p:spPr>
          <a:xfrm>
            <a:off x="2731532" y="6011577"/>
            <a:ext cx="729205" cy="625033"/>
          </a:xfrm>
          <a:prstGeom prst="rect">
            <a:avLst/>
          </a:prstGeom>
          <a:solidFill>
            <a:srgbClr val="FCE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06F253-0DF3-965D-8492-5E8B13523062}"/>
              </a:ext>
            </a:extLst>
          </p:cNvPr>
          <p:cNvSpPr/>
          <p:nvPr/>
        </p:nvSpPr>
        <p:spPr>
          <a:xfrm>
            <a:off x="8151897" y="3284455"/>
            <a:ext cx="729205" cy="625033"/>
          </a:xfrm>
          <a:prstGeom prst="rect">
            <a:avLst/>
          </a:prstGeom>
          <a:solidFill>
            <a:srgbClr val="FCE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DC71FC-08F3-4F34-8F67-0389417CEFE2}"/>
              </a:ext>
            </a:extLst>
          </p:cNvPr>
          <p:cNvSpPr/>
          <p:nvPr/>
        </p:nvSpPr>
        <p:spPr>
          <a:xfrm>
            <a:off x="8151896" y="6011577"/>
            <a:ext cx="729205" cy="625033"/>
          </a:xfrm>
          <a:prstGeom prst="rect">
            <a:avLst/>
          </a:prstGeom>
          <a:solidFill>
            <a:srgbClr val="FCE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00CA3D-9318-6091-E474-3E2C79D9011A}"/>
              </a:ext>
            </a:extLst>
          </p:cNvPr>
          <p:cNvSpPr/>
          <p:nvPr/>
        </p:nvSpPr>
        <p:spPr>
          <a:xfrm>
            <a:off x="1558722" y="3449256"/>
            <a:ext cx="534178" cy="460232"/>
          </a:xfrm>
          <a:prstGeom prst="ellipse">
            <a:avLst/>
          </a:prstGeom>
          <a:solidFill>
            <a:srgbClr val="FF8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342CD4-CCB2-959F-6DE9-73920DB20B4A}"/>
              </a:ext>
            </a:extLst>
          </p:cNvPr>
          <p:cNvSpPr/>
          <p:nvPr/>
        </p:nvSpPr>
        <p:spPr>
          <a:xfrm>
            <a:off x="6644295" y="3449256"/>
            <a:ext cx="534178" cy="460232"/>
          </a:xfrm>
          <a:prstGeom prst="ellipse">
            <a:avLst/>
          </a:prstGeom>
          <a:solidFill>
            <a:srgbClr val="FF8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8A18D30-45C9-4A7D-E43E-CB11EC0904A5}"/>
              </a:ext>
            </a:extLst>
          </p:cNvPr>
          <p:cNvSpPr/>
          <p:nvPr/>
        </p:nvSpPr>
        <p:spPr>
          <a:xfrm>
            <a:off x="1560891" y="6192315"/>
            <a:ext cx="534178" cy="460232"/>
          </a:xfrm>
          <a:prstGeom prst="ellipse">
            <a:avLst/>
          </a:prstGeom>
          <a:solidFill>
            <a:srgbClr val="FF8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6C53DE-9623-97BF-F983-10D5CA39B929}"/>
              </a:ext>
            </a:extLst>
          </p:cNvPr>
          <p:cNvSpPr/>
          <p:nvPr/>
        </p:nvSpPr>
        <p:spPr>
          <a:xfrm>
            <a:off x="6646464" y="6192315"/>
            <a:ext cx="534178" cy="460232"/>
          </a:xfrm>
          <a:prstGeom prst="ellipse">
            <a:avLst/>
          </a:prstGeom>
          <a:solidFill>
            <a:srgbClr val="FF8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F73688-E5ED-6CA6-8950-FC7758B26E3F}"/>
              </a:ext>
            </a:extLst>
          </p:cNvPr>
          <p:cNvSpPr/>
          <p:nvPr/>
        </p:nvSpPr>
        <p:spPr>
          <a:xfrm>
            <a:off x="2734448" y="3285330"/>
            <a:ext cx="729205" cy="625033"/>
          </a:xfrm>
          <a:prstGeom prst="rect">
            <a:avLst/>
          </a:prstGeom>
          <a:solidFill>
            <a:srgbClr val="FCE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526884-0167-1BC4-6F28-D698F69086E6}"/>
              </a:ext>
            </a:extLst>
          </p:cNvPr>
          <p:cNvSpPr/>
          <p:nvPr/>
        </p:nvSpPr>
        <p:spPr>
          <a:xfrm>
            <a:off x="8151896" y="3284455"/>
            <a:ext cx="729205" cy="625033"/>
          </a:xfrm>
          <a:prstGeom prst="rect">
            <a:avLst/>
          </a:prstGeom>
          <a:solidFill>
            <a:srgbClr val="FCE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FF0BE3D-84C5-3983-E6E8-DEAD64458083}"/>
              </a:ext>
            </a:extLst>
          </p:cNvPr>
          <p:cNvSpPr/>
          <p:nvPr/>
        </p:nvSpPr>
        <p:spPr>
          <a:xfrm>
            <a:off x="2734851" y="6011213"/>
            <a:ext cx="729205" cy="625033"/>
          </a:xfrm>
          <a:prstGeom prst="rect">
            <a:avLst/>
          </a:prstGeom>
          <a:solidFill>
            <a:srgbClr val="FCE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EAD44F2-5438-9379-941C-C2E6F5884C4C}"/>
              </a:ext>
            </a:extLst>
          </p:cNvPr>
          <p:cNvSpPr/>
          <p:nvPr/>
        </p:nvSpPr>
        <p:spPr>
          <a:xfrm>
            <a:off x="8152299" y="6010338"/>
            <a:ext cx="729205" cy="625033"/>
          </a:xfrm>
          <a:prstGeom prst="rect">
            <a:avLst/>
          </a:prstGeom>
          <a:solidFill>
            <a:srgbClr val="FCE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DE9CBA3-8BD9-3E82-E6AD-61C8A3461F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9141" y="0"/>
            <a:ext cx="4182218" cy="1371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8" grpId="0" animBg="1"/>
      <p:bldP spid="30" grpId="0" animBg="1"/>
      <p:bldP spid="31" grpId="0" animBg="1"/>
      <p:bldP spid="40" grpId="0" animBg="1"/>
      <p:bldP spid="44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 cách đọc phù hợp với cách viết một phần mấy ở mỗi 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DAEB1A-0388-C573-B514-81F6717E11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5824" y="1503212"/>
            <a:ext cx="7388992" cy="4925995"/>
          </a:xfrm>
          <a:prstGeom prst="rect">
            <a:avLst/>
          </a:prstGeom>
        </p:spPr>
      </p:pic>
      <p:pic>
        <p:nvPicPr>
          <p:cNvPr id="16" name="Picture 15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DD52FDB9-C43C-C630-02F2-6674B6DBB3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89" y="2754631"/>
            <a:ext cx="204700" cy="57150"/>
          </a:xfrm>
          <a:prstGeom prst="rect">
            <a:avLst/>
          </a:prstGeom>
        </p:spPr>
      </p:pic>
      <p:pic>
        <p:nvPicPr>
          <p:cNvPr id="22" name="1">
            <a:hlinkClick r:id="" action="ppaction://media"/>
            <a:extLst>
              <a:ext uri="{FF2B5EF4-FFF2-40B4-BE49-F238E27FC236}">
                <a16:creationId xmlns:a16="http://schemas.microsoft.com/office/drawing/2014/main" id="{52C6E830-7F40-A590-11F6-32C2113424A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93750" y="1099820"/>
            <a:ext cx="406400" cy="406400"/>
          </a:xfrm>
          <a:prstGeom prst="rect">
            <a:avLst/>
          </a:prstGeom>
        </p:spPr>
      </p:pic>
      <p:pic>
        <p:nvPicPr>
          <p:cNvPr id="23" name="speech">
            <a:hlinkClick r:id="" action="ppaction://media"/>
            <a:extLst>
              <a:ext uri="{FF2B5EF4-FFF2-40B4-BE49-F238E27FC236}">
                <a16:creationId xmlns:a16="http://schemas.microsoft.com/office/drawing/2014/main" id="{20D81484-5101-D940-360E-FA82AA77305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10920" y="1808480"/>
            <a:ext cx="406400" cy="406400"/>
          </a:xfrm>
          <a:prstGeom prst="rect">
            <a:avLst/>
          </a:prstGeom>
        </p:spPr>
      </p:pic>
      <p:pic>
        <p:nvPicPr>
          <p:cNvPr id="24" name="Picture 23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AFBA8833-E59B-B84D-E06D-B358F7AF0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09" y="2514600"/>
            <a:ext cx="218350" cy="60961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4679C53-EFF8-0593-F9D9-C0FF82884B3E}"/>
              </a:ext>
            </a:extLst>
          </p:cNvPr>
          <p:cNvSpPr/>
          <p:nvPr/>
        </p:nvSpPr>
        <p:spPr>
          <a:xfrm>
            <a:off x="7840980" y="2240280"/>
            <a:ext cx="1280160" cy="1851660"/>
          </a:xfrm>
          <a:custGeom>
            <a:avLst/>
            <a:gdLst>
              <a:gd name="connsiteX0" fmla="*/ 1280160 w 1280160"/>
              <a:gd name="connsiteY0" fmla="*/ 0 h 1851660"/>
              <a:gd name="connsiteX1" fmla="*/ 1268730 w 1280160"/>
              <a:gd name="connsiteY1" fmla="*/ 148590 h 1851660"/>
              <a:gd name="connsiteX2" fmla="*/ 1257300 w 1280160"/>
              <a:gd name="connsiteY2" fmla="*/ 205740 h 1851660"/>
              <a:gd name="connsiteX3" fmla="*/ 1223010 w 1280160"/>
              <a:gd name="connsiteY3" fmla="*/ 400050 h 1851660"/>
              <a:gd name="connsiteX4" fmla="*/ 1188720 w 1280160"/>
              <a:gd name="connsiteY4" fmla="*/ 491490 h 1851660"/>
              <a:gd name="connsiteX5" fmla="*/ 1165860 w 1280160"/>
              <a:gd name="connsiteY5" fmla="*/ 571500 h 1851660"/>
              <a:gd name="connsiteX6" fmla="*/ 1108710 w 1280160"/>
              <a:gd name="connsiteY6" fmla="*/ 662940 h 1851660"/>
              <a:gd name="connsiteX7" fmla="*/ 1062990 w 1280160"/>
              <a:gd name="connsiteY7" fmla="*/ 765810 h 1851660"/>
              <a:gd name="connsiteX8" fmla="*/ 845820 w 1280160"/>
              <a:gd name="connsiteY8" fmla="*/ 948690 h 1851660"/>
              <a:gd name="connsiteX9" fmla="*/ 640080 w 1280160"/>
              <a:gd name="connsiteY9" fmla="*/ 1120140 h 1851660"/>
              <a:gd name="connsiteX10" fmla="*/ 537210 w 1280160"/>
              <a:gd name="connsiteY10" fmla="*/ 1177290 h 1851660"/>
              <a:gd name="connsiteX11" fmla="*/ 377190 w 1280160"/>
              <a:gd name="connsiteY11" fmla="*/ 1280160 h 1851660"/>
              <a:gd name="connsiteX12" fmla="*/ 331470 w 1280160"/>
              <a:gd name="connsiteY12" fmla="*/ 1303020 h 1851660"/>
              <a:gd name="connsiteX13" fmla="*/ 205740 w 1280160"/>
              <a:gd name="connsiteY13" fmla="*/ 1405890 h 1851660"/>
              <a:gd name="connsiteX14" fmla="*/ 125730 w 1280160"/>
              <a:gd name="connsiteY14" fmla="*/ 1543050 h 1851660"/>
              <a:gd name="connsiteX15" fmla="*/ 57150 w 1280160"/>
              <a:gd name="connsiteY15" fmla="*/ 1680210 h 1851660"/>
              <a:gd name="connsiteX16" fmla="*/ 45720 w 1280160"/>
              <a:gd name="connsiteY16" fmla="*/ 1725930 h 1851660"/>
              <a:gd name="connsiteX17" fmla="*/ 34290 w 1280160"/>
              <a:gd name="connsiteY17" fmla="*/ 1794510 h 1851660"/>
              <a:gd name="connsiteX18" fmla="*/ 11430 w 1280160"/>
              <a:gd name="connsiteY18" fmla="*/ 1828800 h 1851660"/>
              <a:gd name="connsiteX19" fmla="*/ 0 w 1280160"/>
              <a:gd name="connsiteY19" fmla="*/ 1851660 h 18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0160" h="1851660">
                <a:moveTo>
                  <a:pt x="1280160" y="0"/>
                </a:moveTo>
                <a:cubicBezTo>
                  <a:pt x="1276350" y="49530"/>
                  <a:pt x="1274216" y="99218"/>
                  <a:pt x="1268730" y="148590"/>
                </a:cubicBezTo>
                <a:cubicBezTo>
                  <a:pt x="1266585" y="167898"/>
                  <a:pt x="1260775" y="186626"/>
                  <a:pt x="1257300" y="205740"/>
                </a:cubicBezTo>
                <a:cubicBezTo>
                  <a:pt x="1245535" y="270450"/>
                  <a:pt x="1238359" y="336095"/>
                  <a:pt x="1223010" y="400050"/>
                </a:cubicBezTo>
                <a:cubicBezTo>
                  <a:pt x="1215413" y="431704"/>
                  <a:pt x="1199014" y="460608"/>
                  <a:pt x="1188720" y="491490"/>
                </a:cubicBezTo>
                <a:cubicBezTo>
                  <a:pt x="1179949" y="517804"/>
                  <a:pt x="1177590" y="546365"/>
                  <a:pt x="1165860" y="571500"/>
                </a:cubicBezTo>
                <a:cubicBezTo>
                  <a:pt x="1150660" y="604071"/>
                  <a:pt x="1125528" y="631174"/>
                  <a:pt x="1108710" y="662940"/>
                </a:cubicBezTo>
                <a:cubicBezTo>
                  <a:pt x="1091153" y="696103"/>
                  <a:pt x="1085504" y="735791"/>
                  <a:pt x="1062990" y="765810"/>
                </a:cubicBezTo>
                <a:cubicBezTo>
                  <a:pt x="943039" y="925745"/>
                  <a:pt x="968603" y="854797"/>
                  <a:pt x="845820" y="948690"/>
                </a:cubicBezTo>
                <a:cubicBezTo>
                  <a:pt x="705529" y="1055972"/>
                  <a:pt x="783855" y="1024290"/>
                  <a:pt x="640080" y="1120140"/>
                </a:cubicBezTo>
                <a:cubicBezTo>
                  <a:pt x="607442" y="1141899"/>
                  <a:pt x="570717" y="1156894"/>
                  <a:pt x="537210" y="1177290"/>
                </a:cubicBezTo>
                <a:cubicBezTo>
                  <a:pt x="483044" y="1210260"/>
                  <a:pt x="433907" y="1251802"/>
                  <a:pt x="377190" y="1280160"/>
                </a:cubicBezTo>
                <a:cubicBezTo>
                  <a:pt x="361950" y="1287780"/>
                  <a:pt x="345919" y="1293989"/>
                  <a:pt x="331470" y="1303020"/>
                </a:cubicBezTo>
                <a:cubicBezTo>
                  <a:pt x="301774" y="1321580"/>
                  <a:pt x="218851" y="1392779"/>
                  <a:pt x="205740" y="1405890"/>
                </a:cubicBezTo>
                <a:cubicBezTo>
                  <a:pt x="167524" y="1444106"/>
                  <a:pt x="150417" y="1496763"/>
                  <a:pt x="125730" y="1543050"/>
                </a:cubicBezTo>
                <a:cubicBezTo>
                  <a:pt x="86421" y="1616754"/>
                  <a:pt x="80336" y="1610651"/>
                  <a:pt x="57150" y="1680210"/>
                </a:cubicBezTo>
                <a:cubicBezTo>
                  <a:pt x="52182" y="1695113"/>
                  <a:pt x="48801" y="1710526"/>
                  <a:pt x="45720" y="1725930"/>
                </a:cubicBezTo>
                <a:cubicBezTo>
                  <a:pt x="41175" y="1748655"/>
                  <a:pt x="41619" y="1772524"/>
                  <a:pt x="34290" y="1794510"/>
                </a:cubicBezTo>
                <a:cubicBezTo>
                  <a:pt x="29946" y="1807542"/>
                  <a:pt x="18498" y="1817020"/>
                  <a:pt x="11430" y="1828800"/>
                </a:cubicBezTo>
                <a:cubicBezTo>
                  <a:pt x="7047" y="1836105"/>
                  <a:pt x="3810" y="1844040"/>
                  <a:pt x="0" y="185166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4C663F42-F7D8-A943-1816-2D09A26370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669" y="4861560"/>
            <a:ext cx="218350" cy="60961"/>
          </a:xfrm>
          <a:prstGeom prst="rect">
            <a:avLst/>
          </a:prstGeom>
        </p:spPr>
      </p:pic>
      <p:pic>
        <p:nvPicPr>
          <p:cNvPr id="27" name="speech (1)">
            <a:hlinkClick r:id="" action="ppaction://media"/>
            <a:extLst>
              <a:ext uri="{FF2B5EF4-FFF2-40B4-BE49-F238E27FC236}">
                <a16:creationId xmlns:a16="http://schemas.microsoft.com/office/drawing/2014/main" id="{0B21DE17-CEC9-BB5A-4689-A80569892397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85190" y="2654300"/>
            <a:ext cx="406400" cy="406400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A7BB455-086F-303A-31AB-67C9E10AA0CF}"/>
              </a:ext>
            </a:extLst>
          </p:cNvPr>
          <p:cNvSpPr/>
          <p:nvPr/>
        </p:nvSpPr>
        <p:spPr>
          <a:xfrm>
            <a:off x="8023860" y="3451860"/>
            <a:ext cx="1017270" cy="1234440"/>
          </a:xfrm>
          <a:custGeom>
            <a:avLst/>
            <a:gdLst>
              <a:gd name="connsiteX0" fmla="*/ 1017270 w 1017270"/>
              <a:gd name="connsiteY0" fmla="*/ 1062990 h 1234440"/>
              <a:gd name="connsiteX1" fmla="*/ 982980 w 1017270"/>
              <a:gd name="connsiteY1" fmla="*/ 1177290 h 1234440"/>
              <a:gd name="connsiteX2" fmla="*/ 960120 w 1017270"/>
              <a:gd name="connsiteY2" fmla="*/ 1211580 h 1234440"/>
              <a:gd name="connsiteX3" fmla="*/ 925830 w 1017270"/>
              <a:gd name="connsiteY3" fmla="*/ 1234440 h 1234440"/>
              <a:gd name="connsiteX4" fmla="*/ 742950 w 1017270"/>
              <a:gd name="connsiteY4" fmla="*/ 1223010 h 1234440"/>
              <a:gd name="connsiteX5" fmla="*/ 674370 w 1017270"/>
              <a:gd name="connsiteY5" fmla="*/ 1188720 h 1234440"/>
              <a:gd name="connsiteX6" fmla="*/ 605790 w 1017270"/>
              <a:gd name="connsiteY6" fmla="*/ 1165860 h 1234440"/>
              <a:gd name="connsiteX7" fmla="*/ 560070 w 1017270"/>
              <a:gd name="connsiteY7" fmla="*/ 1131570 h 1234440"/>
              <a:gd name="connsiteX8" fmla="*/ 331470 w 1017270"/>
              <a:gd name="connsiteY8" fmla="*/ 902970 h 1234440"/>
              <a:gd name="connsiteX9" fmla="*/ 251460 w 1017270"/>
              <a:gd name="connsiteY9" fmla="*/ 777240 h 1234440"/>
              <a:gd name="connsiteX10" fmla="*/ 194310 w 1017270"/>
              <a:gd name="connsiteY10" fmla="*/ 674370 h 1234440"/>
              <a:gd name="connsiteX11" fmla="*/ 160020 w 1017270"/>
              <a:gd name="connsiteY11" fmla="*/ 560070 h 1234440"/>
              <a:gd name="connsiteX12" fmla="*/ 80010 w 1017270"/>
              <a:gd name="connsiteY12" fmla="*/ 331470 h 1234440"/>
              <a:gd name="connsiteX13" fmla="*/ 57150 w 1017270"/>
              <a:gd name="connsiteY13" fmla="*/ 251460 h 1234440"/>
              <a:gd name="connsiteX14" fmla="*/ 45720 w 1017270"/>
              <a:gd name="connsiteY14" fmla="*/ 182880 h 1234440"/>
              <a:gd name="connsiteX15" fmla="*/ 34290 w 1017270"/>
              <a:gd name="connsiteY15" fmla="*/ 125730 h 1234440"/>
              <a:gd name="connsiteX16" fmla="*/ 11430 w 1017270"/>
              <a:gd name="connsiteY16" fmla="*/ 34290 h 1234440"/>
              <a:gd name="connsiteX17" fmla="*/ 0 w 1017270"/>
              <a:gd name="connsiteY17" fmla="*/ 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7270" h="1234440">
                <a:moveTo>
                  <a:pt x="1017270" y="1062990"/>
                </a:moveTo>
                <a:cubicBezTo>
                  <a:pt x="1006562" y="1116528"/>
                  <a:pt x="1008043" y="1127165"/>
                  <a:pt x="982980" y="1177290"/>
                </a:cubicBezTo>
                <a:cubicBezTo>
                  <a:pt x="976837" y="1189577"/>
                  <a:pt x="969834" y="1201866"/>
                  <a:pt x="960120" y="1211580"/>
                </a:cubicBezTo>
                <a:cubicBezTo>
                  <a:pt x="950406" y="1221294"/>
                  <a:pt x="937260" y="1226820"/>
                  <a:pt x="925830" y="1234440"/>
                </a:cubicBezTo>
                <a:cubicBezTo>
                  <a:pt x="864870" y="1230630"/>
                  <a:pt x="803044" y="1233936"/>
                  <a:pt x="742950" y="1223010"/>
                </a:cubicBezTo>
                <a:cubicBezTo>
                  <a:pt x="717804" y="1218438"/>
                  <a:pt x="697962" y="1198550"/>
                  <a:pt x="674370" y="1188720"/>
                </a:cubicBezTo>
                <a:cubicBezTo>
                  <a:pt x="652127" y="1179452"/>
                  <a:pt x="628650" y="1173480"/>
                  <a:pt x="605790" y="1165860"/>
                </a:cubicBezTo>
                <a:cubicBezTo>
                  <a:pt x="590550" y="1154430"/>
                  <a:pt x="574814" y="1143633"/>
                  <a:pt x="560070" y="1131570"/>
                </a:cubicBezTo>
                <a:cubicBezTo>
                  <a:pt x="470362" y="1058173"/>
                  <a:pt x="409533" y="1000549"/>
                  <a:pt x="331470" y="902970"/>
                </a:cubicBezTo>
                <a:cubicBezTo>
                  <a:pt x="300437" y="864179"/>
                  <a:pt x="277018" y="819837"/>
                  <a:pt x="251460" y="777240"/>
                </a:cubicBezTo>
                <a:cubicBezTo>
                  <a:pt x="231278" y="743604"/>
                  <a:pt x="209532" y="710522"/>
                  <a:pt x="194310" y="674370"/>
                </a:cubicBezTo>
                <a:cubicBezTo>
                  <a:pt x="178874" y="637710"/>
                  <a:pt x="172599" y="597806"/>
                  <a:pt x="160020" y="560070"/>
                </a:cubicBezTo>
                <a:cubicBezTo>
                  <a:pt x="134490" y="483480"/>
                  <a:pt x="102189" y="409096"/>
                  <a:pt x="80010" y="331470"/>
                </a:cubicBezTo>
                <a:cubicBezTo>
                  <a:pt x="72390" y="304800"/>
                  <a:pt x="63387" y="278487"/>
                  <a:pt x="57150" y="251460"/>
                </a:cubicBezTo>
                <a:cubicBezTo>
                  <a:pt x="51939" y="228878"/>
                  <a:pt x="49866" y="205682"/>
                  <a:pt x="45720" y="182880"/>
                </a:cubicBezTo>
                <a:cubicBezTo>
                  <a:pt x="42245" y="163766"/>
                  <a:pt x="38658" y="144660"/>
                  <a:pt x="34290" y="125730"/>
                </a:cubicBezTo>
                <a:cubicBezTo>
                  <a:pt x="27225" y="95117"/>
                  <a:pt x="21365" y="64096"/>
                  <a:pt x="11430" y="34290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E090688B-98C3-A3A9-2740-AB31C62E9F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09" y="4591050"/>
            <a:ext cx="218350" cy="60961"/>
          </a:xfrm>
          <a:prstGeom prst="rect">
            <a:avLst/>
          </a:prstGeom>
        </p:spPr>
      </p:pic>
      <p:pic>
        <p:nvPicPr>
          <p:cNvPr id="30" name="4">
            <a:hlinkClick r:id="" action="ppaction://media"/>
            <a:extLst>
              <a:ext uri="{FF2B5EF4-FFF2-40B4-BE49-F238E27FC236}">
                <a16:creationId xmlns:a16="http://schemas.microsoft.com/office/drawing/2014/main" id="{C6728BC3-CACE-B5C0-4315-C6D7049D3CA7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42340" y="3305810"/>
            <a:ext cx="406400" cy="406400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F36A68F-360C-421B-0630-9CB8B917AF2F}"/>
              </a:ext>
            </a:extLst>
          </p:cNvPr>
          <p:cNvSpPr/>
          <p:nvPr/>
        </p:nvSpPr>
        <p:spPr>
          <a:xfrm>
            <a:off x="3566160" y="4377690"/>
            <a:ext cx="1303020" cy="356660"/>
          </a:xfrm>
          <a:custGeom>
            <a:avLst/>
            <a:gdLst>
              <a:gd name="connsiteX0" fmla="*/ 0 w 1303020"/>
              <a:gd name="connsiteY0" fmla="*/ 0 h 356660"/>
              <a:gd name="connsiteX1" fmla="*/ 68580 w 1303020"/>
              <a:gd name="connsiteY1" fmla="*/ 11430 h 356660"/>
              <a:gd name="connsiteX2" fmla="*/ 125730 w 1303020"/>
              <a:gd name="connsiteY2" fmla="*/ 57150 h 356660"/>
              <a:gd name="connsiteX3" fmla="*/ 240030 w 1303020"/>
              <a:gd name="connsiteY3" fmla="*/ 125730 h 356660"/>
              <a:gd name="connsiteX4" fmla="*/ 388620 w 1303020"/>
              <a:gd name="connsiteY4" fmla="*/ 194310 h 356660"/>
              <a:gd name="connsiteX5" fmla="*/ 491490 w 1303020"/>
              <a:gd name="connsiteY5" fmla="*/ 228600 h 356660"/>
              <a:gd name="connsiteX6" fmla="*/ 902970 w 1303020"/>
              <a:gd name="connsiteY6" fmla="*/ 320040 h 356660"/>
              <a:gd name="connsiteX7" fmla="*/ 971550 w 1303020"/>
              <a:gd name="connsiteY7" fmla="*/ 331470 h 356660"/>
              <a:gd name="connsiteX8" fmla="*/ 1074420 w 1303020"/>
              <a:gd name="connsiteY8" fmla="*/ 354330 h 356660"/>
              <a:gd name="connsiteX9" fmla="*/ 1303020 w 1303020"/>
              <a:gd name="connsiteY9" fmla="*/ 354330 h 3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020" h="356660">
                <a:moveTo>
                  <a:pt x="0" y="0"/>
                </a:moveTo>
                <a:cubicBezTo>
                  <a:pt x="22860" y="3810"/>
                  <a:pt x="47482" y="1840"/>
                  <a:pt x="68580" y="11430"/>
                </a:cubicBezTo>
                <a:cubicBezTo>
                  <a:pt x="90789" y="21525"/>
                  <a:pt x="105431" y="43618"/>
                  <a:pt x="125730" y="57150"/>
                </a:cubicBezTo>
                <a:cubicBezTo>
                  <a:pt x="162700" y="81796"/>
                  <a:pt x="200637" y="105177"/>
                  <a:pt x="240030" y="125730"/>
                </a:cubicBezTo>
                <a:cubicBezTo>
                  <a:pt x="288394" y="150963"/>
                  <a:pt x="338131" y="173655"/>
                  <a:pt x="388620" y="194310"/>
                </a:cubicBezTo>
                <a:cubicBezTo>
                  <a:pt x="422074" y="207996"/>
                  <a:pt x="456535" y="219401"/>
                  <a:pt x="491490" y="228600"/>
                </a:cubicBezTo>
                <a:cubicBezTo>
                  <a:pt x="859550" y="325458"/>
                  <a:pt x="707974" y="290041"/>
                  <a:pt x="902970" y="320040"/>
                </a:cubicBezTo>
                <a:cubicBezTo>
                  <a:pt x="925876" y="323564"/>
                  <a:pt x="948825" y="326925"/>
                  <a:pt x="971550" y="331470"/>
                </a:cubicBezTo>
                <a:cubicBezTo>
                  <a:pt x="1005994" y="338359"/>
                  <a:pt x="1039377" y="351913"/>
                  <a:pt x="1074420" y="354330"/>
                </a:cubicBezTo>
                <a:cubicBezTo>
                  <a:pt x="1150439" y="359573"/>
                  <a:pt x="1226820" y="354330"/>
                  <a:pt x="1303020" y="35433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F58CBE9-A7A0-F77A-DE64-D2C2A2284C39}"/>
              </a:ext>
            </a:extLst>
          </p:cNvPr>
          <p:cNvSpPr/>
          <p:nvPr/>
        </p:nvSpPr>
        <p:spPr>
          <a:xfrm>
            <a:off x="4309110" y="2000250"/>
            <a:ext cx="685800" cy="354330"/>
          </a:xfrm>
          <a:custGeom>
            <a:avLst/>
            <a:gdLst>
              <a:gd name="connsiteX0" fmla="*/ 0 w 685800"/>
              <a:gd name="connsiteY0" fmla="*/ 0 h 354330"/>
              <a:gd name="connsiteX1" fmla="*/ 297180 w 685800"/>
              <a:gd name="connsiteY1" fmla="*/ 114300 h 354330"/>
              <a:gd name="connsiteX2" fmla="*/ 377190 w 685800"/>
              <a:gd name="connsiteY2" fmla="*/ 148590 h 354330"/>
              <a:gd name="connsiteX3" fmla="*/ 445770 w 685800"/>
              <a:gd name="connsiteY3" fmla="*/ 171450 h 354330"/>
              <a:gd name="connsiteX4" fmla="*/ 480060 w 685800"/>
              <a:gd name="connsiteY4" fmla="*/ 194310 h 354330"/>
              <a:gd name="connsiteX5" fmla="*/ 560070 w 685800"/>
              <a:gd name="connsiteY5" fmla="*/ 251460 h 354330"/>
              <a:gd name="connsiteX6" fmla="*/ 628650 w 685800"/>
              <a:gd name="connsiteY6" fmla="*/ 320040 h 354330"/>
              <a:gd name="connsiteX7" fmla="*/ 685800 w 685800"/>
              <a:gd name="connsiteY7" fmla="*/ 354330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354330">
                <a:moveTo>
                  <a:pt x="0" y="0"/>
                </a:moveTo>
                <a:cubicBezTo>
                  <a:pt x="142508" y="28502"/>
                  <a:pt x="39294" y="3777"/>
                  <a:pt x="297180" y="114300"/>
                </a:cubicBezTo>
                <a:cubicBezTo>
                  <a:pt x="323850" y="125730"/>
                  <a:pt x="349663" y="139414"/>
                  <a:pt x="377190" y="148590"/>
                </a:cubicBezTo>
                <a:cubicBezTo>
                  <a:pt x="400050" y="156210"/>
                  <a:pt x="423750" y="161663"/>
                  <a:pt x="445770" y="171450"/>
                </a:cubicBezTo>
                <a:cubicBezTo>
                  <a:pt x="458323" y="177029"/>
                  <a:pt x="468882" y="186325"/>
                  <a:pt x="480060" y="194310"/>
                </a:cubicBezTo>
                <a:cubicBezTo>
                  <a:pt x="579302" y="265197"/>
                  <a:pt x="479259" y="197586"/>
                  <a:pt x="560070" y="251460"/>
                </a:cubicBezTo>
                <a:cubicBezTo>
                  <a:pt x="587655" y="292838"/>
                  <a:pt x="580042" y="289660"/>
                  <a:pt x="628650" y="320040"/>
                </a:cubicBezTo>
                <a:cubicBezTo>
                  <a:pt x="696036" y="362156"/>
                  <a:pt x="656994" y="325524"/>
                  <a:pt x="685800" y="35433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8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0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4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648B3-E50E-6208-2AB7-A55B525C6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6E800939-677D-6975-FBB9-357F12E63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51" cy="68580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C6DCB0-8EE0-09D8-37BF-2943A3555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Freeform 32">
            <a:extLst>
              <a:ext uri="{FF2B5EF4-FFF2-40B4-BE49-F238E27FC236}">
                <a16:creationId xmlns:a16="http://schemas.microsoft.com/office/drawing/2014/main" id="{53EB2D6F-5C40-5CA1-6666-01986C978FCF}"/>
              </a:ext>
            </a:extLst>
          </p:cNvPr>
          <p:cNvSpPr/>
          <p:nvPr/>
        </p:nvSpPr>
        <p:spPr>
          <a:xfrm>
            <a:off x="1252522" y="2098548"/>
            <a:ext cx="3520646" cy="4759452"/>
          </a:xfrm>
          <a:custGeom>
            <a:avLst/>
            <a:gdLst/>
            <a:ahLst/>
            <a:cxnLst/>
            <a:rect l="l" t="t" r="r" b="b"/>
            <a:pathLst>
              <a:path w="2064677" h="2617657">
                <a:moveTo>
                  <a:pt x="0" y="0"/>
                </a:moveTo>
                <a:lnTo>
                  <a:pt x="2064677" y="0"/>
                </a:lnTo>
                <a:lnTo>
                  <a:pt x="2064677" y="2617657"/>
                </a:lnTo>
                <a:lnTo>
                  <a:pt x="0" y="26176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8E73433B-8B8A-899F-66C2-7E09FAF77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245139"/>
            <a:ext cx="3990651" cy="3212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21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F649725-5ABF-428F-842C-97E9EAF14F6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esktop\\p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4 - Tiết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E3E070-1DFF-4C3C-8AC8-7E384E8C021E}:6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062BB0-56B9-452D-983F-C4B47909E501}:26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AF3AA4-F5A1-47AB-91DC-B00D120BFC2B}:26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EA24B2-6790-4BAC-BEEF-0E6BC7D0D3D0}:6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C331C2-A6A7-4CA0-B43D-6F73A37FF263}:26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B7F95A-7400-44F6-B2C5-BA473B713127}:3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51ED46-E165-4E40-9514-27CC3B3A33C6}:26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DDC67D-32C7-44DA-A0E7-67551D0F3FD2}:26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AC7646-5C29-455B-A397-3B9401B2FDAF}:2656"/>
</p:tagLst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122</Words>
  <Application>Microsoft Office PowerPoint</Application>
  <PresentationFormat>Widescreen</PresentationFormat>
  <Paragraphs>25</Paragraphs>
  <Slides>9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</vt:lpstr>
      <vt:lpstr>Cambria Math</vt:lpstr>
      <vt:lpstr>ITC Avant Garde Std Bk</vt:lpstr>
      <vt:lpstr>SVN-Poky's</vt:lpstr>
      <vt:lpstr>Times New Roman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14 - Tiết 1</dc:title>
  <dc:creator>Thao Tran</dc:creator>
  <cp:lastModifiedBy>SURFACE</cp:lastModifiedBy>
  <cp:revision>58</cp:revision>
  <dcterms:created xsi:type="dcterms:W3CDTF">2022-07-01T08:54:55Z</dcterms:created>
  <dcterms:modified xsi:type="dcterms:W3CDTF">2025-10-20T23:14:01Z</dcterms:modified>
</cp:coreProperties>
</file>