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698" r:id="rId3"/>
  </p:sldMasterIdLst>
  <p:notesMasterIdLst>
    <p:notesMasterId r:id="rId12"/>
  </p:notesMasterIdLst>
  <p:sldIdLst>
    <p:sldId id="257" r:id="rId4"/>
    <p:sldId id="2631" r:id="rId5"/>
    <p:sldId id="2633" r:id="rId6"/>
    <p:sldId id="320" r:id="rId7"/>
    <p:sldId id="321" r:id="rId8"/>
    <p:sldId id="2635" r:id="rId9"/>
    <p:sldId id="322" r:id="rId10"/>
    <p:sldId id="263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D527A-C90D-4762-9D95-FF5FF1156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B78BE-67D2-4246-85D3-302EA458E0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8D8A4-2339-4F02-AEB1-F9FA980D84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849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D04CC-FC20-4AC1-91BC-CE97ED450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0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42219-8C9A-444E-963D-2BCB1337E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0A06B-9448-4498-BD94-24D0630199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6994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109F0-BF73-41A8-8282-0AA3E1482F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AA344-37CF-45EE-B5C8-D43C8CB873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1854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BB2C9-D8E9-4812-B20F-2E6669F70D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526A6-576D-4D7B-8FF2-38E3D35B3D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1905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D65BB-275C-4DE6-8971-A4111C81DF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6B97C-C828-4407-BECF-977F470F7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31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3F07E-594A-4E8D-A95E-66ABC8ED79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9F94E-C78E-4EE9-B6E0-506DA67842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335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ED1F9-8FF8-4CA9-9A2F-DB2A4F69F1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78054-24DF-4F2F-9277-03249CEB73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78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2F0EE-D96A-434D-AA90-3AF33F5AC4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5C323-9415-48E6-A65C-134C4A58E0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10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02B7A-9F8A-49E4-B364-51ED109E10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2FA68-DBF0-4D4B-88B8-AF7E0898C5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028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0A83B-B829-4A59-BB31-0CA39A25DE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FB33B-2211-40EF-AA4B-A03633D3AC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248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60FF2D4-602C-8A84-5E7C-F8B7941EC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8" y="74653"/>
            <a:ext cx="1368229" cy="1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458717-FD85-D363-B16A-CE589EFDF6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8" y="74653"/>
            <a:ext cx="1368229" cy="1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C37501A-43C0-A1A0-1775-FC0A2DC5C8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8" y="74653"/>
            <a:ext cx="1368229" cy="1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5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.wav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610.png"/><Relationship Id="rId4" Type="http://schemas.openxmlformats.org/officeDocument/2006/relationships/image" Target="../media/image13.png"/><Relationship Id="rId9" Type="http://schemas.openxmlformats.org/officeDocument/2006/relationships/image" Target="../media/image6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>
            <a:extLst>
              <a:ext uri="{FF2B5EF4-FFF2-40B4-BE49-F238E27FC236}">
                <a16:creationId xmlns:a16="http://schemas.microsoft.com/office/drawing/2014/main" id="{BAEA99FB-E38A-F828-5186-DC43C068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74" y="2891346"/>
            <a:ext cx="5122141" cy="4051096"/>
          </a:xfrm>
          <a:prstGeom prst="rect">
            <a:avLst/>
          </a:prstGeom>
        </p:spPr>
      </p:pic>
      <p:pic>
        <p:nvPicPr>
          <p:cNvPr id="4" name="Picture 3" descr="A green and red text with white border&#10;&#10;AI-generated content may be incorrect.">
            <a:extLst>
              <a:ext uri="{FF2B5EF4-FFF2-40B4-BE49-F238E27FC236}">
                <a16:creationId xmlns:a16="http://schemas.microsoft.com/office/drawing/2014/main" id="{2E051800-DB56-6586-82A1-E9AFE37B1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74" y="1068044"/>
            <a:ext cx="8024999" cy="2311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4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7C9F3-C51C-0BEB-58AF-7A2A11861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902" y="492002"/>
            <a:ext cx="4322439" cy="118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B12CBD-3A0D-3C1D-58D7-8E41F9690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985" y="2395787"/>
            <a:ext cx="7706012" cy="168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014A6-BDCA-873A-F125-98A372E7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>
            <a:extLst>
              <a:ext uri="{FF2B5EF4-FFF2-40B4-BE49-F238E27FC236}">
                <a16:creationId xmlns:a16="http://schemas.microsoft.com/office/drawing/2014/main" id="{40C6C09E-ECAE-72B4-C5EE-62550FC6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574" y="2891346"/>
            <a:ext cx="5122141" cy="4051096"/>
          </a:xfrm>
          <a:prstGeom prst="rect">
            <a:avLst/>
          </a:prstGeom>
        </p:spPr>
      </p:pic>
      <p:pic>
        <p:nvPicPr>
          <p:cNvPr id="5" name="Picture 4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B2C83023-270A-03DE-E02D-C15A6EB62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8" y="1119376"/>
            <a:ext cx="9326971" cy="2213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3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9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1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28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4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B721-4EED-1A79-0C7A-DC9D19B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ới t">
            <a:hlinkClick r:id="" action="ppaction://media"/>
            <a:extLst>
              <a:ext uri="{FF2B5EF4-FFF2-40B4-BE49-F238E27FC236}">
                <a16:creationId xmlns:a16="http://schemas.microsoft.com/office/drawing/2014/main" id="{6490C519-9893-6AD3-F08D-4F75FF4E7AF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F6946DA6-D776-3C23-E9D0-2D879546F9A6}"/>
                  </a:ext>
                </a:extLst>
              </p:cNvPr>
              <p:cNvSpPr txBox="1"/>
              <p:nvPr/>
            </p:nvSpPr>
            <p:spPr>
              <a:xfrm>
                <a:off x="9260415" y="1477847"/>
                <a:ext cx="2557337" cy="13645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vi-V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xà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lách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?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02号-妞妞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F6946DA6-D776-3C23-E9D0-2D879546F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15" y="1477847"/>
                <a:ext cx="2557337" cy="1364541"/>
              </a:xfrm>
              <a:prstGeom prst="rect">
                <a:avLst/>
              </a:prstGeom>
              <a:blipFill>
                <a:blip r:embed="rId5"/>
                <a:stretch>
                  <a:fillRect l="-3571" r="-357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CA6C1B8F-0B81-1137-282A-C6F92B689249}"/>
                  </a:ext>
                </a:extLst>
              </p:cNvPr>
              <p:cNvSpPr txBox="1"/>
              <p:nvPr/>
            </p:nvSpPr>
            <p:spPr>
              <a:xfrm>
                <a:off x="9242757" y="2888102"/>
                <a:ext cx="2434903" cy="348082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C có 5 cột cây xà lách và mỗi cột đều có 3 cây, đã khoanh vào 1 cột. Vậy hình C đã khoanh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nl-NL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số cây cải bắp.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02号-妞妞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CA6C1B8F-0B81-1137-282A-C6F92B68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757" y="2888102"/>
                <a:ext cx="2434903" cy="3480825"/>
              </a:xfrm>
              <a:prstGeom prst="rect">
                <a:avLst/>
              </a:prstGeom>
              <a:blipFill>
                <a:blip r:embed="rId6"/>
                <a:stretch>
                  <a:fillRect l="-3750" t="-1226" r="-1250" b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7">
                <a:extLst>
                  <a:ext uri="{FF2B5EF4-FFF2-40B4-BE49-F238E27FC236}">
                    <a16:creationId xmlns:a16="http://schemas.microsoft.com/office/drawing/2014/main" id="{D4E4C907-BE4F-1879-9D35-E4D982C08CB3}"/>
                  </a:ext>
                </a:extLst>
              </p:cNvPr>
              <p:cNvSpPr txBox="1"/>
              <p:nvPr/>
            </p:nvSpPr>
            <p:spPr>
              <a:xfrm>
                <a:off x="229379" y="1477847"/>
                <a:ext cx="2788140" cy="136447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vi-V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cải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?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02号-妞妞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7">
                <a:extLst>
                  <a:ext uri="{FF2B5EF4-FFF2-40B4-BE49-F238E27FC236}">
                    <a16:creationId xmlns:a16="http://schemas.microsoft.com/office/drawing/2014/main" id="{D4E4C907-BE4F-1879-9D35-E4D982C0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9" y="1477847"/>
                <a:ext cx="2788140" cy="1364476"/>
              </a:xfrm>
              <a:prstGeom prst="rect">
                <a:avLst/>
              </a:prstGeom>
              <a:blipFill>
                <a:blip r:embed="rId7"/>
                <a:stretch>
                  <a:fillRect l="-3501" r="-328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8">
                <a:extLst>
                  <a:ext uri="{FF2B5EF4-FFF2-40B4-BE49-F238E27FC236}">
                    <a16:creationId xmlns:a16="http://schemas.microsoft.com/office/drawing/2014/main" id="{6DBB01A9-6B80-E20D-F078-ED3FDE400B77}"/>
                  </a:ext>
                </a:extLst>
              </p:cNvPr>
              <p:cNvSpPr txBox="1"/>
              <p:nvPr/>
            </p:nvSpPr>
            <p:spPr>
              <a:xfrm>
                <a:off x="229379" y="2888102"/>
                <a:ext cx="2674509" cy="307404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B có 3 cột cây cải bắp và mỗi cột đều có 2 cây, đã khoanh vào 1 cột. Vậy hình B đã khoanh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nl-NL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số cây cải bắp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02号-妞妞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8">
                <a:extLst>
                  <a:ext uri="{FF2B5EF4-FFF2-40B4-BE49-F238E27FC236}">
                    <a16:creationId xmlns:a16="http://schemas.microsoft.com/office/drawing/2014/main" id="{6DBB01A9-6B80-E20D-F078-ED3FDE40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9" y="2888102"/>
                <a:ext cx="2674509" cy="3074047"/>
              </a:xfrm>
              <a:prstGeom prst="rect">
                <a:avLst/>
              </a:prstGeom>
              <a:blipFill>
                <a:blip r:embed="rId8"/>
                <a:stretch>
                  <a:fillRect l="-3653" t="-1389" r="-365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FC380D2-09BE-D249-24AC-AEEE9E1EBF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" y="964906"/>
            <a:ext cx="6111607" cy="489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: 圆角 15">
            <a:extLst>
              <a:ext uri="{FF2B5EF4-FFF2-40B4-BE49-F238E27FC236}">
                <a16:creationId xmlns:a16="http://schemas.microsoft.com/office/drawing/2014/main" id="{0C7B509E-51B5-163C-79D6-FBDA266813F8}"/>
              </a:ext>
            </a:extLst>
          </p:cNvPr>
          <p:cNvSpPr/>
          <p:nvPr/>
        </p:nvSpPr>
        <p:spPr>
          <a:xfrm rot="16200000">
            <a:off x="-1469898" y="-1539858"/>
            <a:ext cx="4567547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38100" algn="ct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3" name="椭圆 19">
            <a:extLst>
              <a:ext uri="{FF2B5EF4-FFF2-40B4-BE49-F238E27FC236}">
                <a16:creationId xmlns:a16="http://schemas.microsoft.com/office/drawing/2014/main" id="{3D638A07-B74C-FD2B-B62D-396638EBD7AD}"/>
              </a:ext>
            </a:extLst>
          </p:cNvPr>
          <p:cNvSpPr/>
          <p:nvPr/>
        </p:nvSpPr>
        <p:spPr>
          <a:xfrm>
            <a:off x="349514" y="249948"/>
            <a:ext cx="928725" cy="928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3 SVNNexa Rust Sans Bla" panose="020B0606040200020203" pitchFamily="34" charset="0"/>
                <a:ea typeface="思源黑体 CN Medium" panose="020B0600000000000000" pitchFamily="34" charset="-122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3 SVNNexa Rust Sans Bla" panose="020B0606040200020203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6401C3C-9BE7-C619-2ED8-4F95E8F41A55}"/>
              </a:ext>
            </a:extLst>
          </p:cNvPr>
          <p:cNvSpPr/>
          <p:nvPr/>
        </p:nvSpPr>
        <p:spPr>
          <a:xfrm>
            <a:off x="6396732" y="1736202"/>
            <a:ext cx="2732394" cy="16204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BF2DE7EE-7904-D7C1-EEDB-B2FB70B6129F}"/>
              </a:ext>
            </a:extLst>
          </p:cNvPr>
          <p:cNvSpPr/>
          <p:nvPr/>
        </p:nvSpPr>
        <p:spPr>
          <a:xfrm>
            <a:off x="2903888" y="3956016"/>
            <a:ext cx="2732394" cy="17618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2" grpId="1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5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7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9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9BAC12-9459-4BAF-90D7-806B7656C5C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4 - 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C26196-DFEF-497D-BCD6-A009D51D574A}:2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56E447-FDDF-44CB-B383-D7BB1EC790DB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B1BAA-98D4-40AD-9414-914883F1471D}:26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487F30-50C5-40B4-9521-9B92B1376BB3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8D9777-8055-4C3E-8B0E-0DACC81EF345}:2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3CEA2-B0E5-434D-9F61-3A3EEA06321D}:26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507B40-1B7F-4341-A2D0-03A5561CD496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6C87DD-2E64-43A3-9513-15F91693A6D2}:321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208</Words>
  <Application>Microsoft Office PowerPoint</Application>
  <PresentationFormat>Widescreen</PresentationFormat>
  <Paragraphs>32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等线</vt:lpstr>
      <vt:lpstr>#9Slide02 Noi dung dai</vt:lpstr>
      <vt:lpstr>#9Slide02 Tieu de dai</vt:lpstr>
      <vt:lpstr>#9Slide03 SVNNexa Rust Sans Bla</vt:lpstr>
      <vt:lpstr>Alef</vt:lpstr>
      <vt:lpstr>Alfa Slab One</vt:lpstr>
      <vt:lpstr>Arial</vt:lpstr>
      <vt:lpstr>Calibri</vt:lpstr>
      <vt:lpstr>Calibri Light</vt:lpstr>
      <vt:lpstr>Cambria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Pacifico</vt:lpstr>
      <vt:lpstr>Math Subject for Elementary - 3rd Grade: Practice Standards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14 - Tiết 2</dc:title>
  <dc:creator>Thao Tran</dc:creator>
  <cp:lastModifiedBy>SURFACE</cp:lastModifiedBy>
  <cp:revision>35</cp:revision>
  <dcterms:created xsi:type="dcterms:W3CDTF">2022-07-01T10:56:17Z</dcterms:created>
  <dcterms:modified xsi:type="dcterms:W3CDTF">2025-10-20T23:15:03Z</dcterms:modified>
</cp:coreProperties>
</file>