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16" r:id="rId2"/>
    <p:sldMasterId id="2147483727" r:id="rId3"/>
    <p:sldMasterId id="2147483745" r:id="rId4"/>
  </p:sldMasterIdLst>
  <p:notesMasterIdLst>
    <p:notesMasterId r:id="rId12"/>
  </p:notesMasterIdLst>
  <p:sldIdLst>
    <p:sldId id="615" r:id="rId5"/>
    <p:sldId id="597" r:id="rId6"/>
    <p:sldId id="599" r:id="rId7"/>
    <p:sldId id="602" r:id="rId8"/>
    <p:sldId id="603" r:id="rId9"/>
    <p:sldId id="604" r:id="rId10"/>
    <p:sldId id="614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CEBE0"/>
    <a:srgbClr val="F4EE00"/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6A11-DAB9-49CF-88C9-C2C16B2A3986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D4A5-E8BD-4138-A1AC-E8CBD9D5D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9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D4A5-E8BD-4138-A1AC-E8CBD9D5D2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B4309-45E7-4CB5-9E00-F905C9FC90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35BCF-9C02-4DA9-8BEF-D7AB5ED1971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52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23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2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40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14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33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37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19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30B37-7A28-E643-8B9C-C6140A809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76456" y="4619530"/>
            <a:ext cx="4615543" cy="2238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FBE46-669E-BF49-A96C-097A84C85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186387"/>
            <a:ext cx="3788229" cy="26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4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987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FA7B7B-42EA-FE4A-80F6-0668DEB1A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034" y="0"/>
            <a:ext cx="2892966" cy="2040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198B1-E2C2-BC46-8AED-DD3E26FCDE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98004" cy="1987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F10C-EDC8-A045-B8D0-65A9C321F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8254"/>
            <a:ext cx="3888169" cy="270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B104C-AB24-1A4E-9720-B13BB2A040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7516" y="4379154"/>
            <a:ext cx="3254484" cy="2478847"/>
          </a:xfrm>
          <a:custGeom>
            <a:avLst/>
            <a:gdLst>
              <a:gd name="connsiteX0" fmla="*/ 0 w 3254484"/>
              <a:gd name="connsiteY0" fmla="*/ 0 h 2478847"/>
              <a:gd name="connsiteX1" fmla="*/ 3254484 w 3254484"/>
              <a:gd name="connsiteY1" fmla="*/ 0 h 2478847"/>
              <a:gd name="connsiteX2" fmla="*/ 3254484 w 3254484"/>
              <a:gd name="connsiteY2" fmla="*/ 2478847 h 2478847"/>
              <a:gd name="connsiteX3" fmla="*/ 0 w 3254484"/>
              <a:gd name="connsiteY3" fmla="*/ 2478847 h 2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484" h="2478847">
                <a:moveTo>
                  <a:pt x="0" y="0"/>
                </a:moveTo>
                <a:lnTo>
                  <a:pt x="3254484" y="0"/>
                </a:lnTo>
                <a:lnTo>
                  <a:pt x="3254484" y="2478847"/>
                </a:lnTo>
                <a:lnTo>
                  <a:pt x="0" y="24788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3974600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0B65-DC19-4CF9-9EAA-C3D1C4531AF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B1D1F-A980-4CE3-A075-A1AD11306B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840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0B65-DC19-4CF9-9EAA-C3D1C4531AF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B1D1F-A980-4CE3-A075-A1AD11306B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43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059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0B65-DC19-4CF9-9EAA-C3D1C4531AF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B1D1F-A980-4CE3-A075-A1AD11306B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97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31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4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2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54201" y="1643800"/>
            <a:ext cx="6883600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9001" y="917134"/>
            <a:ext cx="10167615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813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05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6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79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3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1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7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7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7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936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56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50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605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334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40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924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7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04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81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05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9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93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0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18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244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75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3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3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44205" y="1428750"/>
            <a:ext cx="3642261" cy="1524000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61258" y="3461657"/>
            <a:ext cx="7171508" cy="1980691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43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</a:t>
            </a:r>
          </a:p>
          <a:p>
            <a:pPr algn="ctr"/>
            <a:r>
              <a:rPr lang="en-US" sz="43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ĐOẠN THẲNG.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90351" y="6032898"/>
            <a:ext cx="7811299" cy="825103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HOÀI PHƯƠNG.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14705" y="1143000"/>
            <a:ext cx="3581615" cy="1999060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5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2667186" y="152400"/>
            <a:ext cx="7085938" cy="69294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  <a:r>
              <a:rPr lang="vi-VN" sz="4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250427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69" y="4714875"/>
            <a:ext cx="25530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31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46" y="0"/>
            <a:ext cx="129375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9217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25001"/>
            <a:ext cx="2345556" cy="1196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5232B-3FDB-4083-85AA-58BF2F0D9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280"/>
          <a:stretch/>
        </p:blipFill>
        <p:spPr>
          <a:xfrm>
            <a:off x="331304" y="2067339"/>
            <a:ext cx="11304105" cy="4468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7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725B9-96DC-4D84-B998-1BD30F6BFB71}"/>
              </a:ext>
            </a:extLst>
          </p:cNvPr>
          <p:cNvSpPr txBox="1"/>
          <p:nvPr/>
        </p:nvSpPr>
        <p:spPr>
          <a:xfrm>
            <a:off x="0" y="1637770"/>
            <a:ext cx="308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6D6748-73C4-4496-A1D9-3E63825031FD}"/>
              </a:ext>
            </a:extLst>
          </p:cNvPr>
          <p:cNvCxnSpPr/>
          <p:nvPr/>
        </p:nvCxnSpPr>
        <p:spPr>
          <a:xfrm>
            <a:off x="5223095" y="2022662"/>
            <a:ext cx="6115575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8EFC05-7766-4AB1-876D-EA313823E294}"/>
              </a:ext>
            </a:extLst>
          </p:cNvPr>
          <p:cNvSpPr txBox="1"/>
          <p:nvPr/>
        </p:nvSpPr>
        <p:spPr>
          <a:xfrm>
            <a:off x="6095551" y="1411574"/>
            <a:ext cx="67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CC142-113B-4980-A292-C6F53A86A90D}"/>
              </a:ext>
            </a:extLst>
          </p:cNvPr>
          <p:cNvSpPr txBox="1"/>
          <p:nvPr/>
        </p:nvSpPr>
        <p:spPr>
          <a:xfrm>
            <a:off x="8184408" y="1411574"/>
            <a:ext cx="67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E90E3-7DF3-44D7-81A8-C9F3DAD9FA9D}"/>
              </a:ext>
            </a:extLst>
          </p:cNvPr>
          <p:cNvSpPr txBox="1"/>
          <p:nvPr/>
        </p:nvSpPr>
        <p:spPr>
          <a:xfrm>
            <a:off x="9711203" y="1411574"/>
            <a:ext cx="67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B954D-2C4C-46CB-9D2D-075B56F28C29}"/>
              </a:ext>
            </a:extLst>
          </p:cNvPr>
          <p:cNvSpPr txBox="1"/>
          <p:nvPr/>
        </p:nvSpPr>
        <p:spPr>
          <a:xfrm>
            <a:off x="6095551" y="2206236"/>
            <a:ext cx="780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1BF12-46E0-4A47-B5F1-448414263BA7}"/>
              </a:ext>
            </a:extLst>
          </p:cNvPr>
          <p:cNvSpPr txBox="1"/>
          <p:nvPr/>
        </p:nvSpPr>
        <p:spPr>
          <a:xfrm>
            <a:off x="8167631" y="2173178"/>
            <a:ext cx="780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42FA9-06DE-44F5-83E3-111AB04D9670}"/>
              </a:ext>
            </a:extLst>
          </p:cNvPr>
          <p:cNvSpPr txBox="1"/>
          <p:nvPr/>
        </p:nvSpPr>
        <p:spPr>
          <a:xfrm>
            <a:off x="9711203" y="2146864"/>
            <a:ext cx="780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06369-2F5D-459E-AF76-405C93965202}"/>
              </a:ext>
            </a:extLst>
          </p:cNvPr>
          <p:cNvSpPr txBox="1"/>
          <p:nvPr/>
        </p:nvSpPr>
        <p:spPr>
          <a:xfrm>
            <a:off x="6796031" y="1377572"/>
            <a:ext cx="1065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9B3AE-C1D2-4367-9355-F13254EDDE2F}"/>
              </a:ext>
            </a:extLst>
          </p:cNvPr>
          <p:cNvSpPr txBox="1"/>
          <p:nvPr/>
        </p:nvSpPr>
        <p:spPr>
          <a:xfrm>
            <a:off x="8771636" y="1334729"/>
            <a:ext cx="1065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95B9B-A4F3-4824-8D82-E7E6C6C08916}"/>
              </a:ext>
            </a:extLst>
          </p:cNvPr>
          <p:cNvSpPr txBox="1"/>
          <p:nvPr/>
        </p:nvSpPr>
        <p:spPr>
          <a:xfrm>
            <a:off x="0" y="2227261"/>
            <a:ext cx="671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A, B, 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32662-272A-4012-B22C-80D4D4FD40A7}"/>
              </a:ext>
            </a:extLst>
          </p:cNvPr>
          <p:cNvSpPr txBox="1"/>
          <p:nvPr/>
        </p:nvSpPr>
        <p:spPr>
          <a:xfrm>
            <a:off x="0" y="2697688"/>
            <a:ext cx="671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9633"/>
            <a:ext cx="2345556" cy="11967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AB8170-33E2-4DAF-8B40-5205DC2B7C1C}"/>
              </a:ext>
            </a:extLst>
          </p:cNvPr>
          <p:cNvSpPr txBox="1"/>
          <p:nvPr/>
        </p:nvSpPr>
        <p:spPr>
          <a:xfrm>
            <a:off x="0" y="4119908"/>
            <a:ext cx="1007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5F4C10-FACE-43CE-BB17-E3F074AD49A2}"/>
              </a:ext>
            </a:extLst>
          </p:cNvPr>
          <p:cNvSpPr txBox="1"/>
          <p:nvPr/>
        </p:nvSpPr>
        <p:spPr>
          <a:xfrm>
            <a:off x="0" y="46676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HE.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DH = HE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E020E0-B850-40E9-83C7-609461D573AE}"/>
              </a:ext>
            </a:extLst>
          </p:cNvPr>
          <p:cNvSpPr txBox="1"/>
          <p:nvPr/>
        </p:nvSpPr>
        <p:spPr>
          <a:xfrm>
            <a:off x="31397" y="5272035"/>
            <a:ext cx="1173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D1D58D-8E14-4680-85B9-DFFC14C3350B}"/>
              </a:ext>
            </a:extLst>
          </p:cNvPr>
          <p:cNvCxnSpPr/>
          <p:nvPr/>
        </p:nvCxnSpPr>
        <p:spPr>
          <a:xfrm>
            <a:off x="5282417" y="3499841"/>
            <a:ext cx="59611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A31AE2-5644-4B74-A582-AEE9ED7B974F}"/>
              </a:ext>
            </a:extLst>
          </p:cNvPr>
          <p:cNvSpPr txBox="1"/>
          <p:nvPr/>
        </p:nvSpPr>
        <p:spPr>
          <a:xfrm>
            <a:off x="5094231" y="2897223"/>
            <a:ext cx="67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93A0FA-0957-4452-9463-209A64F3BFE4}"/>
              </a:ext>
            </a:extLst>
          </p:cNvPr>
          <p:cNvSpPr txBox="1"/>
          <p:nvPr/>
        </p:nvSpPr>
        <p:spPr>
          <a:xfrm>
            <a:off x="11096228" y="2897223"/>
            <a:ext cx="67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2924F-6B59-4963-A461-2B0E309B97FD}"/>
              </a:ext>
            </a:extLst>
          </p:cNvPr>
          <p:cNvSpPr txBox="1"/>
          <p:nvPr/>
        </p:nvSpPr>
        <p:spPr>
          <a:xfrm>
            <a:off x="5039701" y="3557756"/>
            <a:ext cx="780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A6C46B-18E1-425F-A643-0A954B0C9C08}"/>
              </a:ext>
            </a:extLst>
          </p:cNvPr>
          <p:cNvSpPr txBox="1"/>
          <p:nvPr/>
        </p:nvSpPr>
        <p:spPr>
          <a:xfrm>
            <a:off x="11041698" y="3611576"/>
            <a:ext cx="780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03277F-D253-4233-923E-65BF2EB23A1D}"/>
              </a:ext>
            </a:extLst>
          </p:cNvPr>
          <p:cNvSpPr txBox="1"/>
          <p:nvPr/>
        </p:nvSpPr>
        <p:spPr>
          <a:xfrm>
            <a:off x="7986171" y="2897223"/>
            <a:ext cx="67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8C305D-42F6-4D13-9228-84DD5CCA082B}"/>
              </a:ext>
            </a:extLst>
          </p:cNvPr>
          <p:cNvSpPr txBox="1"/>
          <p:nvPr/>
        </p:nvSpPr>
        <p:spPr>
          <a:xfrm>
            <a:off x="7931641" y="3611576"/>
            <a:ext cx="780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C72B66-0509-4C85-AD83-FACAB3FB6806}"/>
              </a:ext>
            </a:extLst>
          </p:cNvPr>
          <p:cNvSpPr txBox="1"/>
          <p:nvPr/>
        </p:nvSpPr>
        <p:spPr>
          <a:xfrm>
            <a:off x="6234002" y="2945843"/>
            <a:ext cx="1065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032EC8-D983-4E44-95DA-EE12EE273A27}"/>
              </a:ext>
            </a:extLst>
          </p:cNvPr>
          <p:cNvSpPr txBox="1"/>
          <p:nvPr/>
        </p:nvSpPr>
        <p:spPr>
          <a:xfrm>
            <a:off x="9344058" y="2945843"/>
            <a:ext cx="1065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A96B0F-8DDD-4998-9028-EBDF4D8E4C94}"/>
              </a:ext>
            </a:extLst>
          </p:cNvPr>
          <p:cNvSpPr txBox="1"/>
          <p:nvPr/>
        </p:nvSpPr>
        <p:spPr>
          <a:xfrm>
            <a:off x="0" y="3296754"/>
            <a:ext cx="500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1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21" grpId="0"/>
      <p:bldP spid="22" grpId="0"/>
      <p:bldP spid="2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814254" y="1322347"/>
            <a:ext cx="9937877" cy="2795531"/>
            <a:chOff x="1086355" y="938536"/>
            <a:chExt cx="9937877" cy="2795531"/>
          </a:xfrm>
        </p:grpSpPr>
        <p:grpSp>
          <p:nvGrpSpPr>
            <p:cNvPr id="27" name="Group 26"/>
            <p:cNvGrpSpPr/>
            <p:nvPr/>
          </p:nvGrpSpPr>
          <p:grpSpPr>
            <a:xfrm>
              <a:off x="1235915" y="1062722"/>
              <a:ext cx="9198558" cy="2140984"/>
              <a:chOff x="1230849" y="837817"/>
              <a:chExt cx="9198558" cy="21409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306713" y="837817"/>
                <a:ext cx="122694" cy="1082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689487" y="1637989"/>
                <a:ext cx="122694" cy="1082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230849" y="2852382"/>
                <a:ext cx="5160863" cy="126419"/>
                <a:chOff x="3441787" y="1760561"/>
                <a:chExt cx="5160863" cy="126419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562066" y="1849060"/>
                  <a:ext cx="2449684" cy="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096000" y="1849131"/>
                  <a:ext cx="2449684" cy="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3441787" y="1760561"/>
                  <a:ext cx="5160863" cy="126419"/>
                  <a:chOff x="3441787" y="1760561"/>
                  <a:chExt cx="5160863" cy="126419"/>
                </a:xfrm>
              </p:grpSpPr>
              <p:sp>
                <p:nvSpPr>
                  <p:cNvPr id="13" name="Oval 12"/>
                  <p:cNvSpPr/>
                  <p:nvPr/>
                </p:nvSpPr>
                <p:spPr>
                  <a:xfrm>
                    <a:off x="8479956" y="1778753"/>
                    <a:ext cx="122694" cy="1082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441787" y="1760561"/>
                    <a:ext cx="122694" cy="1082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996197" y="1776481"/>
                    <a:ext cx="122694" cy="10822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1" name="Straight Connector 20"/>
              <p:cNvCxnSpPr/>
              <p:nvPr/>
            </p:nvCxnSpPr>
            <p:spPr>
              <a:xfrm flipV="1">
                <a:off x="6371331" y="1722047"/>
                <a:ext cx="2381446" cy="12188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8689487" y="891931"/>
                <a:ext cx="1678573" cy="85910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086355" y="3149292"/>
              <a:ext cx="58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0801" y="3149292"/>
              <a:ext cx="58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4735" y="3130905"/>
              <a:ext cx="58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80310" y="1981108"/>
              <a:ext cx="58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34473" y="1056073"/>
              <a:ext cx="58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3359" y="2550110"/>
              <a:ext cx="110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cm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6907" y="2549376"/>
              <a:ext cx="110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cm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9893808">
              <a:off x="8922311" y="938536"/>
              <a:ext cx="110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 cm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9893808">
              <a:off x="6939932" y="2008510"/>
              <a:ext cx="110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cm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2039" y="4372705"/>
            <a:ext cx="771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AB.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039" y="5068305"/>
            <a:ext cx="771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5042" y="5688450"/>
            <a:ext cx="771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BC.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818" y="6273225"/>
            <a:ext cx="771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29869" y="5024929"/>
            <a:ext cx="593449" cy="5184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29869" y="4365792"/>
            <a:ext cx="593449" cy="5184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49305" y="6339503"/>
            <a:ext cx="593449" cy="5184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29869" y="5678200"/>
            <a:ext cx="593449" cy="5439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0" name="Rectangle: Rounded Corners 13">
            <a:extLst>
              <a:ext uri="{FF2B5EF4-FFF2-40B4-BE49-F238E27FC236}">
                <a16:creationId xmlns:a16="http://schemas.microsoft.com/office/drawing/2014/main" id="{8C142259-D819-420A-80F6-061070EBD8C3}"/>
              </a:ext>
            </a:extLst>
          </p:cNvPr>
          <p:cNvSpPr/>
          <p:nvPr/>
        </p:nvSpPr>
        <p:spPr>
          <a:xfrm>
            <a:off x="7984060" y="4410885"/>
            <a:ext cx="511962" cy="455606"/>
          </a:xfrm>
          <a:prstGeom prst="round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</p:txBody>
      </p:sp>
      <p:sp>
        <p:nvSpPr>
          <p:cNvPr id="51" name="Rectangle: Rounded Corners 13">
            <a:extLst>
              <a:ext uri="{FF2B5EF4-FFF2-40B4-BE49-F238E27FC236}">
                <a16:creationId xmlns:a16="http://schemas.microsoft.com/office/drawing/2014/main" id="{8C142259-D819-420A-80F6-061070EBD8C3}"/>
              </a:ext>
            </a:extLst>
          </p:cNvPr>
          <p:cNvSpPr/>
          <p:nvPr/>
        </p:nvSpPr>
        <p:spPr>
          <a:xfrm>
            <a:off x="7984060" y="5068305"/>
            <a:ext cx="511962" cy="455606"/>
          </a:xfrm>
          <a:prstGeom prst="round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</p:txBody>
      </p:sp>
      <p:sp>
        <p:nvSpPr>
          <p:cNvPr id="52" name="Rectangle: Rounded Corners 13">
            <a:extLst>
              <a:ext uri="{FF2B5EF4-FFF2-40B4-BE49-F238E27FC236}">
                <a16:creationId xmlns:a16="http://schemas.microsoft.com/office/drawing/2014/main" id="{8C142259-D819-420A-80F6-061070EBD8C3}"/>
              </a:ext>
            </a:extLst>
          </p:cNvPr>
          <p:cNvSpPr/>
          <p:nvPr/>
        </p:nvSpPr>
        <p:spPr>
          <a:xfrm>
            <a:off x="7984060" y="5734693"/>
            <a:ext cx="511962" cy="455606"/>
          </a:xfrm>
          <a:prstGeom prst="round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53" name="Rectangle: Rounded Corners 13">
            <a:extLst>
              <a:ext uri="{FF2B5EF4-FFF2-40B4-BE49-F238E27FC236}">
                <a16:creationId xmlns:a16="http://schemas.microsoft.com/office/drawing/2014/main" id="{8C142259-D819-420A-80F6-061070EBD8C3}"/>
              </a:ext>
            </a:extLst>
          </p:cNvPr>
          <p:cNvSpPr/>
          <p:nvPr/>
        </p:nvSpPr>
        <p:spPr>
          <a:xfrm>
            <a:off x="8011356" y="6370948"/>
            <a:ext cx="511962" cy="455606"/>
          </a:xfrm>
          <a:prstGeom prst="round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AEDF4C2-46B8-4ED1-95F5-42F5F6E2A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536"/>
            <a:ext cx="2325189" cy="9329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52697" y="2364056"/>
            <a:ext cx="370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1. Đ, S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1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29F6D-77A4-44AE-8EAF-25C20620F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61" r="1"/>
          <a:stretch/>
        </p:blipFill>
        <p:spPr>
          <a:xfrm>
            <a:off x="7559493" y="1449977"/>
            <a:ext cx="3780826" cy="2329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EDF4C2-46B8-4ED1-95F5-42F5F6E2A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7" y="19798"/>
            <a:ext cx="2486927" cy="1243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209167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061592"/>
            <a:ext cx="679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 ở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50848"/>
            <a:ext cx="787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568BB-D869-4692-A26E-A861417FA710}"/>
              </a:ext>
            </a:extLst>
          </p:cNvPr>
          <p:cNvSpPr txBox="1"/>
          <p:nvPr/>
        </p:nvSpPr>
        <p:spPr>
          <a:xfrm>
            <a:off x="0" y="2530080"/>
            <a:ext cx="1042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 A,H,B;  H,M,K;  C,K,D.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D205B7-0D7C-4A8C-AF5B-1D088F0D5EB1}"/>
              </a:ext>
            </a:extLst>
          </p:cNvPr>
          <p:cNvSpPr txBox="1"/>
          <p:nvPr/>
        </p:nvSpPr>
        <p:spPr>
          <a:xfrm>
            <a:off x="0" y="3636134"/>
            <a:ext cx="982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7DC2E6-3AED-4DBD-96ED-373A06721BD7}"/>
              </a:ext>
            </a:extLst>
          </p:cNvPr>
          <p:cNvSpPr txBox="1"/>
          <p:nvPr/>
        </p:nvSpPr>
        <p:spPr>
          <a:xfrm>
            <a:off x="1" y="468904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K, MH = MK.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506840"/>
            <a:ext cx="714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2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D5E76-12B5-4FCF-B407-13E3F1538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3"/>
          <a:stretch/>
        </p:blipFill>
        <p:spPr>
          <a:xfrm>
            <a:off x="5852160" y="2054933"/>
            <a:ext cx="6339840" cy="3217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DF4C2-46B8-4ED1-95F5-42F5F6E2A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425"/>
            <a:ext cx="2486927" cy="1243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1886" y="2011680"/>
            <a:ext cx="5643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AC, BD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047" y="4310743"/>
            <a:ext cx="5590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173" y="3148148"/>
            <a:ext cx="546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0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3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43027" y="1880927"/>
            <a:ext cx="790291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kumimoji="0" lang="en-US" sz="66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587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9402A23-3E08-46A6-B6AF-A05D24B61E4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6 Diem o giua trung diem cua doan thang (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158A0-26D9-4B85-80E7-0B740208A407}:6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B0FC31-4D6C-435A-8055-B759CF1DB11B}:5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F17186-4CA7-4485-B5A5-5CA2F43FDBC8}:5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B0F06E-6A3B-4E55-BFC9-CE47DAF347B6}:6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2B8756-C444-4B4C-9D71-6FA341DD0E94}:6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1F7B80-451C-4DA1-9882-B8AC29F88B1C}:6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6C42C0-31A5-40FF-B5D2-AF6CE058C4AA}:614"/>
</p:tagLst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347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DFPOP1-W9</vt:lpstr>
      <vt:lpstr>Dosis</vt:lpstr>
      <vt:lpstr>Fira Sans Extra Condensed Medium</vt:lpstr>
      <vt:lpstr>Quicksand</vt:lpstr>
      <vt:lpstr>Roboto Condensed Light</vt:lpstr>
      <vt:lpstr>Source Sans Pro</vt:lpstr>
      <vt:lpstr>Times New Roman</vt:lpstr>
      <vt:lpstr>Titan One</vt:lpstr>
      <vt:lpstr>UTM Avo</vt:lpstr>
      <vt:lpstr>VNI-Times</vt:lpstr>
      <vt:lpstr>印品黑体</vt:lpstr>
      <vt:lpstr>Pre-K for Christian Schools: God Created Families to Love One Another by Slidesgo</vt:lpstr>
      <vt:lpstr>4_Office Theme</vt:lpstr>
      <vt:lpstr>020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16 Diem o giua trung diem cua doan thang (1)</dc:title>
  <dc:creator>le quynh anh</dc:creator>
  <cp:lastModifiedBy>SURFACE</cp:lastModifiedBy>
  <cp:revision>47</cp:revision>
  <dcterms:created xsi:type="dcterms:W3CDTF">2021-06-18T02:42:56Z</dcterms:created>
  <dcterms:modified xsi:type="dcterms:W3CDTF">2025-10-20T22:40:06Z</dcterms:modified>
</cp:coreProperties>
</file>