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  <p:sldMasterId id="2147484009" r:id="rId2"/>
    <p:sldMasterId id="2147484036" r:id="rId3"/>
  </p:sldMasterIdLst>
  <p:notesMasterIdLst>
    <p:notesMasterId r:id="rId13"/>
  </p:notesMasterIdLst>
  <p:sldIdLst>
    <p:sldId id="256" r:id="rId4"/>
    <p:sldId id="258" r:id="rId5"/>
    <p:sldId id="431" r:id="rId6"/>
    <p:sldId id="299" r:id="rId7"/>
    <p:sldId id="403" r:id="rId8"/>
    <p:sldId id="340" r:id="rId9"/>
    <p:sldId id="418" r:id="rId10"/>
    <p:sldId id="405" r:id="rId11"/>
    <p:sldId id="43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737" autoAdjust="0"/>
  </p:normalViewPr>
  <p:slideViewPr>
    <p:cSldViewPr snapToGrid="0">
      <p:cViewPr varScale="1">
        <p:scale>
          <a:sx n="78" d="100"/>
          <a:sy n="78" d="100"/>
        </p:scale>
        <p:origin x="144" y="5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1CF6-44E3-4ADF-B069-871E8C15E9C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BC8FC-B0C4-457D-8AB7-E6D4931C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3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A2E44-615F-4CBD-B612-D887467EBE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07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74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Khúc này có nên chèn nhạc buồn vào cho cảm động không chị ?? =)))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A2E44-615F-4CBD-B612-D887467EBE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A2E44-615F-4CBD-B612-D887467EBE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Hiệu ứng có rất nhiều lá xuất hiện phía sau với ý đồ là còn rất nhiều việc làm khác, mỗi một hành động dù nhỏ gộp lại cũng sẽ thành hành động lớn và lan tỏa ra cộng đồng, nhiều người khác.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A2E44-615F-4CBD-B612-D887467EBE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Đồng hồ đếm ngược 1 phút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A2E44-615F-4CBD-B612-D887467EBE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BC8FC-B0C4-457D-8AB7-E6D4931CBE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51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24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E62E-4A80-4A04-AF51-E045AAC51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86560-8CAC-4D11-A1B9-D2722263B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A1551-AACD-4F7E-80AB-8C2804ED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4D931-313D-4129-94CD-4B894481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6D2E4-DE62-46A7-B1AF-C8B66D42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9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5278-46E8-4FAF-BCC1-B4B7A664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1322A-AF7A-4ABC-9CBC-565396CFD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F989-CDD8-4101-A501-754A7AD4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F76C8-7999-483B-AC1E-81ED1975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AECFC-7710-4922-A837-57C51C9C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8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A5E77-038B-45EE-92C5-909A9BEE0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D69B8-46AD-4FEF-A683-1DD6BD2FB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32B06-D034-4C56-B9CB-90842ACC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62D5A-3F8D-4BF8-AF3D-B1584F6B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7DEE3-E35D-46D1-B67F-C1C68A94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38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pPr/>
              <a:t>2025/10/21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932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pPr/>
              <a:t>2025/10/21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761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pPr/>
              <a:t>2025/10/21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777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pPr/>
              <a:t>2025/10/21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137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pPr/>
              <a:t>2025/10/21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51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2" t="38355" b="23157"/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31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pPr/>
              <a:t>2025/10/21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437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pPr/>
              <a:t>2025/10/21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45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2874-68EC-497E-9DA7-D56B4B79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38CCA-C0DF-4072-807B-0517771E0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07C1B-154C-4CA0-B716-7347EF26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83AE7-864E-432E-A2F1-70864C7E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DEBB-155E-4DAD-B449-B6955AA8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0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pPr/>
              <a:t>2025/10/21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855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pPr/>
              <a:t>2025/10/21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970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pPr/>
              <a:t>2025/10/21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537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pPr/>
              <a:t>2025/10/21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459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26F74D-B0E9-48A0-AF05-478B67D5D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F3E3629-4186-4C92-8108-B9F6E2341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0077F0-9AB5-442D-B55D-96F689E9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BD72C-97CF-47E7-A098-2BB1320F13E8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6474F-41B1-4AA4-B95B-297303C7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1B6B97-953B-476E-A79F-92A7CDD3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41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80725-6F0E-446C-B9FA-3E62A529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A6FA1B-3AE9-4EF9-8079-88725625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B4B028-D676-43A1-B01F-E939FB1142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BD72C-97CF-47E7-A098-2BB1320F13E8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008938-AEC3-4E98-81CA-E4D2ED89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8BFF72-7D02-4128-8924-956A8D47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2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1E53-A19A-49A7-B0DC-CDEE8420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512239-5279-41B0-8E3F-614A6D4BB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12B34B-F7D0-4E8A-BDA3-FA14A424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BD72C-97CF-47E7-A098-2BB1320F13E8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1897E9-8D63-4E55-8D77-19332A0C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76AD07-6044-4C2F-AC33-7F4970BF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0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BF0A54-42F5-4A11-B5DD-842DB223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0521FC-BAB6-4EE5-BFCD-0775A2AD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7435B9-E7F9-47E5-BA9F-B026BF5B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876D37-D432-42B7-B87B-52CB2DCA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BD72C-97CF-47E7-A098-2BB1320F13E8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F2F159-0547-4529-9808-A6934066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BF3491-C691-46DF-9320-E7C33570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4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B8A120-F50C-4488-994D-3C02E01D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A48777-35EA-4F17-8AE1-41A578123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8302F4-DC6D-45C0-A754-1FD82343B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3A6ABF-53AB-4791-94F4-E62B0E900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455962-A847-48BE-BB98-3F99EB629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88A954E-A57A-4F5C-9F1C-7825B633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BD72C-97CF-47E7-A098-2BB1320F13E8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AAD35E-4C3E-4DAB-AF0E-25C36D6E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22AE2F3-4B57-4D89-A30E-A8EBDF83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7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533BA-43D1-4114-8EC7-1E54AAAD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46B1D1-A97A-4109-A476-245A05B7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BD72C-97CF-47E7-A098-2BB1320F13E8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1BBDAD-5EF5-4EEF-AEE6-F34942BB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8CD515-2A59-4079-A500-46A64B15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5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781B-CD2C-4327-87DE-696C0099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A0E45-D252-444A-ACF1-BABF865A5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A624A-C8F3-498B-B84A-1CCAAA6F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90AAE-35CC-48A7-8EAA-38D43740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2ABA0-8D91-4B62-8F8E-9C9E0616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06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727B8E8-B670-4D1F-B5AE-31EB7276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BD72C-97CF-47E7-A098-2BB1320F13E8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A688EF-7691-418E-A172-9D6142F0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4E38C0-25AA-47B2-8C51-900964E0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1BC3D1-75C5-4C99-BC21-DBA36A66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439E76-9BA1-438D-9C12-B67796597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DAFB73-5796-4AD9-B629-57E2FC25F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A304D7-66A0-4FFB-9BCC-21C70A09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BD72C-97CF-47E7-A098-2BB1320F13E8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03B9DB-B9BE-41E0-89F8-69BD6FE9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C89641-4A75-4F99-92B2-9FC89A63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7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737C8-C274-415B-8BB2-CF95AA0D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0EACCFB-BBAC-479C-9150-EED5E7A28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DE7B8E-901E-4C13-8CDE-FBDF235AE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6980F5-0C40-46FF-90A0-479AE71D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BD72C-97CF-47E7-A098-2BB1320F13E8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33C01E-0A32-4A13-B651-67D5AE29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6ABE16-09BF-4C2B-86BA-95559E53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9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B3EA44-0A9D-4D23-A69E-E6A001BF1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E45E13-BCD2-4BCD-9F32-167884DD0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7DCADC-B5E3-4471-840E-4661C0B0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BD72C-97CF-47E7-A098-2BB1320F13E8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C259BB-6471-4FC7-8D1B-86C3470B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5EB754-6D91-4826-B09F-71D849E7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9FA6D46-0B14-4F05-8D4E-D9E1839AD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2C84F7-FCED-40DB-B927-7AEB4FD8B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28B98-21F7-4F1B-9E84-ADB7EC98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BD72C-97CF-47E7-A098-2BB1320F13E8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915199-E2C5-41F3-B5BF-BC774903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CB96E7-D9E0-4539-A893-48CB894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1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9C3D-4B89-4032-9D89-299F4B19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10869-D38E-4FCB-AD1A-5B5614258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3252A-7543-4DB8-B86A-A443A97B7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54F6C-D557-4E79-B4BA-D8B157E2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AA2F5-70BA-4DBF-BA1F-CF59C933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26070-4E21-4110-AD91-BF4BA5A8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2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BFDC-4629-4CC3-A05A-990C8009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F544E-581B-409E-A74C-48D63F381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90F3A-5438-4149-A014-92871C66E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CBEFB-B7F6-42C5-AA3A-B7D5921BB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623D9-3E5B-4149-9E44-70AC97A5D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5C8FF7-84A0-4C3F-A856-51CFF0E9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3575C-022C-4131-B7D2-E9984D4F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F9BA33-39B3-4823-96CF-5410B9DE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4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74CE3-02A3-49F8-AC01-ACBC91CB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52B14-6934-49D3-9FA5-EE730600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8DE4D-5185-4FCB-90E0-F1513B89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C6C0D-BBFC-4515-8E59-A2C28A1B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540ACA-A809-485A-BD40-81055C06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D3589E-481E-40A7-9FFD-489BCBF7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0A72E-B89D-4B6C-B88E-B518D292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6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7550-57CF-482A-874A-099DEF53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0C545-4014-4553-9DFA-9A8EB5063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77511-1D55-42F5-AF61-B6B8748D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A1F19-09BF-4DD9-A614-94AB4460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AA331-78AA-4F0B-B6E3-58FCDFF2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AB250-7E0F-4037-AFF3-D71F9F8A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9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980B-BE31-45AA-AE42-85B954EC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63A05-F0F3-4E77-9261-F853EE7D3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29603-129E-442A-9C50-2A0D9961C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A02E2-6771-447E-A340-31BD069D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0DFBB-98A0-41AE-8E05-34F7EB53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C115C-4BF5-4B16-8C05-EFC7ACC1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6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9AAA84E3-6F53-437B-86ED-8BED2A869D8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A76BE2-03E3-430C-87BF-CCF7A04B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5ADF5-CA5B-4871-9C9A-938351436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C4CA2-BFD9-4A50-AE6D-7E063F181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4281-AB9F-40C4-8AED-D396B03B4105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9639-3B48-4244-817A-5CDCFCEB1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50741-3C1A-4544-8BC8-7AE5A386B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1CF5C62D-3E69-4A9B-84C8-ABFC07E396E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1DBFB-CFD2-48AA-8FE1-55CF1AE6D1D6}" type="datetimeFigureOut">
              <a:rPr lang="zh-CN" altLang="en-US" smtClean="0"/>
              <a:pPr/>
              <a:t>2025/10/21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F9150-92D3-415E-93D8-1993074F85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03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CE3C715-DAF0-4928-9C6C-FAB0B3A0647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3327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4.png"/><Relationship Id="rId3" Type="http://schemas.openxmlformats.org/officeDocument/2006/relationships/tags" Target="../tags/tag3.xml"/><Relationship Id="rId21" Type="http://schemas.openxmlformats.org/officeDocument/2006/relationships/image" Target="../media/image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themeOverride" Target="../theme/themeOverride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0.jpeg"/><Relationship Id="rId5" Type="http://schemas.openxmlformats.org/officeDocument/2006/relationships/tags" Target="../tags/tag5.xml"/><Relationship Id="rId15" Type="http://schemas.openxmlformats.org/officeDocument/2006/relationships/image" Target="../media/image1.jpeg"/><Relationship Id="rId23" Type="http://schemas.openxmlformats.org/officeDocument/2006/relationships/image" Target="../media/image9.png"/><Relationship Id="rId10" Type="http://schemas.openxmlformats.org/officeDocument/2006/relationships/tags" Target="../tags/tag10.xml"/><Relationship Id="rId19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0.png"/><Relationship Id="rId3" Type="http://schemas.openxmlformats.org/officeDocument/2006/relationships/tags" Target="../tags/tag20.xml"/><Relationship Id="rId7" Type="http://schemas.openxmlformats.org/officeDocument/2006/relationships/audio" Target="../media/audio1.wav"/><Relationship Id="rId12" Type="http://schemas.openxmlformats.org/officeDocument/2006/relationships/image" Target="../media/image29.png"/><Relationship Id="rId2" Type="http://schemas.openxmlformats.org/officeDocument/2006/relationships/tags" Target="../tags/tag19.xml"/><Relationship Id="rId16" Type="http://schemas.openxmlformats.org/officeDocument/2006/relationships/image" Target="../media/image33.png"/><Relationship Id="rId1" Type="http://schemas.openxmlformats.org/officeDocument/2006/relationships/tags" Target="../tags/tag18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tags" Target="../tags/tag21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6"/>
          <a:srcRect/>
          <a:stretch>
            <a:fillRect/>
          </a:stretch>
        </p:blipFill>
        <p:spPr>
          <a:xfrm>
            <a:off x="0" y="-13794"/>
            <a:ext cx="12192000" cy="688576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65" y="224530"/>
            <a:ext cx="1865380" cy="1572771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287520" y="4302760"/>
            <a:ext cx="7216775" cy="2544445"/>
            <a:chOff x="6752" y="6776"/>
            <a:chExt cx="11365" cy="4007"/>
          </a:xfrm>
        </p:grpSpPr>
        <p:pic>
          <p:nvPicPr>
            <p:cNvPr id="9" name="图片 8" descr="图片包含 浅色&#10;&#10;已生成高可信度的说明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>
              <a:fillRect/>
            </a:stretch>
          </p:blipFill>
          <p:spPr>
            <a:xfrm>
              <a:off x="12900" y="7391"/>
              <a:ext cx="656" cy="157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>
              <a:fillRect/>
            </a:stretch>
          </p:blipFill>
          <p:spPr>
            <a:xfrm>
              <a:off x="9165" y="7644"/>
              <a:ext cx="870" cy="1830"/>
            </a:xfrm>
            <a:prstGeom prst="rect">
              <a:avLst/>
            </a:prstGeom>
          </p:spPr>
        </p:pic>
        <p:pic>
          <p:nvPicPr>
            <p:cNvPr id="23" name="图片 22" descr="图片包含 浅色&#10;&#10;已生成高可信度的说明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>
              <a:fillRect/>
            </a:stretch>
          </p:blipFill>
          <p:spPr>
            <a:xfrm>
              <a:off x="12465" y="7391"/>
              <a:ext cx="656" cy="157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>
              <a:fillRect/>
            </a:stretch>
          </p:blipFill>
          <p:spPr>
            <a:xfrm>
              <a:off x="11813" y="7309"/>
              <a:ext cx="870" cy="1830"/>
            </a:xfrm>
            <a:prstGeom prst="rect">
              <a:avLst/>
            </a:prstGeom>
          </p:spPr>
        </p:pic>
        <p:pic>
          <p:nvPicPr>
            <p:cNvPr id="16" name="图片 15" descr="图片包含 浅色&#10;&#10;已生成高可信度的说明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>
              <a:fillRect/>
            </a:stretch>
          </p:blipFill>
          <p:spPr>
            <a:xfrm>
              <a:off x="16586" y="7186"/>
              <a:ext cx="656" cy="1579"/>
            </a:xfrm>
            <a:prstGeom prst="rect">
              <a:avLst/>
            </a:prstGeom>
          </p:spPr>
        </p:pic>
        <p:pic>
          <p:nvPicPr>
            <p:cNvPr id="17" name="图片 16" descr="图片包含 浅色&#10;&#10;已生成高可信度的说明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>
              <a:fillRect/>
            </a:stretch>
          </p:blipFill>
          <p:spPr>
            <a:xfrm rot="479043">
              <a:off x="7854" y="7375"/>
              <a:ext cx="656" cy="1579"/>
            </a:xfrm>
            <a:prstGeom prst="rect">
              <a:avLst/>
            </a:prstGeom>
          </p:spPr>
        </p:pic>
        <p:pic>
          <p:nvPicPr>
            <p:cNvPr id="19" name="图片 18" descr="图片包含 浅色&#10;&#10;已生成高可信度的说明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>
              <a:fillRect/>
            </a:stretch>
          </p:blipFill>
          <p:spPr>
            <a:xfrm flipH="1">
              <a:off x="8360" y="7434"/>
              <a:ext cx="656" cy="1579"/>
            </a:xfrm>
            <a:prstGeom prst="rect">
              <a:avLst/>
            </a:prstGeom>
          </p:spPr>
        </p:pic>
        <p:pic>
          <p:nvPicPr>
            <p:cNvPr id="27" name="图片 26" descr="图片包含 浅色&#10;&#10;已生成高可信度的说明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>
              <a:fillRect/>
            </a:stretch>
          </p:blipFill>
          <p:spPr>
            <a:xfrm flipH="1">
              <a:off x="11783" y="7606"/>
              <a:ext cx="656" cy="1579"/>
            </a:xfrm>
            <a:prstGeom prst="rect">
              <a:avLst/>
            </a:prstGeom>
          </p:spPr>
        </p:pic>
        <p:pic>
          <p:nvPicPr>
            <p:cNvPr id="28" name="图片 27" descr="图片包含 浅色&#10;&#10;已生成高可信度的说明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>
              <a:fillRect/>
            </a:stretch>
          </p:blipFill>
          <p:spPr>
            <a:xfrm flipH="1">
              <a:off x="8833" y="7976"/>
              <a:ext cx="456" cy="1097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77" b="20439"/>
            <a:stretch>
              <a:fillRect/>
            </a:stretch>
          </p:blipFill>
          <p:spPr>
            <a:xfrm flipH="1">
              <a:off x="8142" y="7965"/>
              <a:ext cx="859" cy="1203"/>
            </a:xfrm>
            <a:prstGeom prst="rect">
              <a:avLst/>
            </a:prstGeom>
          </p:spPr>
        </p:pic>
        <p:pic>
          <p:nvPicPr>
            <p:cNvPr id="30" name="图片 29" descr="图片包含 浅色&#10;&#10;已生成高可信度的说明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>
              <a:fillRect/>
            </a:stretch>
          </p:blipFill>
          <p:spPr>
            <a:xfrm rot="20387316" flipH="1">
              <a:off x="11572" y="7671"/>
              <a:ext cx="656" cy="1579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>
              <a:fillRect/>
            </a:stretch>
          </p:blipFill>
          <p:spPr>
            <a:xfrm rot="21249650">
              <a:off x="10924" y="8095"/>
              <a:ext cx="642" cy="1350"/>
            </a:xfrm>
            <a:prstGeom prst="rect">
              <a:avLst/>
            </a:prstGeom>
          </p:spPr>
        </p:pic>
        <p:pic>
          <p:nvPicPr>
            <p:cNvPr id="34" name="图片 33" descr="图片包含 浅色&#10;&#10;已生成高可信度的说明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>
              <a:fillRect/>
            </a:stretch>
          </p:blipFill>
          <p:spPr>
            <a:xfrm>
              <a:off x="14824" y="7229"/>
              <a:ext cx="656" cy="1579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8916" b="19508"/>
            <a:stretch>
              <a:fillRect/>
            </a:stretch>
          </p:blipFill>
          <p:spPr>
            <a:xfrm flipH="1">
              <a:off x="13782" y="7290"/>
              <a:ext cx="939" cy="1316"/>
            </a:xfrm>
            <a:prstGeom prst="rect">
              <a:avLst/>
            </a:prstGeom>
          </p:spPr>
        </p:pic>
        <p:pic>
          <p:nvPicPr>
            <p:cNvPr id="36" name="图片 35" descr="图片包含 浅色&#10;&#10;已生成高可信度的说明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>
              <a:fillRect/>
            </a:stretch>
          </p:blipFill>
          <p:spPr>
            <a:xfrm rot="20387316" flipH="1">
              <a:off x="14507" y="7172"/>
              <a:ext cx="656" cy="1579"/>
            </a:xfrm>
            <a:prstGeom prst="rect">
              <a:avLst/>
            </a:prstGeom>
          </p:spPr>
        </p:pic>
        <p:grpSp>
          <p:nvGrpSpPr>
            <p:cNvPr id="4" name="PA_组合 3"/>
            <p:cNvGrpSpPr/>
            <p:nvPr>
              <p:custDataLst>
                <p:tags r:id="rId3"/>
              </p:custDataLst>
            </p:nvPr>
          </p:nvGrpSpPr>
          <p:grpSpPr>
            <a:xfrm>
              <a:off x="16807" y="6776"/>
              <a:ext cx="1310" cy="3750"/>
              <a:chOff x="10672515" y="4302689"/>
              <a:chExt cx="831851" cy="2381251"/>
            </a:xfrm>
          </p:grpSpPr>
          <p:sp>
            <p:nvSpPr>
              <p:cNvPr id="2" name="任意多边形: 形状 1"/>
              <p:cNvSpPr/>
              <p:nvPr/>
            </p:nvSpPr>
            <p:spPr>
              <a:xfrm>
                <a:off x="10672515" y="4302689"/>
                <a:ext cx="831851" cy="2381251"/>
              </a:xfrm>
              <a:custGeom>
                <a:avLst/>
                <a:gdLst/>
                <a:ahLst/>
                <a:cxnLst/>
                <a:rect l="0" t="0" r="0" b="0"/>
                <a:pathLst>
                  <a:path w="831851" h="2381251">
                    <a:moveTo>
                      <a:pt x="0" y="0"/>
                    </a:moveTo>
                    <a:lnTo>
                      <a:pt x="831850" y="0"/>
                    </a:lnTo>
                    <a:lnTo>
                      <a:pt x="831850" y="2381250"/>
                    </a:lnTo>
                    <a:lnTo>
                      <a:pt x="0" y="2381250"/>
                    </a:lnTo>
                    <a:close/>
                  </a:path>
                </a:pathLst>
              </a:cu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+mn-lt"/>
                </a:endParaRPr>
              </a:p>
            </p:txBody>
          </p:sp>
          <p:pic>
            <p:nvPicPr>
              <p:cNvPr id="14" name="PA_图片 13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642" t="69697" r="39314" b="15293"/>
              <a:stretch>
                <a:fillRect/>
              </a:stretch>
            </p:blipFill>
            <p:spPr>
              <a:xfrm>
                <a:off x="10672515" y="4302689"/>
                <a:ext cx="552450" cy="1162050"/>
              </a:xfrm>
              <a:prstGeom prst="rect">
                <a:avLst/>
              </a:prstGeom>
            </p:spPr>
          </p:pic>
        </p:grpSp>
        <p:grpSp>
          <p:nvGrpSpPr>
            <p:cNvPr id="6" name="PA_组合 5"/>
            <p:cNvGrpSpPr/>
            <p:nvPr>
              <p:custDataLst>
                <p:tags r:id="rId4"/>
              </p:custDataLst>
            </p:nvPr>
          </p:nvGrpSpPr>
          <p:grpSpPr>
            <a:xfrm>
              <a:off x="15045" y="6818"/>
              <a:ext cx="1230" cy="3750"/>
              <a:chOff x="9553716" y="4329737"/>
              <a:chExt cx="781051" cy="2381251"/>
            </a:xfrm>
          </p:grpSpPr>
          <p:sp>
            <p:nvSpPr>
              <p:cNvPr id="5" name="任意多边形: 形状 4"/>
              <p:cNvSpPr/>
              <p:nvPr/>
            </p:nvSpPr>
            <p:spPr>
              <a:xfrm>
                <a:off x="9553716" y="4329737"/>
                <a:ext cx="781051" cy="2381251"/>
              </a:xfrm>
              <a:custGeom>
                <a:avLst/>
                <a:gdLst/>
                <a:ahLst/>
                <a:cxnLst/>
                <a:rect l="0" t="0" r="0" b="0"/>
                <a:pathLst>
                  <a:path w="781051" h="2381251">
                    <a:moveTo>
                      <a:pt x="0" y="0"/>
                    </a:moveTo>
                    <a:lnTo>
                      <a:pt x="781050" y="0"/>
                    </a:lnTo>
                    <a:lnTo>
                      <a:pt x="781050" y="2381250"/>
                    </a:lnTo>
                    <a:lnTo>
                      <a:pt x="0" y="2381250"/>
                    </a:lnTo>
                    <a:close/>
                  </a:path>
                </a:pathLst>
              </a:cu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+mn-lt"/>
                </a:endParaRPr>
              </a:p>
            </p:txBody>
          </p:sp>
          <p:pic>
            <p:nvPicPr>
              <p:cNvPr id="33" name="PA_图片 32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642" t="69697" r="39314" b="15293"/>
              <a:stretch>
                <a:fillRect/>
              </a:stretch>
            </p:blipFill>
            <p:spPr>
              <a:xfrm>
                <a:off x="9553716" y="4329737"/>
                <a:ext cx="552450" cy="1162050"/>
              </a:xfrm>
              <a:prstGeom prst="rect">
                <a:avLst/>
              </a:prstGeom>
            </p:spPr>
          </p:pic>
        </p:grpSp>
        <p:grpSp>
          <p:nvGrpSpPr>
            <p:cNvPr id="8" name="PA_组合 7"/>
            <p:cNvGrpSpPr/>
            <p:nvPr>
              <p:custDataLst>
                <p:tags r:id="rId5"/>
              </p:custDataLst>
            </p:nvPr>
          </p:nvGrpSpPr>
          <p:grpSpPr>
            <a:xfrm>
              <a:off x="12272" y="7061"/>
              <a:ext cx="1430" cy="3550"/>
              <a:chOff x="7792567" y="4483820"/>
              <a:chExt cx="908051" cy="2254251"/>
            </a:xfrm>
          </p:grpSpPr>
          <p:sp>
            <p:nvSpPr>
              <p:cNvPr id="7" name="任意多边形: 形状 6"/>
              <p:cNvSpPr/>
              <p:nvPr/>
            </p:nvSpPr>
            <p:spPr>
              <a:xfrm>
                <a:off x="7792567" y="4483820"/>
                <a:ext cx="908051" cy="2254251"/>
              </a:xfrm>
              <a:custGeom>
                <a:avLst/>
                <a:gdLst/>
                <a:ahLst/>
                <a:cxnLst/>
                <a:rect l="0" t="0" r="0" b="0"/>
                <a:pathLst>
                  <a:path w="908051" h="2254251">
                    <a:moveTo>
                      <a:pt x="0" y="0"/>
                    </a:moveTo>
                    <a:lnTo>
                      <a:pt x="908050" y="0"/>
                    </a:lnTo>
                    <a:lnTo>
                      <a:pt x="908050" y="2254250"/>
                    </a:lnTo>
                    <a:lnTo>
                      <a:pt x="0" y="2254250"/>
                    </a:lnTo>
                    <a:close/>
                  </a:path>
                </a:pathLst>
              </a:cu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+mn-lt"/>
                </a:endParaRPr>
              </a:p>
            </p:txBody>
          </p:sp>
          <p:pic>
            <p:nvPicPr>
              <p:cNvPr id="26" name="PA_图片 25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642" t="69697" r="39314" b="15293"/>
              <a:stretch>
                <a:fillRect/>
              </a:stretch>
            </p:blipFill>
            <p:spPr>
              <a:xfrm flipH="1">
                <a:off x="8148168" y="4483820"/>
                <a:ext cx="552450" cy="1162050"/>
              </a:xfrm>
              <a:prstGeom prst="rect">
                <a:avLst/>
              </a:prstGeom>
            </p:spPr>
          </p:pic>
        </p:grpSp>
        <p:grpSp>
          <p:nvGrpSpPr>
            <p:cNvPr id="12" name="PA_组合 11"/>
            <p:cNvGrpSpPr/>
            <p:nvPr>
              <p:custDataLst>
                <p:tags r:id="rId6"/>
              </p:custDataLst>
            </p:nvPr>
          </p:nvGrpSpPr>
          <p:grpSpPr>
            <a:xfrm>
              <a:off x="10052" y="7691"/>
              <a:ext cx="1352" cy="3092"/>
              <a:chOff x="6382808" y="4883715"/>
              <a:chExt cx="858403" cy="1963118"/>
            </a:xfrm>
          </p:grpSpPr>
          <p:sp>
            <p:nvSpPr>
              <p:cNvPr id="10" name="任意多边形: 形状 9"/>
              <p:cNvSpPr/>
              <p:nvPr/>
            </p:nvSpPr>
            <p:spPr>
              <a:xfrm>
                <a:off x="6382808" y="4883715"/>
                <a:ext cx="858403" cy="1963118"/>
              </a:xfrm>
              <a:custGeom>
                <a:avLst/>
                <a:gdLst/>
                <a:ahLst/>
                <a:cxnLst/>
                <a:rect l="0" t="0" r="0" b="0"/>
                <a:pathLst>
                  <a:path w="858403" h="1963118">
                    <a:moveTo>
                      <a:pt x="0" y="0"/>
                    </a:moveTo>
                    <a:lnTo>
                      <a:pt x="858402" y="0"/>
                    </a:lnTo>
                    <a:lnTo>
                      <a:pt x="858402" y="1963117"/>
                    </a:lnTo>
                    <a:lnTo>
                      <a:pt x="0" y="1963117"/>
                    </a:lnTo>
                    <a:close/>
                  </a:path>
                </a:pathLst>
              </a:cu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+mn-lt"/>
                </a:endParaRPr>
              </a:p>
            </p:txBody>
          </p:sp>
          <p:pic>
            <p:nvPicPr>
              <p:cNvPr id="31" name="PA_图片 30" descr="图片包含 浅色&#10;&#10;已生成高可信度的说明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30" t="71041" r="58174" b="14336"/>
              <a:stretch>
                <a:fillRect/>
              </a:stretch>
            </p:blipFill>
            <p:spPr>
              <a:xfrm rot="1162036" flipH="1">
                <a:off x="6670013" y="4924433"/>
                <a:ext cx="416700" cy="1002880"/>
              </a:xfrm>
              <a:prstGeom prst="rect">
                <a:avLst/>
              </a:prstGeom>
            </p:spPr>
          </p:pic>
        </p:grpSp>
        <p:grpSp>
          <p:nvGrpSpPr>
            <p:cNvPr id="38" name="PA_组合 37"/>
            <p:cNvGrpSpPr/>
            <p:nvPr>
              <p:custDataLst>
                <p:tags r:id="rId7"/>
              </p:custDataLst>
            </p:nvPr>
          </p:nvGrpSpPr>
          <p:grpSpPr>
            <a:xfrm>
              <a:off x="6752" y="7061"/>
              <a:ext cx="1390" cy="3590"/>
              <a:chOff x="4287532" y="4483820"/>
              <a:chExt cx="882651" cy="2279651"/>
            </a:xfrm>
          </p:grpSpPr>
          <p:sp>
            <p:nvSpPr>
              <p:cNvPr id="37" name="任意多边形: 形状 36"/>
              <p:cNvSpPr/>
              <p:nvPr/>
            </p:nvSpPr>
            <p:spPr>
              <a:xfrm>
                <a:off x="4287532" y="4483820"/>
                <a:ext cx="882651" cy="2279651"/>
              </a:xfrm>
              <a:custGeom>
                <a:avLst/>
                <a:gdLst/>
                <a:ahLst/>
                <a:cxnLst/>
                <a:rect l="0" t="0" r="0" b="0"/>
                <a:pathLst>
                  <a:path w="882651" h="2279651">
                    <a:moveTo>
                      <a:pt x="0" y="0"/>
                    </a:moveTo>
                    <a:lnTo>
                      <a:pt x="882650" y="0"/>
                    </a:lnTo>
                    <a:lnTo>
                      <a:pt x="882650" y="2279650"/>
                    </a:lnTo>
                    <a:lnTo>
                      <a:pt x="0" y="2279650"/>
                    </a:lnTo>
                    <a:close/>
                  </a:path>
                </a:pathLst>
              </a:cu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+mn-lt"/>
                </a:endParaRPr>
              </a:p>
            </p:txBody>
          </p:sp>
          <p:pic>
            <p:nvPicPr>
              <p:cNvPr id="21" name="PA_图片 20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642" t="69697" r="39314" b="15293"/>
              <a:stretch>
                <a:fillRect/>
              </a:stretch>
            </p:blipFill>
            <p:spPr>
              <a:xfrm flipH="1">
                <a:off x="4617733" y="4483820"/>
                <a:ext cx="552450" cy="1162050"/>
              </a:xfrm>
              <a:prstGeom prst="rect">
                <a:avLst/>
              </a:prstGeom>
            </p:spPr>
          </p:pic>
        </p:grpSp>
      </p:grpSp>
      <p:sp>
        <p:nvSpPr>
          <p:cNvPr id="39" name="TextBox 4"/>
          <p:cNvSpPr txBox="1"/>
          <p:nvPr/>
        </p:nvSpPr>
        <p:spPr>
          <a:xfrm>
            <a:off x="1658320" y="244573"/>
            <a:ext cx="8514698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225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itchFamily="2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3600" b="1" i="0" u="none" strike="noStrike" kern="1200" cap="none" spc="225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itchFamily="2" charset="-122"/>
                <a:cs typeface="Times New Roman" panose="02020603050405020304" pitchFamily="18" charset="0"/>
              </a:rPr>
              <a:t> TIỂU HỌC TÂN VIÊN</a:t>
            </a:r>
            <a:endParaRPr kumimoji="0" lang="en-US" altLang="zh-CN" sz="3600" b="1" i="0" u="none" strike="noStrike" kern="1200" cap="none" spc="225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17号-萌趣果冻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8" name="Picture 137"/>
          <p:cNvPicPr/>
          <p:nvPr/>
        </p:nvPicPr>
        <p:blipFill>
          <a:blip r:embed="rId2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160000">
            <a:off x="10584815" y="1966595"/>
            <a:ext cx="998855" cy="830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43E327FE-3500-4B0E-905A-CE68625E9E8D}"/>
              </a:ext>
            </a:extLst>
          </p:cNvPr>
          <p:cNvSpPr/>
          <p:nvPr/>
        </p:nvSpPr>
        <p:spPr>
          <a:xfrm>
            <a:off x="448808" y="1565861"/>
            <a:ext cx="105336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D95B5B"/>
                </a:solidFill>
                <a:effectLst>
                  <a:outerShdw blurRad="12700" dist="38100" dir="2700000" algn="tl" rotWithShape="0">
                    <a:srgbClr val="D95B5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D95B5B"/>
                </a:solidFill>
                <a:effectLst>
                  <a:outerShdw blurRad="12700" dist="38100" dir="2700000" algn="tl" rotWithShape="0">
                    <a:srgbClr val="D95B5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 7: 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D95B5B"/>
                </a:solidFill>
                <a:effectLst>
                  <a:outerShdw blurRad="12700" dist="38100" dir="2700000" algn="tl" rotWithShape="0">
                    <a:srgbClr val="D95B5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Quan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D95B5B"/>
                </a:solidFill>
                <a:effectLst>
                  <a:outerShdw blurRad="12700" dist="38100" dir="2700000" algn="tl" rotWithShape="0">
                    <a:srgbClr val="D95B5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tâm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D95B5B"/>
                </a:solidFill>
                <a:effectLst>
                  <a:outerShdw blurRad="12700" dist="38100" dir="2700000" algn="tl" rotWithShape="0">
                    <a:srgbClr val="D95B5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D95B5B"/>
                </a:solidFill>
                <a:effectLst>
                  <a:outerShdw blurRad="12700" dist="38100" dir="2700000" algn="tl" rotWithShape="0">
                    <a:srgbClr val="D95B5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D95B5B"/>
                </a:solidFill>
                <a:effectLst>
                  <a:outerShdw blurRad="12700" dist="38100" dir="2700000" algn="tl" rotWithShape="0">
                    <a:srgbClr val="D95B5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D95B5B"/>
                </a:solidFill>
                <a:effectLst>
                  <a:outerShdw blurRad="12700" dist="38100" dir="2700000" algn="tl" rotWithShape="0">
                    <a:srgbClr val="D95B5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hàng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D95B5B"/>
                </a:solidFill>
                <a:effectLst>
                  <a:outerShdw blurRad="12700" dist="38100" dir="2700000" algn="tl" rotWithShape="0">
                    <a:srgbClr val="D95B5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D95B5B"/>
                </a:solidFill>
                <a:effectLst>
                  <a:outerShdw blurRad="12700" dist="38100" dir="2700000" algn="tl" rotWithShape="0">
                    <a:srgbClr val="D95B5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xóm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D95B5B"/>
              </a:solidFill>
              <a:effectLst>
                <a:outerShdw blurRad="12700" dist="38100" dir="2700000" algn="tl" rotWithShape="0">
                  <a:srgbClr val="D95B5B">
                    <a:lumMod val="60000"/>
                    <a:lumOff val="40000"/>
                  </a:srgbClr>
                </a:outerShdw>
              </a:effectLst>
              <a:uLnTx/>
              <a:uFillTx/>
              <a:latin typeface="Helvetic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D95B5B"/>
                </a:solidFill>
                <a:effectLst>
                  <a:outerShdw blurRad="12700" dist="38100" dir="2700000" algn="tl" rotWithShape="0">
                    <a:srgbClr val="D95B5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D95B5B"/>
                </a:solidFill>
                <a:effectLst>
                  <a:outerShdw blurRad="12700" dist="38100" dir="2700000" algn="tl" rotWithShape="0">
                    <a:srgbClr val="D95B5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láng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D95B5B"/>
                </a:solidFill>
                <a:effectLst>
                  <a:outerShdw blurRad="12700" dist="38100" dir="2700000" algn="tl" rotWithShape="0">
                    <a:srgbClr val="D95B5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D95B5B"/>
                </a:solidFill>
                <a:effectLst>
                  <a:outerShdw blurRad="12700" dist="38100" dir="2700000" algn="tl" rotWithShape="0">
                    <a:srgbClr val="D95B5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giềng</a:t>
            </a:r>
            <a:r>
              <a:rPr kumimoji="0" lang="en-US" sz="5400" b="1" i="0" u="none" strike="noStrike" kern="1200" cap="none" spc="0" normalizeH="0" baseline="0" noProof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D95B5B"/>
                </a:solidFill>
                <a:effectLst>
                  <a:outerShdw blurRad="12700" dist="38100" dir="2700000" algn="tl" rotWithShape="0">
                    <a:srgbClr val="D95B5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 (Tiết 2 )</a:t>
            </a:r>
            <a:endParaRPr kumimoji="0" lang="vi-VN" sz="5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D95B5B"/>
              </a:solidFill>
              <a:effectLst>
                <a:outerShdw blurRad="12700" dist="38100" dir="2700000" algn="tl" rotWithShape="0">
                  <a:srgbClr val="D95B5B">
                    <a:lumMod val="60000"/>
                    <a:lumOff val="40000"/>
                  </a:srgbClr>
                </a:outerShdw>
              </a:effectLst>
              <a:uLnTx/>
              <a:uFillTx/>
              <a:latin typeface="Helvetica"/>
              <a:cs typeface="+mn-cs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A50D1EF-F627-FA74-2383-92F3EFC0C4DD}"/>
              </a:ext>
            </a:extLst>
          </p:cNvPr>
          <p:cNvSpPr txBox="1"/>
          <p:nvPr/>
        </p:nvSpPr>
        <p:spPr>
          <a:xfrm>
            <a:off x="4169043" y="3605124"/>
            <a:ext cx="7876685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spc="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7号-萌趣果冻体" pitchFamily="2" charset="-122"/>
                <a:cs typeface="Times New Roman" panose="02020603050405020304" pitchFamily="18" charset="0"/>
              </a:rPr>
              <a:t>GV:ĐỖ THỊ HOÀI PHƯƠNG</a:t>
            </a:r>
            <a:endParaRPr kumimoji="0" lang="en-US" altLang="zh-CN" sz="3600" b="1" i="0" u="none" strike="noStrike" kern="1200" cap="none" spc="225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17号-萌趣果冻体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382DF5F6-F1D4-4810-A125-71C381928D47}"/>
              </a:ext>
            </a:extLst>
          </p:cNvPr>
          <p:cNvGrpSpPr/>
          <p:nvPr/>
        </p:nvGrpSpPr>
        <p:grpSpPr>
          <a:xfrm>
            <a:off x="15948" y="93397"/>
            <a:ext cx="10356745" cy="6325565"/>
            <a:chOff x="474561" y="93397"/>
            <a:chExt cx="9560689" cy="632556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70BC637-8D83-458D-A358-0AD013739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18105" r="6010" b="17423"/>
            <a:stretch/>
          </p:blipFill>
          <p:spPr>
            <a:xfrm>
              <a:off x="474561" y="93397"/>
              <a:ext cx="9560689" cy="6325565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8DA0DBA-1C35-4D51-86B7-978014C67580}"/>
                </a:ext>
              </a:extLst>
            </p:cNvPr>
            <p:cNvSpPr/>
            <p:nvPr/>
          </p:nvSpPr>
          <p:spPr>
            <a:xfrm>
              <a:off x="1375083" y="1280157"/>
              <a:ext cx="7653170" cy="4229392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13831A5-36AC-4AC2-A3A0-13D52C9306C5}"/>
              </a:ext>
            </a:extLst>
          </p:cNvPr>
          <p:cNvGrpSpPr/>
          <p:nvPr/>
        </p:nvGrpSpPr>
        <p:grpSpPr>
          <a:xfrm>
            <a:off x="7450207" y="3657600"/>
            <a:ext cx="5028549" cy="3200400"/>
            <a:chOff x="634915" y="0"/>
            <a:chExt cx="11011145" cy="700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E33F16-CA55-4D6D-BA9A-9A882437A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15" y="0"/>
              <a:ext cx="10922170" cy="6858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0911C33-F971-4164-A49A-3B69B2B1E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939" y="150000"/>
              <a:ext cx="10800121" cy="6858000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FC7E4A0-FCB5-400C-9DEC-4E9E667ECC26}"/>
              </a:ext>
            </a:extLst>
          </p:cNvPr>
          <p:cNvGrpSpPr/>
          <p:nvPr/>
        </p:nvGrpSpPr>
        <p:grpSpPr>
          <a:xfrm rot="15995782">
            <a:off x="-528956" y="4241"/>
            <a:ext cx="4539237" cy="3834628"/>
            <a:chOff x="7921140" y="-47422"/>
            <a:chExt cx="4539237" cy="3834628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4DC48EF9-BB22-4866-9D6C-6B3B39943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160093" y="-286375"/>
              <a:ext cx="3834628" cy="4312534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ED4EFB66-02E4-4C4C-9CF6-83D488F2F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9342677" y="0"/>
              <a:ext cx="1672201" cy="1543574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2CCAF9F-EB23-4065-A2EE-63C03514E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10173643" y="488765"/>
              <a:ext cx="1672201" cy="1543574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223B34A-60CF-4E01-A5D8-B3AE8166E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9457356" y="872486"/>
              <a:ext cx="1672201" cy="1543574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7E3BD64F-D257-44CD-8C9A-190A26244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10788176" y="1236757"/>
              <a:ext cx="1672201" cy="1543574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D8928BCE-5947-4637-8488-26516B9B92C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7" t="50028"/>
          <a:stretch/>
        </p:blipFill>
        <p:spPr>
          <a:xfrm rot="4793054">
            <a:off x="9146866" y="3647154"/>
            <a:ext cx="1400662" cy="431253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6200B829-9429-463E-8629-33C47AFE9A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0"/>
          <a:stretch/>
        </p:blipFill>
        <p:spPr>
          <a:xfrm>
            <a:off x="-230175" y="4865648"/>
            <a:ext cx="1672201" cy="1543574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8BE53F9-9F3A-40DF-B550-6326E2AFDF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0"/>
          <a:stretch/>
        </p:blipFill>
        <p:spPr>
          <a:xfrm>
            <a:off x="8961246" y="411867"/>
            <a:ext cx="1672201" cy="1543574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841C494-1F3B-4ECF-B1AC-708DD3F484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0"/>
          <a:stretch/>
        </p:blipFill>
        <p:spPr>
          <a:xfrm>
            <a:off x="8340465" y="-85010"/>
            <a:ext cx="1672201" cy="154357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F286BDE-77A3-411A-9106-69F2EB02920C}"/>
              </a:ext>
            </a:extLst>
          </p:cNvPr>
          <p:cNvSpPr txBox="1"/>
          <p:nvPr/>
        </p:nvSpPr>
        <p:spPr>
          <a:xfrm>
            <a:off x="1951862" y="2699311"/>
            <a:ext cx="690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</a:t>
            </a:r>
            <a:r>
              <a:rPr kumimoji="0" lang="en-US" sz="72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ĐỘNG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707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382DF5F6-F1D4-4810-A125-71C381928D47}"/>
              </a:ext>
            </a:extLst>
          </p:cNvPr>
          <p:cNvGrpSpPr/>
          <p:nvPr/>
        </p:nvGrpSpPr>
        <p:grpSpPr>
          <a:xfrm>
            <a:off x="15948" y="93397"/>
            <a:ext cx="10356745" cy="6325565"/>
            <a:chOff x="474561" y="93397"/>
            <a:chExt cx="9560689" cy="632556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70BC637-8D83-458D-A358-0AD013739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18105" r="6010" b="17423"/>
            <a:stretch/>
          </p:blipFill>
          <p:spPr>
            <a:xfrm>
              <a:off x="474561" y="93397"/>
              <a:ext cx="9560689" cy="6325565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8DA0DBA-1C35-4D51-86B7-978014C67580}"/>
                </a:ext>
              </a:extLst>
            </p:cNvPr>
            <p:cNvSpPr/>
            <p:nvPr/>
          </p:nvSpPr>
          <p:spPr>
            <a:xfrm>
              <a:off x="1375083" y="1280157"/>
              <a:ext cx="7653170" cy="4229392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13831A5-36AC-4AC2-A3A0-13D52C9306C5}"/>
              </a:ext>
            </a:extLst>
          </p:cNvPr>
          <p:cNvGrpSpPr/>
          <p:nvPr/>
        </p:nvGrpSpPr>
        <p:grpSpPr>
          <a:xfrm>
            <a:off x="7450207" y="3657600"/>
            <a:ext cx="5028549" cy="3200400"/>
            <a:chOff x="634915" y="0"/>
            <a:chExt cx="11011145" cy="700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E33F16-CA55-4D6D-BA9A-9A882437A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15" y="0"/>
              <a:ext cx="10922170" cy="6858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0911C33-F971-4164-A49A-3B69B2B1E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939" y="150000"/>
              <a:ext cx="10800121" cy="6858000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FC7E4A0-FCB5-400C-9DEC-4E9E667ECC26}"/>
              </a:ext>
            </a:extLst>
          </p:cNvPr>
          <p:cNvGrpSpPr/>
          <p:nvPr/>
        </p:nvGrpSpPr>
        <p:grpSpPr>
          <a:xfrm rot="15995782">
            <a:off x="-528956" y="4241"/>
            <a:ext cx="4539237" cy="3834628"/>
            <a:chOff x="7921140" y="-47422"/>
            <a:chExt cx="4539237" cy="3834628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4DC48EF9-BB22-4866-9D6C-6B3B39943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160093" y="-286375"/>
              <a:ext cx="3834628" cy="4312534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ED4EFB66-02E4-4C4C-9CF6-83D488F2F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9342677" y="0"/>
              <a:ext cx="1672201" cy="1543574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2CCAF9F-EB23-4065-A2EE-63C03514E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10173643" y="488765"/>
              <a:ext cx="1672201" cy="1543574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223B34A-60CF-4E01-A5D8-B3AE8166E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9457356" y="872486"/>
              <a:ext cx="1672201" cy="1543574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7E3BD64F-D257-44CD-8C9A-190A26244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10788176" y="1236757"/>
              <a:ext cx="1672201" cy="1543574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D8928BCE-5947-4637-8488-26516B9B92C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7" t="50028"/>
          <a:stretch/>
        </p:blipFill>
        <p:spPr>
          <a:xfrm rot="4793054">
            <a:off x="9146866" y="3647154"/>
            <a:ext cx="1400662" cy="431253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6200B829-9429-463E-8629-33C47AFE9A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0"/>
          <a:stretch/>
        </p:blipFill>
        <p:spPr>
          <a:xfrm>
            <a:off x="-230175" y="4865648"/>
            <a:ext cx="1672201" cy="1543574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8BE53F9-9F3A-40DF-B550-6326E2AFDF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0"/>
          <a:stretch/>
        </p:blipFill>
        <p:spPr>
          <a:xfrm>
            <a:off x="8961246" y="411867"/>
            <a:ext cx="1672201" cy="1543574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841C494-1F3B-4ECF-B1AC-708DD3F484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0"/>
          <a:stretch/>
        </p:blipFill>
        <p:spPr>
          <a:xfrm>
            <a:off x="8340465" y="-85010"/>
            <a:ext cx="1672201" cy="154357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F286BDE-77A3-411A-9106-69F2EB02920C}"/>
              </a:ext>
            </a:extLst>
          </p:cNvPr>
          <p:cNvSpPr txBox="1"/>
          <p:nvPr/>
        </p:nvSpPr>
        <p:spPr>
          <a:xfrm>
            <a:off x="1951862" y="2699311"/>
            <a:ext cx="690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72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42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包含 烟火, 户外艺术系列&#10;&#10;已生成高可信度的说明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4"/>
          <a:stretch>
            <a:fillRect/>
          </a:stretch>
        </p:blipFill>
        <p:spPr>
          <a:xfrm flipV="1">
            <a:off x="-23205" y="3635674"/>
            <a:ext cx="12756444" cy="32994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2390" y="-217124"/>
            <a:ext cx="1766471" cy="1489377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61495" y="-132554"/>
            <a:ext cx="10908665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43">
            <a:extLst>
              <a:ext uri="{FF2B5EF4-FFF2-40B4-BE49-F238E27FC236}">
                <a16:creationId xmlns:a16="http://schemas.microsoft.com/office/drawing/2014/main" id="{9BDA9AD0-EBC7-4A01-9E17-3D46F7EA8713}"/>
              </a:ext>
            </a:extLst>
          </p:cNvPr>
          <p:cNvSpPr/>
          <p:nvPr/>
        </p:nvSpPr>
        <p:spPr>
          <a:xfrm>
            <a:off x="3528717" y="-4791"/>
            <a:ext cx="8449928" cy="1128197"/>
          </a:xfrm>
          <a:custGeom>
            <a:avLst/>
            <a:gdLst>
              <a:gd name="connsiteX0" fmla="*/ 0 w 3545058"/>
              <a:gd name="connsiteY0" fmla="*/ 96131 h 576774"/>
              <a:gd name="connsiteX1" fmla="*/ 96131 w 3545058"/>
              <a:gd name="connsiteY1" fmla="*/ 0 h 576774"/>
              <a:gd name="connsiteX2" fmla="*/ 721986 w 3545058"/>
              <a:gd name="connsiteY2" fmla="*/ 0 h 576774"/>
              <a:gd name="connsiteX3" fmla="*/ 1280786 w 3545058"/>
              <a:gd name="connsiteY3" fmla="*/ 0 h 576774"/>
              <a:gd name="connsiteX4" fmla="*/ 1839585 w 3545058"/>
              <a:gd name="connsiteY4" fmla="*/ 0 h 576774"/>
              <a:gd name="connsiteX5" fmla="*/ 2297800 w 3545058"/>
              <a:gd name="connsiteY5" fmla="*/ 0 h 576774"/>
              <a:gd name="connsiteX6" fmla="*/ 2789544 w 3545058"/>
              <a:gd name="connsiteY6" fmla="*/ 0 h 576774"/>
              <a:gd name="connsiteX7" fmla="*/ 3448927 w 3545058"/>
              <a:gd name="connsiteY7" fmla="*/ 0 h 576774"/>
              <a:gd name="connsiteX8" fmla="*/ 3545058 w 3545058"/>
              <a:gd name="connsiteY8" fmla="*/ 96131 h 576774"/>
              <a:gd name="connsiteX9" fmla="*/ 3545058 w 3545058"/>
              <a:gd name="connsiteY9" fmla="*/ 480643 h 576774"/>
              <a:gd name="connsiteX10" fmla="*/ 3448927 w 3545058"/>
              <a:gd name="connsiteY10" fmla="*/ 576774 h 576774"/>
              <a:gd name="connsiteX11" fmla="*/ 2890128 w 3545058"/>
              <a:gd name="connsiteY11" fmla="*/ 576774 h 576774"/>
              <a:gd name="connsiteX12" fmla="*/ 2264272 w 3545058"/>
              <a:gd name="connsiteY12" fmla="*/ 576774 h 576774"/>
              <a:gd name="connsiteX13" fmla="*/ 1772529 w 3545058"/>
              <a:gd name="connsiteY13" fmla="*/ 576774 h 576774"/>
              <a:gd name="connsiteX14" fmla="*/ 1180202 w 3545058"/>
              <a:gd name="connsiteY14" fmla="*/ 576774 h 576774"/>
              <a:gd name="connsiteX15" fmla="*/ 688458 w 3545058"/>
              <a:gd name="connsiteY15" fmla="*/ 576774 h 576774"/>
              <a:gd name="connsiteX16" fmla="*/ 96131 w 3545058"/>
              <a:gd name="connsiteY16" fmla="*/ 576774 h 576774"/>
              <a:gd name="connsiteX17" fmla="*/ 0 w 3545058"/>
              <a:gd name="connsiteY17" fmla="*/ 480643 h 576774"/>
              <a:gd name="connsiteX18" fmla="*/ 0 w 3545058"/>
              <a:gd name="connsiteY18" fmla="*/ 96131 h 5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45058" h="576774" fill="none" extrusionOk="0">
                <a:moveTo>
                  <a:pt x="0" y="96131"/>
                </a:moveTo>
                <a:cubicBezTo>
                  <a:pt x="8469" y="51660"/>
                  <a:pt x="47925" y="5020"/>
                  <a:pt x="96131" y="0"/>
                </a:cubicBezTo>
                <a:cubicBezTo>
                  <a:pt x="328807" y="-58924"/>
                  <a:pt x="426981" y="48115"/>
                  <a:pt x="721986" y="0"/>
                </a:cubicBezTo>
                <a:cubicBezTo>
                  <a:pt x="1016992" y="-48115"/>
                  <a:pt x="1017421" y="32492"/>
                  <a:pt x="1280786" y="0"/>
                </a:cubicBezTo>
                <a:cubicBezTo>
                  <a:pt x="1544151" y="-32492"/>
                  <a:pt x="1605561" y="33355"/>
                  <a:pt x="1839585" y="0"/>
                </a:cubicBezTo>
                <a:cubicBezTo>
                  <a:pt x="2073609" y="-33355"/>
                  <a:pt x="2202420" y="36480"/>
                  <a:pt x="2297800" y="0"/>
                </a:cubicBezTo>
                <a:cubicBezTo>
                  <a:pt x="2393180" y="-36480"/>
                  <a:pt x="2628824" y="15384"/>
                  <a:pt x="2789544" y="0"/>
                </a:cubicBezTo>
                <a:cubicBezTo>
                  <a:pt x="2950264" y="-15384"/>
                  <a:pt x="3266356" y="30402"/>
                  <a:pt x="3448927" y="0"/>
                </a:cubicBezTo>
                <a:cubicBezTo>
                  <a:pt x="3497003" y="8190"/>
                  <a:pt x="3554289" y="53047"/>
                  <a:pt x="3545058" y="96131"/>
                </a:cubicBezTo>
                <a:cubicBezTo>
                  <a:pt x="3582194" y="223006"/>
                  <a:pt x="3500532" y="304039"/>
                  <a:pt x="3545058" y="480643"/>
                </a:cubicBezTo>
                <a:cubicBezTo>
                  <a:pt x="3557281" y="525022"/>
                  <a:pt x="3510681" y="570867"/>
                  <a:pt x="3448927" y="576774"/>
                </a:cubicBezTo>
                <a:cubicBezTo>
                  <a:pt x="3265199" y="626351"/>
                  <a:pt x="3153732" y="516119"/>
                  <a:pt x="2890128" y="576774"/>
                </a:cubicBezTo>
                <a:cubicBezTo>
                  <a:pt x="2626524" y="637429"/>
                  <a:pt x="2543795" y="514245"/>
                  <a:pt x="2264272" y="576774"/>
                </a:cubicBezTo>
                <a:cubicBezTo>
                  <a:pt x="1984749" y="639303"/>
                  <a:pt x="1936652" y="544973"/>
                  <a:pt x="1772529" y="576774"/>
                </a:cubicBezTo>
                <a:cubicBezTo>
                  <a:pt x="1608406" y="608575"/>
                  <a:pt x="1319332" y="525552"/>
                  <a:pt x="1180202" y="576774"/>
                </a:cubicBezTo>
                <a:cubicBezTo>
                  <a:pt x="1041072" y="627996"/>
                  <a:pt x="850449" y="572313"/>
                  <a:pt x="688458" y="576774"/>
                </a:cubicBezTo>
                <a:cubicBezTo>
                  <a:pt x="526467" y="581235"/>
                  <a:pt x="364897" y="548993"/>
                  <a:pt x="96131" y="576774"/>
                </a:cubicBezTo>
                <a:cubicBezTo>
                  <a:pt x="31053" y="579273"/>
                  <a:pt x="-212" y="543239"/>
                  <a:pt x="0" y="480643"/>
                </a:cubicBezTo>
                <a:cubicBezTo>
                  <a:pt x="-2852" y="366264"/>
                  <a:pt x="31056" y="237213"/>
                  <a:pt x="0" y="96131"/>
                </a:cubicBezTo>
                <a:close/>
              </a:path>
              <a:path w="3545058" h="576774" stroke="0" extrusionOk="0">
                <a:moveTo>
                  <a:pt x="0" y="96131"/>
                </a:moveTo>
                <a:cubicBezTo>
                  <a:pt x="-10612" y="39904"/>
                  <a:pt x="48631" y="4257"/>
                  <a:pt x="96131" y="0"/>
                </a:cubicBezTo>
                <a:cubicBezTo>
                  <a:pt x="310742" y="-3093"/>
                  <a:pt x="485945" y="803"/>
                  <a:pt x="688458" y="0"/>
                </a:cubicBezTo>
                <a:cubicBezTo>
                  <a:pt x="890971" y="-803"/>
                  <a:pt x="1114072" y="19783"/>
                  <a:pt x="1280786" y="0"/>
                </a:cubicBezTo>
                <a:cubicBezTo>
                  <a:pt x="1447500" y="-19783"/>
                  <a:pt x="1716277" y="34185"/>
                  <a:pt x="1873113" y="0"/>
                </a:cubicBezTo>
                <a:cubicBezTo>
                  <a:pt x="2029949" y="-34185"/>
                  <a:pt x="2244527" y="23485"/>
                  <a:pt x="2498968" y="0"/>
                </a:cubicBezTo>
                <a:cubicBezTo>
                  <a:pt x="2753410" y="-23485"/>
                  <a:pt x="3153957" y="24836"/>
                  <a:pt x="3448927" y="0"/>
                </a:cubicBezTo>
                <a:cubicBezTo>
                  <a:pt x="3514463" y="6400"/>
                  <a:pt x="3535715" y="44706"/>
                  <a:pt x="3545058" y="96131"/>
                </a:cubicBezTo>
                <a:cubicBezTo>
                  <a:pt x="3557692" y="178573"/>
                  <a:pt x="3502318" y="384324"/>
                  <a:pt x="3545058" y="480643"/>
                </a:cubicBezTo>
                <a:cubicBezTo>
                  <a:pt x="3549325" y="521047"/>
                  <a:pt x="3492872" y="581268"/>
                  <a:pt x="3448927" y="576774"/>
                </a:cubicBezTo>
                <a:cubicBezTo>
                  <a:pt x="3288584" y="614035"/>
                  <a:pt x="3152018" y="563756"/>
                  <a:pt x="2990712" y="576774"/>
                </a:cubicBezTo>
                <a:cubicBezTo>
                  <a:pt x="2829407" y="589792"/>
                  <a:pt x="2679171" y="539943"/>
                  <a:pt x="2398384" y="576774"/>
                </a:cubicBezTo>
                <a:cubicBezTo>
                  <a:pt x="2117597" y="613605"/>
                  <a:pt x="2066972" y="559516"/>
                  <a:pt x="1906641" y="576774"/>
                </a:cubicBezTo>
                <a:cubicBezTo>
                  <a:pt x="1746310" y="594032"/>
                  <a:pt x="1524709" y="549960"/>
                  <a:pt x="1414897" y="576774"/>
                </a:cubicBezTo>
                <a:cubicBezTo>
                  <a:pt x="1305085" y="603588"/>
                  <a:pt x="937421" y="501787"/>
                  <a:pt x="789042" y="576774"/>
                </a:cubicBezTo>
                <a:cubicBezTo>
                  <a:pt x="640663" y="651761"/>
                  <a:pt x="353707" y="521177"/>
                  <a:pt x="96131" y="576774"/>
                </a:cubicBezTo>
                <a:cubicBezTo>
                  <a:pt x="48192" y="587358"/>
                  <a:pt x="-8858" y="527621"/>
                  <a:pt x="0" y="480643"/>
                </a:cubicBezTo>
                <a:cubicBezTo>
                  <a:pt x="-14439" y="349945"/>
                  <a:pt x="21005" y="199522"/>
                  <a:pt x="0" y="96131"/>
                </a:cubicBezTo>
                <a:close/>
              </a:path>
            </a:pathLst>
          </a:custGeom>
          <a:solidFill>
            <a:srgbClr val="AFF3FF"/>
          </a:solidFill>
          <a:ln w="12700" cap="flat" cmpd="sng" algn="ctr">
            <a:solidFill>
              <a:srgbClr val="69991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đồng 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không đồng 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với việc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sao?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8AB7D-00FE-4FE0-A5A2-FFDCA1A0F5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03" y="1163630"/>
            <a:ext cx="4849570" cy="3208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BF5C1D-8286-43CB-9C00-D12C33CB7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0" y="1163630"/>
            <a:ext cx="4292373" cy="3076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80EF81-B549-444B-990E-7CB0F6E46A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81" y="3544398"/>
            <a:ext cx="4548637" cy="30596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0EED86-B40D-4A8C-8E97-741B84BB5E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87" y="3517113"/>
            <a:ext cx="4296073" cy="32180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291215" y="202782"/>
            <a:ext cx="5582285" cy="1069340"/>
            <a:chOff x="9848" y="2872"/>
            <a:chExt cx="8791" cy="1684"/>
          </a:xfrm>
        </p:grpSpPr>
        <p:sp>
          <p:nvSpPr>
            <p:cNvPr id="4" name="箭头: 五边形 3"/>
            <p:cNvSpPr/>
            <p:nvPr/>
          </p:nvSpPr>
          <p:spPr bwMode="auto">
            <a:xfrm>
              <a:off x="9848" y="3032"/>
              <a:ext cx="7389" cy="128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pic>
          <p:nvPicPr>
            <p:cNvPr id="113" name="Picture 1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77" y="2872"/>
              <a:ext cx="1762" cy="16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" name="Text Box 45"/>
            <p:cNvSpPr txBox="1"/>
            <p:nvPr/>
          </p:nvSpPr>
          <p:spPr>
            <a:xfrm>
              <a:off x="9978" y="3057"/>
              <a:ext cx="6850" cy="1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0F0F0">
                      <a:lumMod val="10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Không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0F0F0">
                      <a:lumMod val="10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0F0F0">
                      <a:lumMod val="10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đồng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0F0F0">
                      <a:lumMod val="10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0F0F0">
                      <a:lumMod val="10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tình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10000"/>
                  </a:srgbClr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V="1">
            <a:off x="5614670" y="74295"/>
            <a:ext cx="721360" cy="6514465"/>
            <a:chOff x="7562126" y="-13334"/>
            <a:chExt cx="852488" cy="6858000"/>
          </a:xfrm>
        </p:grpSpPr>
        <p:sp>
          <p:nvSpPr>
            <p:cNvPr id="21" name="任意多边形: 形状 20"/>
            <p:cNvSpPr/>
            <p:nvPr/>
          </p:nvSpPr>
          <p:spPr bwMode="auto">
            <a:xfrm>
              <a:off x="7597051" y="6101716"/>
              <a:ext cx="779463" cy="742950"/>
            </a:xfrm>
            <a:custGeom>
              <a:avLst/>
              <a:gdLst>
                <a:gd name="T0" fmla="*/ 312 w 312"/>
                <a:gd name="T1" fmla="*/ 254 h 300"/>
                <a:gd name="T2" fmla="*/ 266 w 312"/>
                <a:gd name="T3" fmla="*/ 300 h 300"/>
                <a:gd name="T4" fmla="*/ 47 w 312"/>
                <a:gd name="T5" fmla="*/ 300 h 300"/>
                <a:gd name="T6" fmla="*/ 1 w 312"/>
                <a:gd name="T7" fmla="*/ 254 h 300"/>
                <a:gd name="T8" fmla="*/ 0 w 312"/>
                <a:gd name="T9" fmla="*/ 46 h 300"/>
                <a:gd name="T10" fmla="*/ 47 w 312"/>
                <a:gd name="T11" fmla="*/ 0 h 300"/>
                <a:gd name="T12" fmla="*/ 265 w 312"/>
                <a:gd name="T13" fmla="*/ 0 h 300"/>
                <a:gd name="T14" fmla="*/ 312 w 312"/>
                <a:gd name="T15" fmla="*/ 46 h 300"/>
                <a:gd name="T16" fmla="*/ 312 w 312"/>
                <a:gd name="T17" fmla="*/ 25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" h="300">
                  <a:moveTo>
                    <a:pt x="312" y="254"/>
                  </a:moveTo>
                  <a:cubicBezTo>
                    <a:pt x="312" y="279"/>
                    <a:pt x="291" y="300"/>
                    <a:pt x="266" y="300"/>
                  </a:cubicBezTo>
                  <a:cubicBezTo>
                    <a:pt x="47" y="300"/>
                    <a:pt x="47" y="300"/>
                    <a:pt x="47" y="300"/>
                  </a:cubicBezTo>
                  <a:cubicBezTo>
                    <a:pt x="21" y="300"/>
                    <a:pt x="1" y="279"/>
                    <a:pt x="1" y="25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91" y="0"/>
                    <a:pt x="312" y="20"/>
                    <a:pt x="312" y="46"/>
                  </a:cubicBezTo>
                  <a:lnTo>
                    <a:pt x="312" y="2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7597051" y="-13334"/>
              <a:ext cx="774700" cy="1185863"/>
            </a:xfrm>
            <a:custGeom>
              <a:avLst/>
              <a:gdLst>
                <a:gd name="T0" fmla="*/ 2 w 488"/>
                <a:gd name="T1" fmla="*/ 663 h 747"/>
                <a:gd name="T2" fmla="*/ 244 w 488"/>
                <a:gd name="T3" fmla="*/ 0 h 747"/>
                <a:gd name="T4" fmla="*/ 488 w 488"/>
                <a:gd name="T5" fmla="*/ 663 h 747"/>
                <a:gd name="T6" fmla="*/ 400 w 488"/>
                <a:gd name="T7" fmla="*/ 747 h 747"/>
                <a:gd name="T8" fmla="*/ 0 w 488"/>
                <a:gd name="T9" fmla="*/ 680 h 747"/>
                <a:gd name="T10" fmla="*/ 2 w 488"/>
                <a:gd name="T11" fmla="*/ 66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747">
                  <a:moveTo>
                    <a:pt x="2" y="663"/>
                  </a:moveTo>
                  <a:lnTo>
                    <a:pt x="244" y="0"/>
                  </a:lnTo>
                  <a:lnTo>
                    <a:pt x="488" y="663"/>
                  </a:lnTo>
                  <a:lnTo>
                    <a:pt x="400" y="747"/>
                  </a:lnTo>
                  <a:lnTo>
                    <a:pt x="0" y="680"/>
                  </a:lnTo>
                  <a:lnTo>
                    <a:pt x="2" y="6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7597051" y="-13334"/>
              <a:ext cx="774700" cy="1185863"/>
            </a:xfrm>
            <a:custGeom>
              <a:avLst/>
              <a:gdLst>
                <a:gd name="T0" fmla="*/ 2 w 488"/>
                <a:gd name="T1" fmla="*/ 663 h 747"/>
                <a:gd name="T2" fmla="*/ 244 w 488"/>
                <a:gd name="T3" fmla="*/ 0 h 747"/>
                <a:gd name="T4" fmla="*/ 488 w 488"/>
                <a:gd name="T5" fmla="*/ 663 h 747"/>
                <a:gd name="T6" fmla="*/ 400 w 488"/>
                <a:gd name="T7" fmla="*/ 747 h 747"/>
                <a:gd name="T8" fmla="*/ 0 w 488"/>
                <a:gd name="T9" fmla="*/ 68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47">
                  <a:moveTo>
                    <a:pt x="2" y="663"/>
                  </a:moveTo>
                  <a:lnTo>
                    <a:pt x="244" y="0"/>
                  </a:lnTo>
                  <a:lnTo>
                    <a:pt x="488" y="663"/>
                  </a:lnTo>
                  <a:lnTo>
                    <a:pt x="400" y="747"/>
                  </a:lnTo>
                  <a:lnTo>
                    <a:pt x="0" y="6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7854226" y="951866"/>
              <a:ext cx="261938" cy="5089525"/>
            </a:xfrm>
            <a:custGeom>
              <a:avLst/>
              <a:gdLst>
                <a:gd name="T0" fmla="*/ 105 w 105"/>
                <a:gd name="T1" fmla="*/ 2006 h 2053"/>
                <a:gd name="T2" fmla="*/ 58 w 105"/>
                <a:gd name="T3" fmla="*/ 2053 h 2053"/>
                <a:gd name="T4" fmla="*/ 47 w 105"/>
                <a:gd name="T5" fmla="*/ 2053 h 2053"/>
                <a:gd name="T6" fmla="*/ 1 w 105"/>
                <a:gd name="T7" fmla="*/ 2006 h 2053"/>
                <a:gd name="T8" fmla="*/ 0 w 105"/>
                <a:gd name="T9" fmla="*/ 46 h 2053"/>
                <a:gd name="T10" fmla="*/ 46 w 105"/>
                <a:gd name="T11" fmla="*/ 0 h 2053"/>
                <a:gd name="T12" fmla="*/ 57 w 105"/>
                <a:gd name="T13" fmla="*/ 0 h 2053"/>
                <a:gd name="T14" fmla="*/ 104 w 105"/>
                <a:gd name="T15" fmla="*/ 46 h 2053"/>
                <a:gd name="T16" fmla="*/ 105 w 105"/>
                <a:gd name="T17" fmla="*/ 2006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053">
                  <a:moveTo>
                    <a:pt x="105" y="2006"/>
                  </a:moveTo>
                  <a:cubicBezTo>
                    <a:pt x="105" y="2032"/>
                    <a:pt x="84" y="2053"/>
                    <a:pt x="58" y="2053"/>
                  </a:cubicBezTo>
                  <a:cubicBezTo>
                    <a:pt x="47" y="2053"/>
                    <a:pt x="47" y="2053"/>
                    <a:pt x="47" y="2053"/>
                  </a:cubicBezTo>
                  <a:cubicBezTo>
                    <a:pt x="21" y="2053"/>
                    <a:pt x="1" y="2032"/>
                    <a:pt x="1" y="200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83" y="0"/>
                    <a:pt x="104" y="20"/>
                    <a:pt x="104" y="46"/>
                  </a:cubicBezTo>
                  <a:lnTo>
                    <a:pt x="105" y="20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8114576" y="951866"/>
              <a:ext cx="261938" cy="5089525"/>
            </a:xfrm>
            <a:custGeom>
              <a:avLst/>
              <a:gdLst>
                <a:gd name="T0" fmla="*/ 105 w 105"/>
                <a:gd name="T1" fmla="*/ 2006 h 2053"/>
                <a:gd name="T2" fmla="*/ 58 w 105"/>
                <a:gd name="T3" fmla="*/ 2053 h 2053"/>
                <a:gd name="T4" fmla="*/ 47 w 105"/>
                <a:gd name="T5" fmla="*/ 2053 h 2053"/>
                <a:gd name="T6" fmla="*/ 1 w 105"/>
                <a:gd name="T7" fmla="*/ 2006 h 2053"/>
                <a:gd name="T8" fmla="*/ 0 w 105"/>
                <a:gd name="T9" fmla="*/ 46 h 2053"/>
                <a:gd name="T10" fmla="*/ 47 w 105"/>
                <a:gd name="T11" fmla="*/ 0 h 2053"/>
                <a:gd name="T12" fmla="*/ 58 w 105"/>
                <a:gd name="T13" fmla="*/ 0 h 2053"/>
                <a:gd name="T14" fmla="*/ 104 w 105"/>
                <a:gd name="T15" fmla="*/ 46 h 2053"/>
                <a:gd name="T16" fmla="*/ 105 w 105"/>
                <a:gd name="T17" fmla="*/ 2006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053">
                  <a:moveTo>
                    <a:pt x="105" y="2006"/>
                  </a:moveTo>
                  <a:cubicBezTo>
                    <a:pt x="105" y="2032"/>
                    <a:pt x="84" y="2053"/>
                    <a:pt x="58" y="2053"/>
                  </a:cubicBezTo>
                  <a:cubicBezTo>
                    <a:pt x="47" y="2053"/>
                    <a:pt x="47" y="2053"/>
                    <a:pt x="47" y="2053"/>
                  </a:cubicBezTo>
                  <a:cubicBezTo>
                    <a:pt x="22" y="2053"/>
                    <a:pt x="1" y="2032"/>
                    <a:pt x="1" y="200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3" y="0"/>
                    <a:pt x="104" y="20"/>
                    <a:pt x="104" y="46"/>
                  </a:cubicBezTo>
                  <a:lnTo>
                    <a:pt x="105" y="20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7597051" y="951866"/>
              <a:ext cx="261938" cy="5089525"/>
            </a:xfrm>
            <a:custGeom>
              <a:avLst/>
              <a:gdLst>
                <a:gd name="T0" fmla="*/ 105 w 105"/>
                <a:gd name="T1" fmla="*/ 2006 h 2053"/>
                <a:gd name="T2" fmla="*/ 58 w 105"/>
                <a:gd name="T3" fmla="*/ 2053 h 2053"/>
                <a:gd name="T4" fmla="*/ 47 w 105"/>
                <a:gd name="T5" fmla="*/ 2053 h 2053"/>
                <a:gd name="T6" fmla="*/ 0 w 105"/>
                <a:gd name="T7" fmla="*/ 2006 h 2053"/>
                <a:gd name="T8" fmla="*/ 0 w 105"/>
                <a:gd name="T9" fmla="*/ 46 h 2053"/>
                <a:gd name="T10" fmla="*/ 46 w 105"/>
                <a:gd name="T11" fmla="*/ 0 h 2053"/>
                <a:gd name="T12" fmla="*/ 57 w 105"/>
                <a:gd name="T13" fmla="*/ 0 h 2053"/>
                <a:gd name="T14" fmla="*/ 104 w 105"/>
                <a:gd name="T15" fmla="*/ 46 h 2053"/>
                <a:gd name="T16" fmla="*/ 105 w 105"/>
                <a:gd name="T17" fmla="*/ 2006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053">
                  <a:moveTo>
                    <a:pt x="105" y="2006"/>
                  </a:moveTo>
                  <a:cubicBezTo>
                    <a:pt x="105" y="2032"/>
                    <a:pt x="84" y="2053"/>
                    <a:pt x="58" y="2053"/>
                  </a:cubicBezTo>
                  <a:cubicBezTo>
                    <a:pt x="47" y="2053"/>
                    <a:pt x="47" y="2053"/>
                    <a:pt x="47" y="2053"/>
                  </a:cubicBezTo>
                  <a:cubicBezTo>
                    <a:pt x="21" y="2053"/>
                    <a:pt x="0" y="2032"/>
                    <a:pt x="0" y="200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83" y="0"/>
                    <a:pt x="104" y="21"/>
                    <a:pt x="104" y="46"/>
                  </a:cubicBezTo>
                  <a:lnTo>
                    <a:pt x="105" y="20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7884389" y="-13334"/>
              <a:ext cx="200025" cy="312738"/>
            </a:xfrm>
            <a:custGeom>
              <a:avLst/>
              <a:gdLst>
                <a:gd name="T0" fmla="*/ 40 w 80"/>
                <a:gd name="T1" fmla="*/ 0 h 126"/>
                <a:gd name="T2" fmla="*/ 0 w 80"/>
                <a:gd name="T3" fmla="*/ 110 h 126"/>
                <a:gd name="T4" fmla="*/ 40 w 80"/>
                <a:gd name="T5" fmla="*/ 126 h 126"/>
                <a:gd name="T6" fmla="*/ 80 w 80"/>
                <a:gd name="T7" fmla="*/ 110 h 126"/>
                <a:gd name="T8" fmla="*/ 40 w 80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6">
                  <a:moveTo>
                    <a:pt x="4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11" y="126"/>
                    <a:pt x="40" y="126"/>
                  </a:cubicBezTo>
                  <a:cubicBezTo>
                    <a:pt x="68" y="126"/>
                    <a:pt x="80" y="110"/>
                    <a:pt x="80" y="11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7597051" y="5925504"/>
              <a:ext cx="779463" cy="34925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7562126" y="6217604"/>
              <a:ext cx="852488" cy="57150"/>
            </a:xfrm>
            <a:custGeom>
              <a:avLst/>
              <a:gdLst>
                <a:gd name="T0" fmla="*/ 326 w 341"/>
                <a:gd name="T1" fmla="*/ 0 h 23"/>
                <a:gd name="T2" fmla="*/ 15 w 341"/>
                <a:gd name="T3" fmla="*/ 0 h 23"/>
                <a:gd name="T4" fmla="*/ 15 w 341"/>
                <a:gd name="T5" fmla="*/ 23 h 23"/>
                <a:gd name="T6" fmla="*/ 326 w 341"/>
                <a:gd name="T7" fmla="*/ 23 h 23"/>
                <a:gd name="T8" fmla="*/ 326 w 34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3">
                  <a:moveTo>
                    <a:pt x="326" y="0"/>
                  </a:moveTo>
                  <a:cubicBezTo>
                    <a:pt x="222" y="0"/>
                    <a:pt x="119" y="0"/>
                    <a:pt x="15" y="0"/>
                  </a:cubicBezTo>
                  <a:cubicBezTo>
                    <a:pt x="0" y="0"/>
                    <a:pt x="0" y="23"/>
                    <a:pt x="15" y="23"/>
                  </a:cubicBezTo>
                  <a:cubicBezTo>
                    <a:pt x="119" y="23"/>
                    <a:pt x="222" y="23"/>
                    <a:pt x="326" y="23"/>
                  </a:cubicBezTo>
                  <a:cubicBezTo>
                    <a:pt x="341" y="23"/>
                    <a:pt x="341" y="0"/>
                    <a:pt x="32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7562126" y="6069966"/>
              <a:ext cx="852488" cy="58738"/>
            </a:xfrm>
            <a:custGeom>
              <a:avLst/>
              <a:gdLst>
                <a:gd name="T0" fmla="*/ 326 w 341"/>
                <a:gd name="T1" fmla="*/ 0 h 24"/>
                <a:gd name="T2" fmla="*/ 15 w 341"/>
                <a:gd name="T3" fmla="*/ 1 h 24"/>
                <a:gd name="T4" fmla="*/ 15 w 341"/>
                <a:gd name="T5" fmla="*/ 24 h 24"/>
                <a:gd name="T6" fmla="*/ 326 w 341"/>
                <a:gd name="T7" fmla="*/ 24 h 24"/>
                <a:gd name="T8" fmla="*/ 326 w 34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">
                  <a:moveTo>
                    <a:pt x="326" y="0"/>
                  </a:moveTo>
                  <a:cubicBezTo>
                    <a:pt x="222" y="0"/>
                    <a:pt x="119" y="1"/>
                    <a:pt x="15" y="1"/>
                  </a:cubicBezTo>
                  <a:cubicBezTo>
                    <a:pt x="0" y="1"/>
                    <a:pt x="0" y="24"/>
                    <a:pt x="15" y="24"/>
                  </a:cubicBezTo>
                  <a:cubicBezTo>
                    <a:pt x="119" y="24"/>
                    <a:pt x="222" y="24"/>
                    <a:pt x="326" y="24"/>
                  </a:cubicBezTo>
                  <a:cubicBezTo>
                    <a:pt x="341" y="24"/>
                    <a:pt x="341" y="0"/>
                    <a:pt x="32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7562126" y="5925504"/>
              <a:ext cx="852488" cy="58738"/>
            </a:xfrm>
            <a:custGeom>
              <a:avLst/>
              <a:gdLst>
                <a:gd name="T0" fmla="*/ 325 w 341"/>
                <a:gd name="T1" fmla="*/ 0 h 24"/>
                <a:gd name="T2" fmla="*/ 15 w 341"/>
                <a:gd name="T3" fmla="*/ 0 h 24"/>
                <a:gd name="T4" fmla="*/ 15 w 341"/>
                <a:gd name="T5" fmla="*/ 24 h 24"/>
                <a:gd name="T6" fmla="*/ 325 w 341"/>
                <a:gd name="T7" fmla="*/ 23 h 24"/>
                <a:gd name="T8" fmla="*/ 325 w 34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">
                  <a:moveTo>
                    <a:pt x="325" y="0"/>
                  </a:moveTo>
                  <a:cubicBezTo>
                    <a:pt x="222" y="0"/>
                    <a:pt x="119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ubicBezTo>
                    <a:pt x="119" y="24"/>
                    <a:pt x="222" y="24"/>
                    <a:pt x="325" y="23"/>
                  </a:cubicBezTo>
                  <a:cubicBezTo>
                    <a:pt x="341" y="23"/>
                    <a:pt x="341" y="0"/>
                    <a:pt x="325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3969" y="-301408"/>
            <a:ext cx="5052060" cy="1695450"/>
            <a:chOff x="957" y="103"/>
            <a:chExt cx="7956" cy="2670"/>
          </a:xfrm>
        </p:grpSpPr>
        <p:sp>
          <p:nvSpPr>
            <p:cNvPr id="3" name="箭头: 五边形 3"/>
            <p:cNvSpPr/>
            <p:nvPr/>
          </p:nvSpPr>
          <p:spPr bwMode="auto">
            <a:xfrm flipH="1">
              <a:off x="2471" y="1038"/>
              <a:ext cx="6442" cy="1279"/>
            </a:xfrm>
            <a:prstGeom prst="homePlate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pic>
          <p:nvPicPr>
            <p:cNvPr id="112" name="Picture 111"/>
            <p:cNvPicPr/>
            <p:nvPr/>
          </p:nvPicPr>
          <p:blipFill>
            <a:blip r:embed="rId5" cstate="print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7" y="103"/>
              <a:ext cx="2598" cy="26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" name="Text Box 40"/>
            <p:cNvSpPr txBox="1"/>
            <p:nvPr/>
          </p:nvSpPr>
          <p:spPr>
            <a:xfrm>
              <a:off x="3329" y="1081"/>
              <a:ext cx="5071" cy="1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10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Đồng tình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CBF3A04-6595-450D-91A0-B15D19B82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7" y="1587038"/>
            <a:ext cx="3661254" cy="26245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BEBE527-2608-44CE-AE2C-C5BFDE7E9A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88" y="3956944"/>
            <a:ext cx="3879839" cy="26097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09FEAD7-8E53-4436-AF06-1732838C9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71" y="1347904"/>
            <a:ext cx="4349750" cy="28774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D917746-F193-4F11-94AF-E580E9AFA1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77" y="3953028"/>
            <a:ext cx="3737546" cy="27996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41"/>
          <p:cNvSpPr/>
          <p:nvPr/>
        </p:nvSpPr>
        <p:spPr bwMode="auto">
          <a:xfrm rot="12720000">
            <a:off x="10095865" y="715010"/>
            <a:ext cx="732155" cy="86931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pic>
        <p:nvPicPr>
          <p:cNvPr id="25" name="图片 24" descr="图片包含 物体, 事情&#10;&#10;已生成高可信度的说明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r="83472" b="58748"/>
          <a:stretch>
            <a:fillRect/>
          </a:stretch>
        </p:blipFill>
        <p:spPr>
          <a:xfrm>
            <a:off x="10401300" y="3628117"/>
            <a:ext cx="2206640" cy="3396144"/>
          </a:xfrm>
          <a:prstGeom prst="rect">
            <a:avLst/>
          </a:prstGeom>
        </p:spPr>
      </p:pic>
      <p:pic>
        <p:nvPicPr>
          <p:cNvPr id="59" name="图片 58" descr="图片包含 物体, 事情&#10;&#10;已生成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3" t="5269" b="58748"/>
          <a:stretch>
            <a:fillRect/>
          </a:stretch>
        </p:blipFill>
        <p:spPr>
          <a:xfrm flipH="1">
            <a:off x="10683553" y="-194686"/>
            <a:ext cx="2568897" cy="26896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320" y="160701"/>
            <a:ext cx="1766471" cy="1489377"/>
          </a:xfrm>
          <a:prstGeom prst="rect">
            <a:avLst/>
          </a:prstGeom>
        </p:spPr>
      </p:pic>
      <p:sp>
        <p:nvSpPr>
          <p:cNvPr id="17" name="Freeform 39"/>
          <p:cNvSpPr/>
          <p:nvPr/>
        </p:nvSpPr>
        <p:spPr bwMode="auto">
          <a:xfrm rot="5696320">
            <a:off x="4580890" y="3241040"/>
            <a:ext cx="1137920" cy="1129665"/>
          </a:xfrm>
          <a:custGeom>
            <a:avLst/>
            <a:gdLst>
              <a:gd name="T0" fmla="*/ 2124139 w 1069"/>
              <a:gd name="T1" fmla="*/ 244546 h 1161"/>
              <a:gd name="T2" fmla="*/ 2120161 w 1069"/>
              <a:gd name="T3" fmla="*/ 91456 h 1161"/>
              <a:gd name="T4" fmla="*/ 497224 w 1069"/>
              <a:gd name="T5" fmla="*/ 586512 h 1161"/>
              <a:gd name="T6" fmla="*/ 0 w 1069"/>
              <a:gd name="T7" fmla="*/ 2039867 h 1161"/>
              <a:gd name="T8" fmla="*/ 3978 w 1069"/>
              <a:gd name="T9" fmla="*/ 2214827 h 1161"/>
              <a:gd name="T10" fmla="*/ 1626916 w 1069"/>
              <a:gd name="T11" fmla="*/ 1721759 h 1161"/>
              <a:gd name="T12" fmla="*/ 1877516 w 1069"/>
              <a:gd name="T13" fmla="*/ 1375817 h 1161"/>
              <a:gd name="T14" fmla="*/ 1976961 w 1069"/>
              <a:gd name="T15" fmla="*/ 1151153 h 1161"/>
              <a:gd name="T16" fmla="*/ 2124139 w 1069"/>
              <a:gd name="T17" fmla="*/ 244546 h 1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Microsoft YaHei" panose="020B0503020204020204" charset="-122"/>
              <a:cs typeface="+mn-cs"/>
            </a:endParaRPr>
          </a:p>
        </p:txBody>
      </p:sp>
      <p:sp>
        <p:nvSpPr>
          <p:cNvPr id="18" name="Freeform 41"/>
          <p:cNvSpPr/>
          <p:nvPr/>
        </p:nvSpPr>
        <p:spPr bwMode="auto">
          <a:xfrm rot="10051992">
            <a:off x="7346315" y="1617345"/>
            <a:ext cx="732155" cy="86931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sp>
        <p:nvSpPr>
          <p:cNvPr id="21" name="Freeform 43"/>
          <p:cNvSpPr/>
          <p:nvPr/>
        </p:nvSpPr>
        <p:spPr bwMode="auto">
          <a:xfrm rot="5080426">
            <a:off x="3609340" y="2165350"/>
            <a:ext cx="866775" cy="860425"/>
          </a:xfrm>
          <a:custGeom>
            <a:avLst/>
            <a:gdLst>
              <a:gd name="T0" fmla="*/ 1618359 w 1069"/>
              <a:gd name="T1" fmla="*/ 186317 h 1161"/>
              <a:gd name="T2" fmla="*/ 1615328 w 1069"/>
              <a:gd name="T3" fmla="*/ 69679 h 1161"/>
              <a:gd name="T4" fmla="*/ 378829 w 1069"/>
              <a:gd name="T5" fmla="*/ 446857 h 1161"/>
              <a:gd name="T6" fmla="*/ 0 w 1069"/>
              <a:gd name="T7" fmla="*/ 1554152 h 1161"/>
              <a:gd name="T8" fmla="*/ 3031 w 1069"/>
              <a:gd name="T9" fmla="*/ 1687452 h 1161"/>
              <a:gd name="T10" fmla="*/ 1239529 w 1069"/>
              <a:gd name="T11" fmla="*/ 1311789 h 1161"/>
              <a:gd name="T12" fmla="*/ 1430459 w 1069"/>
              <a:gd name="T13" fmla="*/ 1048220 h 1161"/>
              <a:gd name="T14" fmla="*/ 1506225 w 1069"/>
              <a:gd name="T15" fmla="*/ 877051 h 1161"/>
              <a:gd name="T16" fmla="*/ 1618359 w 1069"/>
              <a:gd name="T17" fmla="*/ 186317 h 1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Microsoft YaHei" panose="020B0503020204020204" charset="-122"/>
              <a:cs typeface="+mn-cs"/>
            </a:endParaRPr>
          </a:p>
        </p:txBody>
      </p:sp>
      <p:sp>
        <p:nvSpPr>
          <p:cNvPr id="26" name="Freeform 46"/>
          <p:cNvSpPr/>
          <p:nvPr/>
        </p:nvSpPr>
        <p:spPr bwMode="auto">
          <a:xfrm rot="10051992">
            <a:off x="6518275" y="3462655"/>
            <a:ext cx="732155" cy="868680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sp>
        <p:nvSpPr>
          <p:cNvPr id="27" name="Freeform 47"/>
          <p:cNvSpPr/>
          <p:nvPr/>
        </p:nvSpPr>
        <p:spPr bwMode="auto">
          <a:xfrm rot="11618841">
            <a:off x="8630920" y="3141345"/>
            <a:ext cx="732155" cy="86931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pic>
        <p:nvPicPr>
          <p:cNvPr id="8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0000">
            <a:off x="10042385" y="1323386"/>
            <a:ext cx="1766471" cy="148937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77005" y="3690620"/>
            <a:ext cx="4447540" cy="2984500"/>
            <a:chOff x="6263" y="5812"/>
            <a:chExt cx="7004" cy="4700"/>
          </a:xfrm>
        </p:grpSpPr>
        <p:sp>
          <p:nvSpPr>
            <p:cNvPr id="3" name="Freeform 34"/>
            <p:cNvSpPr/>
            <p:nvPr/>
          </p:nvSpPr>
          <p:spPr bwMode="auto">
            <a:xfrm>
              <a:off x="7506" y="5812"/>
              <a:ext cx="4166" cy="3322"/>
            </a:xfrm>
            <a:custGeom>
              <a:avLst/>
              <a:gdLst>
                <a:gd name="T0" fmla="*/ 2346082 w 454"/>
                <a:gd name="T1" fmla="*/ 1759855 h 569"/>
                <a:gd name="T2" fmla="*/ 2381809 w 454"/>
                <a:gd name="T3" fmla="*/ 3110925 h 569"/>
                <a:gd name="T4" fmla="*/ 1762539 w 454"/>
                <a:gd name="T5" fmla="*/ 3873067 h 569"/>
                <a:gd name="T6" fmla="*/ 1452903 w 454"/>
                <a:gd name="T7" fmla="*/ 3942353 h 569"/>
                <a:gd name="T8" fmla="*/ 4037166 w 454"/>
                <a:gd name="T9" fmla="*/ 3942353 h 569"/>
                <a:gd name="T10" fmla="*/ 3620349 w 454"/>
                <a:gd name="T11" fmla="*/ 3859210 h 569"/>
                <a:gd name="T12" fmla="*/ 3298805 w 454"/>
                <a:gd name="T13" fmla="*/ 2452712 h 569"/>
                <a:gd name="T14" fmla="*/ 3358350 w 454"/>
                <a:gd name="T15" fmla="*/ 1808355 h 569"/>
                <a:gd name="T16" fmla="*/ 3751349 w 454"/>
                <a:gd name="T17" fmla="*/ 1711355 h 569"/>
                <a:gd name="T18" fmla="*/ 5406706 w 454"/>
                <a:gd name="T19" fmla="*/ 831428 h 569"/>
                <a:gd name="T20" fmla="*/ 5370979 w 454"/>
                <a:gd name="T21" fmla="*/ 810642 h 569"/>
                <a:gd name="T22" fmla="*/ 5370979 w 454"/>
                <a:gd name="T23" fmla="*/ 810642 h 569"/>
                <a:gd name="T24" fmla="*/ 4632618 w 454"/>
                <a:gd name="T25" fmla="*/ 1136285 h 569"/>
                <a:gd name="T26" fmla="*/ 4763618 w 454"/>
                <a:gd name="T27" fmla="*/ 568142 h 569"/>
                <a:gd name="T28" fmla="*/ 4751709 w 454"/>
                <a:gd name="T29" fmla="*/ 568142 h 569"/>
                <a:gd name="T30" fmla="*/ 4739800 w 454"/>
                <a:gd name="T31" fmla="*/ 568142 h 569"/>
                <a:gd name="T32" fmla="*/ 4311074 w 454"/>
                <a:gd name="T33" fmla="*/ 1260999 h 569"/>
                <a:gd name="T34" fmla="*/ 3060624 w 454"/>
                <a:gd name="T35" fmla="*/ 1621284 h 569"/>
                <a:gd name="T36" fmla="*/ 2870080 w 454"/>
                <a:gd name="T37" fmla="*/ 1011570 h 569"/>
                <a:gd name="T38" fmla="*/ 3525077 w 454"/>
                <a:gd name="T39" fmla="*/ 374142 h 569"/>
                <a:gd name="T40" fmla="*/ 3513168 w 454"/>
                <a:gd name="T41" fmla="*/ 374142 h 569"/>
                <a:gd name="T42" fmla="*/ 3501259 w 454"/>
                <a:gd name="T43" fmla="*/ 360285 h 569"/>
                <a:gd name="T44" fmla="*/ 2834352 w 454"/>
                <a:gd name="T45" fmla="*/ 782928 h 569"/>
                <a:gd name="T46" fmla="*/ 2798625 w 454"/>
                <a:gd name="T47" fmla="*/ 242500 h 569"/>
                <a:gd name="T48" fmla="*/ 2798625 w 454"/>
                <a:gd name="T49" fmla="*/ 242500 h 569"/>
                <a:gd name="T50" fmla="*/ 2739080 w 454"/>
                <a:gd name="T51" fmla="*/ 242500 h 569"/>
                <a:gd name="T52" fmla="*/ 2608081 w 454"/>
                <a:gd name="T53" fmla="*/ 1545070 h 569"/>
                <a:gd name="T54" fmla="*/ 1452903 w 454"/>
                <a:gd name="T55" fmla="*/ 914570 h 569"/>
                <a:gd name="T56" fmla="*/ 1631539 w 454"/>
                <a:gd name="T57" fmla="*/ 443428 h 569"/>
                <a:gd name="T58" fmla="*/ 1607721 w 454"/>
                <a:gd name="T59" fmla="*/ 436500 h 569"/>
                <a:gd name="T60" fmla="*/ 1607721 w 454"/>
                <a:gd name="T61" fmla="*/ 436500 h 569"/>
                <a:gd name="T62" fmla="*/ 1345722 w 454"/>
                <a:gd name="T63" fmla="*/ 817571 h 569"/>
                <a:gd name="T64" fmla="*/ 619270 w 454"/>
                <a:gd name="T65" fmla="*/ 6929 h 569"/>
                <a:gd name="T66" fmla="*/ 595452 w 454"/>
                <a:gd name="T67" fmla="*/ 0 h 569"/>
                <a:gd name="T68" fmla="*/ 547816 w 454"/>
                <a:gd name="T69" fmla="*/ 6929 h 569"/>
                <a:gd name="T70" fmla="*/ 881269 w 454"/>
                <a:gd name="T71" fmla="*/ 630499 h 569"/>
                <a:gd name="T72" fmla="*/ 881269 w 454"/>
                <a:gd name="T73" fmla="*/ 630499 h 569"/>
                <a:gd name="T74" fmla="*/ 1774448 w 454"/>
                <a:gd name="T75" fmla="*/ 1441141 h 569"/>
                <a:gd name="T76" fmla="*/ 35727 w 454"/>
                <a:gd name="T77" fmla="*/ 1351070 h 569"/>
                <a:gd name="T78" fmla="*/ 35727 w 454"/>
                <a:gd name="T79" fmla="*/ 1357999 h 569"/>
                <a:gd name="T80" fmla="*/ 0 w 454"/>
                <a:gd name="T81" fmla="*/ 1392641 h 569"/>
                <a:gd name="T82" fmla="*/ 2048356 w 454"/>
                <a:gd name="T83" fmla="*/ 1642070 h 569"/>
                <a:gd name="T84" fmla="*/ 2346082 w 454"/>
                <a:gd name="T85" fmla="*/ 1759855 h 5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4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rgbClr val="805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63" y="8996"/>
              <a:ext cx="7005" cy="1516"/>
            </a:xfrm>
            <a:prstGeom prst="roundRect">
              <a:avLst>
                <a:gd name="adj" fmla="val 27361"/>
              </a:avLst>
            </a:prstGeom>
            <a:solidFill>
              <a:srgbClr val="805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63" y="9182"/>
              <a:ext cx="6557" cy="1179"/>
            </a:xfrm>
            <a:prstGeom prst="roundRect">
              <a:avLst>
                <a:gd name="adj" fmla="val 320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50980"/>
                </a:solidFill>
                <a:effectLst/>
                <a:uLnTx/>
                <a:uFillTx/>
                <a:latin typeface="Pattaya" panose="00000500000000000000" charset="0"/>
                <a:cs typeface="Pattaya" panose="00000500000000000000" charset="0"/>
              </a:endParaRPr>
            </a:p>
          </p:txBody>
        </p:sp>
      </p:grpSp>
      <p:sp>
        <p:nvSpPr>
          <p:cNvPr id="11" name="Rounded Rectangular Callout 10"/>
          <p:cNvSpPr/>
          <p:nvPr/>
        </p:nvSpPr>
        <p:spPr>
          <a:xfrm>
            <a:off x="1723390" y="160655"/>
            <a:ext cx="8959850" cy="998220"/>
          </a:xfrm>
          <a:prstGeom prst="wedgeRoundRectCallout">
            <a:avLst>
              <a:gd name="adj1" fmla="val -53663"/>
              <a:gd name="adj2" fmla="val 42938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giềng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818505" y="1605280"/>
            <a:ext cx="1741170" cy="2067560"/>
            <a:chOff x="9163" y="2528"/>
            <a:chExt cx="2742" cy="3256"/>
          </a:xfrm>
        </p:grpSpPr>
        <p:sp>
          <p:nvSpPr>
            <p:cNvPr id="6" name="Freeform 37"/>
            <p:cNvSpPr/>
            <p:nvPr/>
          </p:nvSpPr>
          <p:spPr bwMode="auto">
            <a:xfrm rot="9355996">
              <a:off x="9163" y="2528"/>
              <a:ext cx="2742" cy="3256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cs typeface="+mn-cs"/>
              </a:endParaRPr>
            </a:p>
          </p:txBody>
        </p:sp>
        <p:sp>
          <p:nvSpPr>
            <p:cNvPr id="12" name="Text Box 11"/>
            <p:cNvSpPr txBox="1"/>
            <p:nvPr/>
          </p:nvSpPr>
          <p:spPr>
            <a:xfrm rot="960000">
              <a:off x="9502" y="3552"/>
              <a:ext cx="2065" cy="1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8C80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Lễ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8C80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8C80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phép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8C80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8C80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vâng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8C80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8C80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lời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18C80">
                    <a:lumMod val="50000"/>
                  </a:srgbClr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23715" y="1644015"/>
            <a:ext cx="1890395" cy="1904365"/>
            <a:chOff x="6809" y="2589"/>
            <a:chExt cx="2977" cy="2999"/>
          </a:xfrm>
        </p:grpSpPr>
        <p:sp>
          <p:nvSpPr>
            <p:cNvPr id="5" name="Freeform 36"/>
            <p:cNvSpPr/>
            <p:nvPr/>
          </p:nvSpPr>
          <p:spPr bwMode="auto">
            <a:xfrm rot="7742864">
              <a:off x="6798" y="2600"/>
              <a:ext cx="2999" cy="2977"/>
            </a:xfrm>
            <a:custGeom>
              <a:avLst/>
              <a:gdLst>
                <a:gd name="T0" fmla="*/ 3555763 w 1069"/>
                <a:gd name="T1" fmla="*/ 409364 h 1161"/>
                <a:gd name="T2" fmla="*/ 3549104 w 1069"/>
                <a:gd name="T3" fmla="*/ 153095 h 1161"/>
                <a:gd name="T4" fmla="*/ 832341 w 1069"/>
                <a:gd name="T5" fmla="*/ 981808 h 1161"/>
                <a:gd name="T6" fmla="*/ 0 w 1069"/>
                <a:gd name="T7" fmla="*/ 3414693 h 1161"/>
                <a:gd name="T8" fmla="*/ 6659 w 1069"/>
                <a:gd name="T9" fmla="*/ 3707571 h 1161"/>
                <a:gd name="T10" fmla="*/ 2723421 w 1069"/>
                <a:gd name="T11" fmla="*/ 2882187 h 1161"/>
                <a:gd name="T12" fmla="*/ 3142921 w 1069"/>
                <a:gd name="T13" fmla="*/ 2303087 h 1161"/>
                <a:gd name="T14" fmla="*/ 3309390 w 1069"/>
                <a:gd name="T15" fmla="*/ 1927005 h 1161"/>
                <a:gd name="T16" fmla="*/ 3555763 w 1069"/>
                <a:gd name="T17" fmla="*/ 409364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F2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7071" y="3068"/>
              <a:ext cx="2432" cy="1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Tặng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quà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cùng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nhau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nấu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ăn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31710" y="3968115"/>
            <a:ext cx="1234440" cy="1040130"/>
            <a:chOff x="11546" y="6249"/>
            <a:chExt cx="1944" cy="1638"/>
          </a:xfrm>
        </p:grpSpPr>
        <p:sp>
          <p:nvSpPr>
            <p:cNvPr id="20" name="Freeform 42"/>
            <p:cNvSpPr/>
            <p:nvPr/>
          </p:nvSpPr>
          <p:spPr bwMode="auto">
            <a:xfrm rot="13744547">
              <a:off x="11699" y="6096"/>
              <a:ext cx="1638" cy="1944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alpha val="31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cs typeface="+mn-cs"/>
              </a:endParaRPr>
            </a:p>
          </p:txBody>
        </p:sp>
        <p:sp>
          <p:nvSpPr>
            <p:cNvPr id="16" name="Text Box 15"/>
            <p:cNvSpPr txBox="1"/>
            <p:nvPr/>
          </p:nvSpPr>
          <p:spPr>
            <a:xfrm>
              <a:off x="12022" y="6577"/>
              <a:ext cx="99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....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79420" y="2883535"/>
            <a:ext cx="1890395" cy="1904365"/>
            <a:chOff x="4828" y="4360"/>
            <a:chExt cx="2977" cy="2999"/>
          </a:xfrm>
        </p:grpSpPr>
        <p:sp>
          <p:nvSpPr>
            <p:cNvPr id="4" name="Freeform 35"/>
            <p:cNvSpPr/>
            <p:nvPr/>
          </p:nvSpPr>
          <p:spPr bwMode="auto">
            <a:xfrm rot="4567797">
              <a:off x="4817" y="4371"/>
              <a:ext cx="2999" cy="2977"/>
            </a:xfrm>
            <a:custGeom>
              <a:avLst/>
              <a:gdLst>
                <a:gd name="T0" fmla="*/ 3555763 w 1069"/>
                <a:gd name="T1" fmla="*/ 409364 h 1161"/>
                <a:gd name="T2" fmla="*/ 3549104 w 1069"/>
                <a:gd name="T3" fmla="*/ 153095 h 1161"/>
                <a:gd name="T4" fmla="*/ 832341 w 1069"/>
                <a:gd name="T5" fmla="*/ 981808 h 1161"/>
                <a:gd name="T6" fmla="*/ 0 w 1069"/>
                <a:gd name="T7" fmla="*/ 3414693 h 1161"/>
                <a:gd name="T8" fmla="*/ 6659 w 1069"/>
                <a:gd name="T9" fmla="*/ 3707571 h 1161"/>
                <a:gd name="T10" fmla="*/ 2723421 w 1069"/>
                <a:gd name="T11" fmla="*/ 2882187 h 1161"/>
                <a:gd name="T12" fmla="*/ 3142921 w 1069"/>
                <a:gd name="T13" fmla="*/ 2303087 h 1161"/>
                <a:gd name="T14" fmla="*/ 3309390 w 1069"/>
                <a:gd name="T15" fmla="*/ 1927005 h 1161"/>
                <a:gd name="T16" fmla="*/ 3555763 w 1069"/>
                <a:gd name="T17" fmla="*/ 409364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FB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Text Box 23"/>
            <p:cNvSpPr txBox="1"/>
            <p:nvPr/>
          </p:nvSpPr>
          <p:spPr>
            <a:xfrm rot="18360000">
              <a:off x="5153" y="4855"/>
              <a:ext cx="2065" cy="1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Giúp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đỡ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khi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gặp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khó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khăn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41845" y="2124075"/>
            <a:ext cx="1741170" cy="2067560"/>
            <a:chOff x="11247" y="3345"/>
            <a:chExt cx="2742" cy="3256"/>
          </a:xfrm>
        </p:grpSpPr>
        <p:sp>
          <p:nvSpPr>
            <p:cNvPr id="7" name="Freeform 38"/>
            <p:cNvSpPr/>
            <p:nvPr/>
          </p:nvSpPr>
          <p:spPr bwMode="auto">
            <a:xfrm rot="10800000">
              <a:off x="11247" y="3345"/>
              <a:ext cx="2742" cy="3256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72A81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cs typeface="+mn-cs"/>
              </a:endParaRPr>
            </a:p>
          </p:txBody>
        </p:sp>
        <p:sp>
          <p:nvSpPr>
            <p:cNvPr id="28" name="Text Box 27"/>
            <p:cNvSpPr txBox="1"/>
            <p:nvPr/>
          </p:nvSpPr>
          <p:spPr>
            <a:xfrm rot="1440000">
              <a:off x="11543" y="4293"/>
              <a:ext cx="1898" cy="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Quan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tâm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chia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sẻ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động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charset="0"/>
                  <a:cs typeface="iCiel Cadena" panose="02000503000000020004" charset="0"/>
                </a:rPr>
                <a:t>viên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endParaRPr>
            </a:p>
          </p:txBody>
        </p:sp>
      </p:grpSp>
      <p:pic>
        <p:nvPicPr>
          <p:cNvPr id="102" name="Picture 10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99985" y="5062855"/>
            <a:ext cx="1486535" cy="1089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Freeform 42"/>
          <p:cNvSpPr/>
          <p:nvPr/>
        </p:nvSpPr>
        <p:spPr bwMode="auto">
          <a:xfrm rot="17755453" flipV="1">
            <a:off x="4366260" y="4208145"/>
            <a:ext cx="1040130" cy="1234440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5">
              <a:alpha val="31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sp>
        <p:nvSpPr>
          <p:cNvPr id="44" name="Freeform 47"/>
          <p:cNvSpPr/>
          <p:nvPr/>
        </p:nvSpPr>
        <p:spPr bwMode="auto">
          <a:xfrm rot="2198841">
            <a:off x="3185160" y="4446270"/>
            <a:ext cx="732155" cy="86931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sp>
        <p:nvSpPr>
          <p:cNvPr id="45" name="Freeform 41"/>
          <p:cNvSpPr/>
          <p:nvPr/>
        </p:nvSpPr>
        <p:spPr bwMode="auto">
          <a:xfrm rot="3271991">
            <a:off x="2463165" y="4001770"/>
            <a:ext cx="732155" cy="86931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sp>
        <p:nvSpPr>
          <p:cNvPr id="46" name="Freeform 43"/>
          <p:cNvSpPr/>
          <p:nvPr/>
        </p:nvSpPr>
        <p:spPr bwMode="auto">
          <a:xfrm rot="5080426">
            <a:off x="1638300" y="3108325"/>
            <a:ext cx="866775" cy="860425"/>
          </a:xfrm>
          <a:custGeom>
            <a:avLst/>
            <a:gdLst>
              <a:gd name="T0" fmla="*/ 1618359 w 1069"/>
              <a:gd name="T1" fmla="*/ 186317 h 1161"/>
              <a:gd name="T2" fmla="*/ 1615328 w 1069"/>
              <a:gd name="T3" fmla="*/ 69679 h 1161"/>
              <a:gd name="T4" fmla="*/ 378829 w 1069"/>
              <a:gd name="T5" fmla="*/ 446857 h 1161"/>
              <a:gd name="T6" fmla="*/ 0 w 1069"/>
              <a:gd name="T7" fmla="*/ 1554152 h 1161"/>
              <a:gd name="T8" fmla="*/ 3031 w 1069"/>
              <a:gd name="T9" fmla="*/ 1687452 h 1161"/>
              <a:gd name="T10" fmla="*/ 1239529 w 1069"/>
              <a:gd name="T11" fmla="*/ 1311789 h 1161"/>
              <a:gd name="T12" fmla="*/ 1430459 w 1069"/>
              <a:gd name="T13" fmla="*/ 1048220 h 1161"/>
              <a:gd name="T14" fmla="*/ 1506225 w 1069"/>
              <a:gd name="T15" fmla="*/ 877051 h 1161"/>
              <a:gd name="T16" fmla="*/ 1618359 w 1069"/>
              <a:gd name="T17" fmla="*/ 186317 h 1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Microsoft YaHei" panose="020B0503020204020204" charset="-122"/>
              <a:cs typeface="+mn-cs"/>
            </a:endParaRPr>
          </a:p>
        </p:txBody>
      </p:sp>
      <p:sp>
        <p:nvSpPr>
          <p:cNvPr id="47" name="Freeform 41"/>
          <p:cNvSpPr/>
          <p:nvPr/>
        </p:nvSpPr>
        <p:spPr bwMode="auto">
          <a:xfrm rot="7051990">
            <a:off x="4067810" y="1676400"/>
            <a:ext cx="567690" cy="63309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sp>
        <p:nvSpPr>
          <p:cNvPr id="48" name="Freeform 47"/>
          <p:cNvSpPr/>
          <p:nvPr/>
        </p:nvSpPr>
        <p:spPr bwMode="auto">
          <a:xfrm rot="5018840">
            <a:off x="2885440" y="2160905"/>
            <a:ext cx="732155" cy="86931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sp>
        <p:nvSpPr>
          <p:cNvPr id="50" name="Freeform 41"/>
          <p:cNvSpPr/>
          <p:nvPr/>
        </p:nvSpPr>
        <p:spPr bwMode="auto">
          <a:xfrm rot="4951992">
            <a:off x="2064385" y="2160905"/>
            <a:ext cx="732155" cy="86931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sp>
        <p:nvSpPr>
          <p:cNvPr id="51" name="Freeform 47"/>
          <p:cNvSpPr/>
          <p:nvPr/>
        </p:nvSpPr>
        <p:spPr bwMode="auto">
          <a:xfrm rot="8618841">
            <a:off x="5684520" y="1182370"/>
            <a:ext cx="732155" cy="86931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sp>
        <p:nvSpPr>
          <p:cNvPr id="52" name="Freeform 43"/>
          <p:cNvSpPr/>
          <p:nvPr/>
        </p:nvSpPr>
        <p:spPr bwMode="auto">
          <a:xfrm rot="10800000">
            <a:off x="8139430" y="1319530"/>
            <a:ext cx="866775" cy="860425"/>
          </a:xfrm>
          <a:custGeom>
            <a:avLst/>
            <a:gdLst>
              <a:gd name="T0" fmla="*/ 1618359 w 1069"/>
              <a:gd name="T1" fmla="*/ 186317 h 1161"/>
              <a:gd name="T2" fmla="*/ 1615328 w 1069"/>
              <a:gd name="T3" fmla="*/ 69679 h 1161"/>
              <a:gd name="T4" fmla="*/ 378829 w 1069"/>
              <a:gd name="T5" fmla="*/ 446857 h 1161"/>
              <a:gd name="T6" fmla="*/ 0 w 1069"/>
              <a:gd name="T7" fmla="*/ 1554152 h 1161"/>
              <a:gd name="T8" fmla="*/ 3031 w 1069"/>
              <a:gd name="T9" fmla="*/ 1687452 h 1161"/>
              <a:gd name="T10" fmla="*/ 1239529 w 1069"/>
              <a:gd name="T11" fmla="*/ 1311789 h 1161"/>
              <a:gd name="T12" fmla="*/ 1430459 w 1069"/>
              <a:gd name="T13" fmla="*/ 1048220 h 1161"/>
              <a:gd name="T14" fmla="*/ 1506225 w 1069"/>
              <a:gd name="T15" fmla="*/ 877051 h 1161"/>
              <a:gd name="T16" fmla="*/ 1618359 w 1069"/>
              <a:gd name="T17" fmla="*/ 186317 h 1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Microsoft YaHei" panose="020B0503020204020204" charset="-122"/>
              <a:cs typeface="+mn-cs"/>
            </a:endParaRPr>
          </a:p>
        </p:txBody>
      </p:sp>
      <p:sp>
        <p:nvSpPr>
          <p:cNvPr id="53" name="Freeform 43"/>
          <p:cNvSpPr/>
          <p:nvPr/>
        </p:nvSpPr>
        <p:spPr bwMode="auto">
          <a:xfrm rot="10800000">
            <a:off x="8929370" y="2340610"/>
            <a:ext cx="866775" cy="860425"/>
          </a:xfrm>
          <a:custGeom>
            <a:avLst/>
            <a:gdLst>
              <a:gd name="T0" fmla="*/ 1618359 w 1069"/>
              <a:gd name="T1" fmla="*/ 186317 h 1161"/>
              <a:gd name="T2" fmla="*/ 1615328 w 1069"/>
              <a:gd name="T3" fmla="*/ 69679 h 1161"/>
              <a:gd name="T4" fmla="*/ 378829 w 1069"/>
              <a:gd name="T5" fmla="*/ 446857 h 1161"/>
              <a:gd name="T6" fmla="*/ 0 w 1069"/>
              <a:gd name="T7" fmla="*/ 1554152 h 1161"/>
              <a:gd name="T8" fmla="*/ 3031 w 1069"/>
              <a:gd name="T9" fmla="*/ 1687452 h 1161"/>
              <a:gd name="T10" fmla="*/ 1239529 w 1069"/>
              <a:gd name="T11" fmla="*/ 1311789 h 1161"/>
              <a:gd name="T12" fmla="*/ 1430459 w 1069"/>
              <a:gd name="T13" fmla="*/ 1048220 h 1161"/>
              <a:gd name="T14" fmla="*/ 1506225 w 1069"/>
              <a:gd name="T15" fmla="*/ 877051 h 1161"/>
              <a:gd name="T16" fmla="*/ 1618359 w 1069"/>
              <a:gd name="T17" fmla="*/ 186317 h 1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Microsoft YaHei" panose="020B0503020204020204" charset="-122"/>
              <a:cs typeface="+mn-cs"/>
            </a:endParaRPr>
          </a:p>
        </p:txBody>
      </p:sp>
      <p:sp>
        <p:nvSpPr>
          <p:cNvPr id="55" name="Freeform 41"/>
          <p:cNvSpPr/>
          <p:nvPr/>
        </p:nvSpPr>
        <p:spPr bwMode="auto">
          <a:xfrm rot="14611992">
            <a:off x="8748395" y="3850640"/>
            <a:ext cx="732155" cy="86931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sp>
        <p:nvSpPr>
          <p:cNvPr id="56" name="Freeform 55"/>
          <p:cNvSpPr/>
          <p:nvPr/>
        </p:nvSpPr>
        <p:spPr bwMode="auto">
          <a:xfrm rot="5138839">
            <a:off x="2436495" y="1342390"/>
            <a:ext cx="544830" cy="53784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sp>
        <p:nvSpPr>
          <p:cNvPr id="57" name="Freeform 56"/>
          <p:cNvSpPr/>
          <p:nvPr/>
        </p:nvSpPr>
        <p:spPr bwMode="auto">
          <a:xfrm rot="5138839">
            <a:off x="203200" y="1557655"/>
            <a:ext cx="732155" cy="86931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sp>
        <p:nvSpPr>
          <p:cNvPr id="58" name="Freeform 57"/>
          <p:cNvSpPr/>
          <p:nvPr/>
        </p:nvSpPr>
        <p:spPr bwMode="auto">
          <a:xfrm rot="5138839">
            <a:off x="972820" y="-325755"/>
            <a:ext cx="732155" cy="86931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sp>
        <p:nvSpPr>
          <p:cNvPr id="60" name="Freeform 41"/>
          <p:cNvSpPr/>
          <p:nvPr/>
        </p:nvSpPr>
        <p:spPr bwMode="auto">
          <a:xfrm rot="5400000">
            <a:off x="495300" y="3353435"/>
            <a:ext cx="732155" cy="86931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sp>
        <p:nvSpPr>
          <p:cNvPr id="63" name="Freeform 43"/>
          <p:cNvSpPr/>
          <p:nvPr/>
        </p:nvSpPr>
        <p:spPr bwMode="auto">
          <a:xfrm rot="12420000">
            <a:off x="9580245" y="3376295"/>
            <a:ext cx="866775" cy="860425"/>
          </a:xfrm>
          <a:custGeom>
            <a:avLst/>
            <a:gdLst>
              <a:gd name="T0" fmla="*/ 1618359 w 1069"/>
              <a:gd name="T1" fmla="*/ 186317 h 1161"/>
              <a:gd name="T2" fmla="*/ 1615328 w 1069"/>
              <a:gd name="T3" fmla="*/ 69679 h 1161"/>
              <a:gd name="T4" fmla="*/ 378829 w 1069"/>
              <a:gd name="T5" fmla="*/ 446857 h 1161"/>
              <a:gd name="T6" fmla="*/ 0 w 1069"/>
              <a:gd name="T7" fmla="*/ 1554152 h 1161"/>
              <a:gd name="T8" fmla="*/ 3031 w 1069"/>
              <a:gd name="T9" fmla="*/ 1687452 h 1161"/>
              <a:gd name="T10" fmla="*/ 1239529 w 1069"/>
              <a:gd name="T11" fmla="*/ 1311789 h 1161"/>
              <a:gd name="T12" fmla="*/ 1430459 w 1069"/>
              <a:gd name="T13" fmla="*/ 1048220 h 1161"/>
              <a:gd name="T14" fmla="*/ 1506225 w 1069"/>
              <a:gd name="T15" fmla="*/ 877051 h 1161"/>
              <a:gd name="T16" fmla="*/ 1618359 w 1069"/>
              <a:gd name="T17" fmla="*/ 186317 h 1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Microsoft YaHei" panose="020B0503020204020204" charset="-122"/>
              <a:cs typeface="+mn-cs"/>
            </a:endParaRPr>
          </a:p>
        </p:txBody>
      </p:sp>
      <p:sp>
        <p:nvSpPr>
          <p:cNvPr id="65" name="Freeform 47"/>
          <p:cNvSpPr/>
          <p:nvPr/>
        </p:nvSpPr>
        <p:spPr bwMode="auto">
          <a:xfrm rot="12518841">
            <a:off x="10847070" y="2798445"/>
            <a:ext cx="732155" cy="86931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cs typeface="+mn-cs"/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D913DF46-7DF5-4531-BA20-70A40E26A170}"/>
              </a:ext>
            </a:extLst>
          </p:cNvPr>
          <p:cNvSpPr/>
          <p:nvPr/>
        </p:nvSpPr>
        <p:spPr>
          <a:xfrm>
            <a:off x="4255611" y="5719173"/>
            <a:ext cx="39180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+mn-cs"/>
              </a:rPr>
              <a:t>xóm</a:t>
            </a:r>
            <a:endParaRPr kumimoji="0" lang="vi-VN" sz="32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elvetic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6" grpId="0" animBg="1"/>
      <p:bldP spid="26" grpId="1" animBg="1"/>
      <p:bldP spid="27" grpId="0" animBg="1"/>
      <p:bldP spid="27" grpId="1" animBg="1"/>
      <p:bldP spid="11" grpId="0" animBg="1"/>
      <p:bldP spid="1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3" grpId="0" animBg="1"/>
      <p:bldP spid="63" grpId="1" animBg="1"/>
      <p:bldP spid="65" grpId="0" animBg="1"/>
      <p:bldP spid="6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图片包含 烟火, 户外艺术系列&#10;&#10;已生成高可信度的说明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4"/>
          <a:stretch>
            <a:fillRect/>
          </a:stretch>
        </p:blipFill>
        <p:spPr>
          <a:xfrm flipV="1">
            <a:off x="-23205" y="3532438"/>
            <a:ext cx="12756444" cy="3299455"/>
          </a:xfrm>
          <a:prstGeom prst="rect">
            <a:avLst/>
          </a:prstGeom>
        </p:spPr>
      </p:pic>
      <p:pic>
        <p:nvPicPr>
          <p:cNvPr id="45" name="图片 44" descr="图片包含 物体, 事情&#10;&#10;已生成高可信度的说明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r="83472" b="58748"/>
          <a:stretch>
            <a:fillRect/>
          </a:stretch>
        </p:blipFill>
        <p:spPr>
          <a:xfrm>
            <a:off x="10554148" y="1007023"/>
            <a:ext cx="2206640" cy="3396144"/>
          </a:xfrm>
          <a:prstGeom prst="rect">
            <a:avLst/>
          </a:prstGeom>
        </p:spPr>
      </p:pic>
      <p:pic>
        <p:nvPicPr>
          <p:cNvPr id="46" name="图片 45" descr="图片包含 物体, 事情&#10;&#10;已生成高可信度的说明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3" t="5269" b="58748"/>
          <a:stretch>
            <a:fillRect/>
          </a:stretch>
        </p:blipFill>
        <p:spPr>
          <a:xfrm flipH="1">
            <a:off x="10747053" y="259"/>
            <a:ext cx="2568897" cy="268960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635" y="-130764"/>
            <a:ext cx="1766471" cy="1489377"/>
          </a:xfrm>
          <a:prstGeom prst="rect">
            <a:avLst/>
          </a:prstGeom>
        </p:spPr>
      </p:pic>
      <p:sp>
        <p:nvSpPr>
          <p:cNvPr id="52" name="Text Box 51"/>
          <p:cNvSpPr txBox="1"/>
          <p:nvPr/>
        </p:nvSpPr>
        <p:spPr>
          <a:xfrm>
            <a:off x="408779" y="-25152"/>
            <a:ext cx="850455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rPr>
              <a:t>Xử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rPr>
              <a:t>lí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rPr>
              <a:t>tình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rPr>
              <a:t>huống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rPr>
              <a:t>sau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iCiel Cadena" panose="02000503000000020004" charset="0"/>
              </a:rPr>
              <a:t>:</a:t>
            </a:r>
          </a:p>
        </p:txBody>
      </p: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grpSp>
        <p:nvGrpSpPr>
          <p:cNvPr id="4" name="start timer"/>
          <p:cNvGrpSpPr/>
          <p:nvPr/>
        </p:nvGrpSpPr>
        <p:grpSpPr>
          <a:xfrm>
            <a:off x="7413055" y="5563110"/>
            <a:ext cx="2636838" cy="799962"/>
            <a:chOff x="1332706" y="185859"/>
            <a:chExt cx="2636838" cy="799962"/>
          </a:xfrm>
        </p:grpSpPr>
        <p:sp>
          <p:nvSpPr>
            <p:cNvPr id="66" name="Rounded Rectangle 65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BẮT ĐẦU</a:t>
              </a:r>
            </a:p>
          </p:txBody>
        </p:sp>
      </p:grpSp>
      <p:grpSp>
        <p:nvGrpSpPr>
          <p:cNvPr id="5" name="times up"/>
          <p:cNvGrpSpPr/>
          <p:nvPr/>
        </p:nvGrpSpPr>
        <p:grpSpPr>
          <a:xfrm>
            <a:off x="7413055" y="5571294"/>
            <a:ext cx="2636838" cy="773292"/>
            <a:chOff x="3987801" y="-496766"/>
            <a:chExt cx="2636838" cy="773292"/>
          </a:xfrm>
        </p:grpSpPr>
        <p:sp>
          <p:nvSpPr>
            <p:cNvPr id="69" name="Rounded Rectangle 68"/>
            <p:cNvSpPr/>
            <p:nvPr/>
          </p:nvSpPr>
          <p:spPr>
            <a:xfrm>
              <a:off x="3987801" y="-421033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87801" y="-496766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HẾT GIỜ</a:t>
              </a:r>
            </a:p>
          </p:txBody>
        </p:sp>
      </p:grpSp>
      <p:grpSp>
        <p:nvGrpSpPr>
          <p:cNvPr id="6" name="Clock hand spin"/>
          <p:cNvGrpSpPr/>
          <p:nvPr/>
        </p:nvGrpSpPr>
        <p:grpSpPr>
          <a:xfrm rot="1786145">
            <a:off x="10277290" y="5069222"/>
            <a:ext cx="1682115" cy="1584960"/>
            <a:chOff x="-1726762" y="3013094"/>
            <a:chExt cx="3300733" cy="3096267"/>
          </a:xfrm>
        </p:grpSpPr>
        <p:sp>
          <p:nvSpPr>
            <p:cNvPr id="72" name="Oval 28"/>
            <p:cNvSpPr>
              <a:spLocks noChangeArrowheads="1"/>
            </p:cNvSpPr>
            <p:nvPr/>
          </p:nvSpPr>
          <p:spPr bwMode="auto">
            <a:xfrm>
              <a:off x="-1726762" y="3013094"/>
              <a:ext cx="3300733" cy="3096267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73" name="hour hand"/>
            <p:cNvSpPr/>
            <p:nvPr/>
          </p:nvSpPr>
          <p:spPr bwMode="auto">
            <a:xfrm>
              <a:off x="-552601" y="3615435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</p:grpSp>
      <p:grpSp>
        <p:nvGrpSpPr>
          <p:cNvPr id="7" name="Group 73"/>
          <p:cNvGrpSpPr/>
          <p:nvPr/>
        </p:nvGrpSpPr>
        <p:grpSpPr>
          <a:xfrm>
            <a:off x="9971405" y="4677410"/>
            <a:ext cx="2124710" cy="2179270"/>
            <a:chOff x="-165" y="1853"/>
            <a:chExt cx="8048" cy="8493"/>
          </a:xfrm>
        </p:grpSpPr>
        <p:sp>
          <p:nvSpPr>
            <p:cNvPr id="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853"/>
              <a:ext cx="7753" cy="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76" name="Rectangle 5"/>
            <p:cNvSpPr>
              <a:spLocks noChangeArrowheads="1"/>
            </p:cNvSpPr>
            <p:nvPr/>
          </p:nvSpPr>
          <p:spPr bwMode="auto">
            <a:xfrm>
              <a:off x="4183" y="2743"/>
              <a:ext cx="215" cy="585"/>
            </a:xfrm>
            <a:prstGeom prst="rect">
              <a:avLst/>
            </a:prstGeom>
            <a:solidFill>
              <a:srgbClr val="9E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4183" y="2743"/>
              <a:ext cx="215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78" name="Rectangle 7"/>
            <p:cNvSpPr>
              <a:spLocks noChangeArrowheads="1"/>
            </p:cNvSpPr>
            <p:nvPr/>
          </p:nvSpPr>
          <p:spPr bwMode="auto">
            <a:xfrm>
              <a:off x="4183" y="2743"/>
              <a:ext cx="215" cy="230"/>
            </a:xfrm>
            <a:prstGeom prst="rect">
              <a:avLst/>
            </a:prstGeom>
            <a:solidFill>
              <a:srgbClr val="86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79" name="Rectangle 8"/>
            <p:cNvSpPr>
              <a:spLocks noChangeArrowheads="1"/>
            </p:cNvSpPr>
            <p:nvPr/>
          </p:nvSpPr>
          <p:spPr bwMode="auto">
            <a:xfrm>
              <a:off x="4183" y="2743"/>
              <a:ext cx="2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3935" y="2573"/>
              <a:ext cx="725" cy="308"/>
            </a:xfrm>
            <a:custGeom>
              <a:avLst/>
              <a:gdLst>
                <a:gd name="T0" fmla="*/ 188 w 188"/>
                <a:gd name="T1" fmla="*/ 64 h 80"/>
                <a:gd name="T2" fmla="*/ 172 w 188"/>
                <a:gd name="T3" fmla="*/ 80 h 80"/>
                <a:gd name="T4" fmla="*/ 16 w 188"/>
                <a:gd name="T5" fmla="*/ 80 h 80"/>
                <a:gd name="T6" fmla="*/ 0 w 188"/>
                <a:gd name="T7" fmla="*/ 64 h 80"/>
                <a:gd name="T8" fmla="*/ 0 w 188"/>
                <a:gd name="T9" fmla="*/ 16 h 80"/>
                <a:gd name="T10" fmla="*/ 16 w 188"/>
                <a:gd name="T11" fmla="*/ 0 h 80"/>
                <a:gd name="T12" fmla="*/ 172 w 188"/>
                <a:gd name="T13" fmla="*/ 0 h 80"/>
                <a:gd name="T14" fmla="*/ 188 w 188"/>
                <a:gd name="T15" fmla="*/ 16 h 80"/>
                <a:gd name="T16" fmla="*/ 188 w 188"/>
                <a:gd name="T1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80">
                  <a:moveTo>
                    <a:pt x="188" y="64"/>
                  </a:moveTo>
                  <a:cubicBezTo>
                    <a:pt x="188" y="73"/>
                    <a:pt x="181" y="80"/>
                    <a:pt x="172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1" y="0"/>
                    <a:pt x="188" y="7"/>
                    <a:pt x="188" y="16"/>
                  </a:cubicBezTo>
                  <a:lnTo>
                    <a:pt x="188" y="64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81" name="Freeform 10"/>
            <p:cNvSpPr/>
            <p:nvPr/>
          </p:nvSpPr>
          <p:spPr bwMode="auto">
            <a:xfrm>
              <a:off x="5553" y="2963"/>
              <a:ext cx="1435" cy="1748"/>
            </a:xfrm>
            <a:custGeom>
              <a:avLst/>
              <a:gdLst>
                <a:gd name="T0" fmla="*/ 5 w 372"/>
                <a:gd name="T1" fmla="*/ 378 h 454"/>
                <a:gd name="T2" fmla="*/ 8 w 372"/>
                <a:gd name="T3" fmla="*/ 397 h 454"/>
                <a:gd name="T4" fmla="*/ 80 w 372"/>
                <a:gd name="T5" fmla="*/ 450 h 454"/>
                <a:gd name="T6" fmla="*/ 99 w 372"/>
                <a:gd name="T7" fmla="*/ 447 h 454"/>
                <a:gd name="T8" fmla="*/ 368 w 372"/>
                <a:gd name="T9" fmla="*/ 76 h 454"/>
                <a:gd name="T10" fmla="*/ 364 w 372"/>
                <a:gd name="T11" fmla="*/ 57 h 454"/>
                <a:gd name="T12" fmla="*/ 292 w 372"/>
                <a:gd name="T13" fmla="*/ 5 h 454"/>
                <a:gd name="T14" fmla="*/ 273 w 372"/>
                <a:gd name="T15" fmla="*/ 8 h 454"/>
                <a:gd name="T16" fmla="*/ 5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5" y="378"/>
                  </a:moveTo>
                  <a:cubicBezTo>
                    <a:pt x="0" y="384"/>
                    <a:pt x="2" y="393"/>
                    <a:pt x="8" y="397"/>
                  </a:cubicBezTo>
                  <a:cubicBezTo>
                    <a:pt x="80" y="450"/>
                    <a:pt x="80" y="450"/>
                    <a:pt x="80" y="450"/>
                  </a:cubicBezTo>
                  <a:cubicBezTo>
                    <a:pt x="86" y="454"/>
                    <a:pt x="95" y="453"/>
                    <a:pt x="99" y="447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2" y="70"/>
                    <a:pt x="371" y="62"/>
                    <a:pt x="364" y="57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86" y="0"/>
                    <a:pt x="277" y="2"/>
                    <a:pt x="273" y="8"/>
                  </a:cubicBezTo>
                  <a:cubicBezTo>
                    <a:pt x="5" y="378"/>
                    <a:pt x="5" y="378"/>
                    <a:pt x="5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82" name="Freeform 11"/>
            <p:cNvSpPr/>
            <p:nvPr/>
          </p:nvSpPr>
          <p:spPr bwMode="auto">
            <a:xfrm>
              <a:off x="1618" y="2931"/>
              <a:ext cx="1433" cy="1750"/>
            </a:xfrm>
            <a:custGeom>
              <a:avLst/>
              <a:gdLst>
                <a:gd name="T0" fmla="*/ 368 w 372"/>
                <a:gd name="T1" fmla="*/ 378 h 454"/>
                <a:gd name="T2" fmla="*/ 365 w 372"/>
                <a:gd name="T3" fmla="*/ 397 h 454"/>
                <a:gd name="T4" fmla="*/ 292 w 372"/>
                <a:gd name="T5" fmla="*/ 449 h 454"/>
                <a:gd name="T6" fmla="*/ 273 w 372"/>
                <a:gd name="T7" fmla="*/ 446 h 454"/>
                <a:gd name="T8" fmla="*/ 5 w 372"/>
                <a:gd name="T9" fmla="*/ 76 h 454"/>
                <a:gd name="T10" fmla="*/ 8 w 372"/>
                <a:gd name="T11" fmla="*/ 57 h 454"/>
                <a:gd name="T12" fmla="*/ 80 w 372"/>
                <a:gd name="T13" fmla="*/ 4 h 454"/>
                <a:gd name="T14" fmla="*/ 100 w 372"/>
                <a:gd name="T15" fmla="*/ 7 h 454"/>
                <a:gd name="T16" fmla="*/ 368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368" y="378"/>
                  </a:moveTo>
                  <a:cubicBezTo>
                    <a:pt x="372" y="384"/>
                    <a:pt x="371" y="392"/>
                    <a:pt x="365" y="3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86" y="454"/>
                    <a:pt x="277" y="452"/>
                    <a:pt x="273" y="44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0"/>
                    <a:pt x="2" y="61"/>
                    <a:pt x="8" y="57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6" y="0"/>
                    <a:pt x="95" y="1"/>
                    <a:pt x="100" y="7"/>
                  </a:cubicBezTo>
                  <a:cubicBezTo>
                    <a:pt x="368" y="378"/>
                    <a:pt x="368" y="378"/>
                    <a:pt x="368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83" name="Freeform 12"/>
            <p:cNvSpPr>
              <a:spLocks noEditPoints="1"/>
            </p:cNvSpPr>
            <p:nvPr/>
          </p:nvSpPr>
          <p:spPr bwMode="auto">
            <a:xfrm>
              <a:off x="1950" y="3413"/>
              <a:ext cx="428" cy="308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84" name="Freeform 13"/>
            <p:cNvSpPr>
              <a:spLocks noEditPoints="1"/>
            </p:cNvSpPr>
            <p:nvPr/>
          </p:nvSpPr>
          <p:spPr bwMode="auto">
            <a:xfrm>
              <a:off x="1950" y="3413"/>
              <a:ext cx="428" cy="308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85" name="Freeform 14"/>
            <p:cNvSpPr/>
            <p:nvPr/>
          </p:nvSpPr>
          <p:spPr bwMode="auto">
            <a:xfrm>
              <a:off x="1950" y="3413"/>
              <a:ext cx="428" cy="308"/>
            </a:xfrm>
            <a:custGeom>
              <a:avLst/>
              <a:gdLst>
                <a:gd name="T0" fmla="*/ 99 w 111"/>
                <a:gd name="T1" fmla="*/ 0 h 80"/>
                <a:gd name="T2" fmla="*/ 0 w 111"/>
                <a:gd name="T3" fmla="*/ 63 h 80"/>
                <a:gd name="T4" fmla="*/ 12 w 111"/>
                <a:gd name="T5" fmla="*/ 80 h 80"/>
                <a:gd name="T6" fmla="*/ 33 w 111"/>
                <a:gd name="T7" fmla="*/ 66 h 80"/>
                <a:gd name="T8" fmla="*/ 47 w 111"/>
                <a:gd name="T9" fmla="*/ 59 h 80"/>
                <a:gd name="T10" fmla="*/ 85 w 111"/>
                <a:gd name="T11" fmla="*/ 36 h 80"/>
                <a:gd name="T12" fmla="*/ 107 w 111"/>
                <a:gd name="T13" fmla="*/ 19 h 80"/>
                <a:gd name="T14" fmla="*/ 111 w 111"/>
                <a:gd name="T15" fmla="*/ 17 h 80"/>
                <a:gd name="T16" fmla="*/ 99 w 111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0">
                  <a:moveTo>
                    <a:pt x="99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9" y="75"/>
                    <a:pt x="26" y="70"/>
                    <a:pt x="33" y="66"/>
                  </a:cubicBezTo>
                  <a:cubicBezTo>
                    <a:pt x="38" y="64"/>
                    <a:pt x="42" y="61"/>
                    <a:pt x="47" y="59"/>
                  </a:cubicBezTo>
                  <a:cubicBezTo>
                    <a:pt x="58" y="50"/>
                    <a:pt x="71" y="42"/>
                    <a:pt x="85" y="36"/>
                  </a:cubicBezTo>
                  <a:cubicBezTo>
                    <a:pt x="92" y="30"/>
                    <a:pt x="99" y="25"/>
                    <a:pt x="107" y="19"/>
                  </a:cubicBezTo>
                  <a:cubicBezTo>
                    <a:pt x="108" y="19"/>
                    <a:pt x="110" y="18"/>
                    <a:pt x="111" y="17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6613" y="3691"/>
              <a:ext cx="48" cy="60"/>
            </a:xfrm>
            <a:custGeom>
              <a:avLst/>
              <a:gdLst>
                <a:gd name="T0" fmla="*/ 11 w 12"/>
                <a:gd name="T1" fmla="*/ 0 h 16"/>
                <a:gd name="T2" fmla="*/ 0 w 12"/>
                <a:gd name="T3" fmla="*/ 15 h 16"/>
                <a:gd name="T4" fmla="*/ 1 w 12"/>
                <a:gd name="T5" fmla="*/ 16 h 16"/>
                <a:gd name="T6" fmla="*/ 12 w 12"/>
                <a:gd name="T7" fmla="*/ 0 h 16"/>
                <a:gd name="T8" fmla="*/ 11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87" name="Freeform 16"/>
            <p:cNvSpPr/>
            <p:nvPr/>
          </p:nvSpPr>
          <p:spPr bwMode="auto">
            <a:xfrm>
              <a:off x="6235" y="3448"/>
              <a:ext cx="420" cy="300"/>
            </a:xfrm>
            <a:custGeom>
              <a:avLst/>
              <a:gdLst>
                <a:gd name="T0" fmla="*/ 11 w 109"/>
                <a:gd name="T1" fmla="*/ 0 h 78"/>
                <a:gd name="T2" fmla="*/ 0 w 109"/>
                <a:gd name="T3" fmla="*/ 16 h 78"/>
                <a:gd name="T4" fmla="*/ 4 w 109"/>
                <a:gd name="T5" fmla="*/ 18 h 78"/>
                <a:gd name="T6" fmla="*/ 26 w 109"/>
                <a:gd name="T7" fmla="*/ 35 h 78"/>
                <a:gd name="T8" fmla="*/ 64 w 109"/>
                <a:gd name="T9" fmla="*/ 58 h 78"/>
                <a:gd name="T10" fmla="*/ 78 w 109"/>
                <a:gd name="T11" fmla="*/ 65 h 78"/>
                <a:gd name="T12" fmla="*/ 98 w 109"/>
                <a:gd name="T13" fmla="*/ 78 h 78"/>
                <a:gd name="T14" fmla="*/ 109 w 109"/>
                <a:gd name="T15" fmla="*/ 63 h 78"/>
                <a:gd name="T16" fmla="*/ 11 w 10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8">
                  <a:moveTo>
                    <a:pt x="1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11" y="24"/>
                    <a:pt x="19" y="29"/>
                    <a:pt x="26" y="35"/>
                  </a:cubicBezTo>
                  <a:cubicBezTo>
                    <a:pt x="40" y="41"/>
                    <a:pt x="52" y="49"/>
                    <a:pt x="64" y="58"/>
                  </a:cubicBezTo>
                  <a:cubicBezTo>
                    <a:pt x="68" y="61"/>
                    <a:pt x="73" y="63"/>
                    <a:pt x="78" y="65"/>
                  </a:cubicBezTo>
                  <a:cubicBezTo>
                    <a:pt x="85" y="69"/>
                    <a:pt x="92" y="73"/>
                    <a:pt x="98" y="78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88" name="Freeform 17"/>
            <p:cNvSpPr/>
            <p:nvPr/>
          </p:nvSpPr>
          <p:spPr bwMode="auto">
            <a:xfrm>
              <a:off x="720" y="2126"/>
              <a:ext cx="2458" cy="2080"/>
            </a:xfrm>
            <a:custGeom>
              <a:avLst/>
              <a:gdLst>
                <a:gd name="T0" fmla="*/ 638 w 638"/>
                <a:gd name="T1" fmla="*/ 194 h 540"/>
                <a:gd name="T2" fmla="*/ 638 w 638"/>
                <a:gd name="T3" fmla="*/ 194 h 540"/>
                <a:gd name="T4" fmla="*/ 194 w 638"/>
                <a:gd name="T5" fmla="*/ 96 h 540"/>
                <a:gd name="T6" fmla="*/ 96 w 638"/>
                <a:gd name="T7" fmla="*/ 540 h 540"/>
                <a:gd name="T8" fmla="*/ 96 w 638"/>
                <a:gd name="T9" fmla="*/ 540 h 540"/>
                <a:gd name="T10" fmla="*/ 638 w 638"/>
                <a:gd name="T11" fmla="*/ 19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40">
                  <a:moveTo>
                    <a:pt x="638" y="194"/>
                  </a:moveTo>
                  <a:cubicBezTo>
                    <a:pt x="638" y="194"/>
                    <a:pt x="638" y="194"/>
                    <a:pt x="638" y="194"/>
                  </a:cubicBezTo>
                  <a:cubicBezTo>
                    <a:pt x="543" y="44"/>
                    <a:pt x="344" y="0"/>
                    <a:pt x="194" y="96"/>
                  </a:cubicBezTo>
                  <a:cubicBezTo>
                    <a:pt x="44" y="191"/>
                    <a:pt x="0" y="390"/>
                    <a:pt x="96" y="540"/>
                  </a:cubicBezTo>
                  <a:cubicBezTo>
                    <a:pt x="96" y="540"/>
                    <a:pt x="96" y="540"/>
                    <a:pt x="96" y="540"/>
                  </a:cubicBezTo>
                  <a:cubicBezTo>
                    <a:pt x="638" y="194"/>
                    <a:pt x="638" y="194"/>
                    <a:pt x="638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89" name="Freeform 18"/>
            <p:cNvSpPr>
              <a:spLocks noEditPoints="1"/>
            </p:cNvSpPr>
            <p:nvPr/>
          </p:nvSpPr>
          <p:spPr bwMode="auto">
            <a:xfrm>
              <a:off x="1060" y="4021"/>
              <a:ext cx="320" cy="185"/>
            </a:xfrm>
            <a:custGeom>
              <a:avLst/>
              <a:gdLst>
                <a:gd name="T0" fmla="*/ 0 w 83"/>
                <a:gd name="T1" fmla="*/ 36 h 48"/>
                <a:gd name="T2" fmla="*/ 8 w 83"/>
                <a:gd name="T3" fmla="*/ 48 h 48"/>
                <a:gd name="T4" fmla="*/ 0 w 83"/>
                <a:gd name="T5" fmla="*/ 36 h 48"/>
                <a:gd name="T6" fmla="*/ 83 w 83"/>
                <a:gd name="T7" fmla="*/ 0 h 48"/>
                <a:gd name="T8" fmla="*/ 8 w 83"/>
                <a:gd name="T9" fmla="*/ 48 h 48"/>
                <a:gd name="T10" fmla="*/ 83 w 83"/>
                <a:gd name="T11" fmla="*/ 0 h 48"/>
                <a:gd name="T12" fmla="*/ 83 w 8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8">
                  <a:moveTo>
                    <a:pt x="0" y="36"/>
                  </a:moveTo>
                  <a:cubicBezTo>
                    <a:pt x="3" y="40"/>
                    <a:pt x="5" y="44"/>
                    <a:pt x="8" y="48"/>
                  </a:cubicBezTo>
                  <a:cubicBezTo>
                    <a:pt x="5" y="44"/>
                    <a:pt x="3" y="40"/>
                    <a:pt x="0" y="36"/>
                  </a:cubicBezTo>
                  <a:moveTo>
                    <a:pt x="83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90" name="Freeform 19"/>
            <p:cNvSpPr/>
            <p:nvPr/>
          </p:nvSpPr>
          <p:spPr bwMode="auto">
            <a:xfrm>
              <a:off x="955" y="2503"/>
              <a:ext cx="575" cy="1703"/>
            </a:xfrm>
            <a:custGeom>
              <a:avLst/>
              <a:gdLst>
                <a:gd name="T0" fmla="*/ 149 w 149"/>
                <a:gd name="T1" fmla="*/ 0 h 442"/>
                <a:gd name="T2" fmla="*/ 60 w 149"/>
                <a:gd name="T3" fmla="*/ 95 h 442"/>
                <a:gd name="T4" fmla="*/ 5 w 149"/>
                <a:gd name="T5" fmla="*/ 278 h 442"/>
                <a:gd name="T6" fmla="*/ 13 w 149"/>
                <a:gd name="T7" fmla="*/ 391 h 442"/>
                <a:gd name="T8" fmla="*/ 27 w 149"/>
                <a:gd name="T9" fmla="*/ 430 h 442"/>
                <a:gd name="T10" fmla="*/ 35 w 149"/>
                <a:gd name="T11" fmla="*/ 442 h 442"/>
                <a:gd name="T12" fmla="*/ 35 w 149"/>
                <a:gd name="T13" fmla="*/ 442 h 442"/>
                <a:gd name="T14" fmla="*/ 35 w 149"/>
                <a:gd name="T15" fmla="*/ 442 h 442"/>
                <a:gd name="T16" fmla="*/ 110 w 149"/>
                <a:gd name="T17" fmla="*/ 394 h 442"/>
                <a:gd name="T18" fmla="*/ 105 w 149"/>
                <a:gd name="T19" fmla="*/ 139 h 442"/>
                <a:gd name="T20" fmla="*/ 148 w 149"/>
                <a:gd name="T21" fmla="*/ 2 h 442"/>
                <a:gd name="T22" fmla="*/ 149 w 149"/>
                <a:gd name="T2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2">
                  <a:moveTo>
                    <a:pt x="149" y="0"/>
                  </a:moveTo>
                  <a:cubicBezTo>
                    <a:pt x="117" y="27"/>
                    <a:pt x="80" y="57"/>
                    <a:pt x="60" y="95"/>
                  </a:cubicBezTo>
                  <a:cubicBezTo>
                    <a:pt x="31" y="152"/>
                    <a:pt x="12" y="215"/>
                    <a:pt x="5" y="278"/>
                  </a:cubicBezTo>
                  <a:cubicBezTo>
                    <a:pt x="0" y="328"/>
                    <a:pt x="7" y="359"/>
                    <a:pt x="13" y="391"/>
                  </a:cubicBezTo>
                  <a:cubicBezTo>
                    <a:pt x="16" y="407"/>
                    <a:pt x="21" y="418"/>
                    <a:pt x="27" y="430"/>
                  </a:cubicBezTo>
                  <a:cubicBezTo>
                    <a:pt x="30" y="434"/>
                    <a:pt x="32" y="438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110" y="394"/>
                    <a:pt x="110" y="394"/>
                    <a:pt x="110" y="394"/>
                  </a:cubicBezTo>
                  <a:cubicBezTo>
                    <a:pt x="92" y="312"/>
                    <a:pt x="87" y="222"/>
                    <a:pt x="105" y="139"/>
                  </a:cubicBezTo>
                  <a:cubicBezTo>
                    <a:pt x="115" y="91"/>
                    <a:pt x="130" y="47"/>
                    <a:pt x="148" y="2"/>
                  </a:cubicBezTo>
                  <a:cubicBezTo>
                    <a:pt x="148" y="2"/>
                    <a:pt x="149" y="1"/>
                    <a:pt x="149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91" name="Freeform 20"/>
            <p:cNvSpPr/>
            <p:nvPr/>
          </p:nvSpPr>
          <p:spPr bwMode="auto">
            <a:xfrm>
              <a:off x="1683" y="8863"/>
              <a:ext cx="1205" cy="1483"/>
            </a:xfrm>
            <a:custGeom>
              <a:avLst/>
              <a:gdLst>
                <a:gd name="T0" fmla="*/ 140 w 313"/>
                <a:gd name="T1" fmla="*/ 366 h 385"/>
                <a:gd name="T2" fmla="*/ 112 w 313"/>
                <a:gd name="T3" fmla="*/ 381 h 385"/>
                <a:gd name="T4" fmla="*/ 13 w 313"/>
                <a:gd name="T5" fmla="*/ 378 h 385"/>
                <a:gd name="T6" fmla="*/ 6 w 313"/>
                <a:gd name="T7" fmla="*/ 350 h 385"/>
                <a:gd name="T8" fmla="*/ 174 w 313"/>
                <a:gd name="T9" fmla="*/ 13 h 385"/>
                <a:gd name="T10" fmla="*/ 201 w 313"/>
                <a:gd name="T11" fmla="*/ 6 h 385"/>
                <a:gd name="T12" fmla="*/ 301 w 313"/>
                <a:gd name="T13" fmla="*/ 66 h 385"/>
                <a:gd name="T14" fmla="*/ 308 w 313"/>
                <a:gd name="T15" fmla="*/ 93 h 385"/>
                <a:gd name="T16" fmla="*/ 140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40" y="366"/>
                  </a:moveTo>
                  <a:cubicBezTo>
                    <a:pt x="134" y="376"/>
                    <a:pt x="129" y="381"/>
                    <a:pt x="112" y="381"/>
                  </a:cubicBezTo>
                  <a:cubicBezTo>
                    <a:pt x="112" y="381"/>
                    <a:pt x="36" y="385"/>
                    <a:pt x="13" y="378"/>
                  </a:cubicBezTo>
                  <a:cubicBezTo>
                    <a:pt x="2" y="375"/>
                    <a:pt x="0" y="360"/>
                    <a:pt x="6" y="35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9" y="4"/>
                    <a:pt x="192" y="0"/>
                    <a:pt x="201" y="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10" y="71"/>
                    <a:pt x="313" y="84"/>
                    <a:pt x="308" y="93"/>
                  </a:cubicBezTo>
                  <a:cubicBezTo>
                    <a:pt x="140" y="366"/>
                    <a:pt x="140" y="366"/>
                    <a:pt x="140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92" name="Freeform 21"/>
            <p:cNvSpPr>
              <a:spLocks noEditPoints="1"/>
            </p:cNvSpPr>
            <p:nvPr/>
          </p:nvSpPr>
          <p:spPr bwMode="auto">
            <a:xfrm>
              <a:off x="2108" y="9293"/>
              <a:ext cx="523" cy="37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close/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93" name="Freeform 22"/>
            <p:cNvSpPr>
              <a:spLocks noEditPoints="1"/>
            </p:cNvSpPr>
            <p:nvPr/>
          </p:nvSpPr>
          <p:spPr bwMode="auto">
            <a:xfrm>
              <a:off x="2108" y="9293"/>
              <a:ext cx="523" cy="37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94" name="Freeform 23"/>
            <p:cNvSpPr/>
            <p:nvPr/>
          </p:nvSpPr>
          <p:spPr bwMode="auto">
            <a:xfrm>
              <a:off x="2108" y="9293"/>
              <a:ext cx="523" cy="375"/>
            </a:xfrm>
            <a:custGeom>
              <a:avLst/>
              <a:gdLst>
                <a:gd name="T0" fmla="*/ 15 w 136"/>
                <a:gd name="T1" fmla="*/ 0 h 97"/>
                <a:gd name="T2" fmla="*/ 0 w 136"/>
                <a:gd name="T3" fmla="*/ 29 h 97"/>
                <a:gd name="T4" fmla="*/ 59 w 136"/>
                <a:gd name="T5" fmla="*/ 64 h 97"/>
                <a:gd name="T6" fmla="*/ 127 w 136"/>
                <a:gd name="T7" fmla="*/ 97 h 97"/>
                <a:gd name="T8" fmla="*/ 136 w 136"/>
                <a:gd name="T9" fmla="*/ 81 h 97"/>
                <a:gd name="T10" fmla="*/ 15 w 13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7">
                  <a:moveTo>
                    <a:pt x="15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0" y="40"/>
                    <a:pt x="40" y="52"/>
                    <a:pt x="59" y="64"/>
                  </a:cubicBezTo>
                  <a:cubicBezTo>
                    <a:pt x="82" y="74"/>
                    <a:pt x="105" y="85"/>
                    <a:pt x="127" y="97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94" y="57"/>
                    <a:pt x="53" y="30"/>
                    <a:pt x="15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95" name="Freeform 24"/>
            <p:cNvSpPr/>
            <p:nvPr/>
          </p:nvSpPr>
          <p:spPr bwMode="auto">
            <a:xfrm>
              <a:off x="5723" y="8863"/>
              <a:ext cx="1205" cy="1483"/>
            </a:xfrm>
            <a:custGeom>
              <a:avLst/>
              <a:gdLst>
                <a:gd name="T0" fmla="*/ 173 w 313"/>
                <a:gd name="T1" fmla="*/ 366 h 385"/>
                <a:gd name="T2" fmla="*/ 201 w 313"/>
                <a:gd name="T3" fmla="*/ 381 h 385"/>
                <a:gd name="T4" fmla="*/ 300 w 313"/>
                <a:gd name="T5" fmla="*/ 378 h 385"/>
                <a:gd name="T6" fmla="*/ 307 w 313"/>
                <a:gd name="T7" fmla="*/ 350 h 385"/>
                <a:gd name="T8" fmla="*/ 139 w 313"/>
                <a:gd name="T9" fmla="*/ 13 h 385"/>
                <a:gd name="T10" fmla="*/ 112 w 313"/>
                <a:gd name="T11" fmla="*/ 6 h 385"/>
                <a:gd name="T12" fmla="*/ 12 w 313"/>
                <a:gd name="T13" fmla="*/ 66 h 385"/>
                <a:gd name="T14" fmla="*/ 5 w 313"/>
                <a:gd name="T15" fmla="*/ 93 h 385"/>
                <a:gd name="T16" fmla="*/ 173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73" y="366"/>
                  </a:moveTo>
                  <a:cubicBezTo>
                    <a:pt x="179" y="376"/>
                    <a:pt x="184" y="381"/>
                    <a:pt x="201" y="381"/>
                  </a:cubicBezTo>
                  <a:cubicBezTo>
                    <a:pt x="201" y="381"/>
                    <a:pt x="277" y="385"/>
                    <a:pt x="300" y="378"/>
                  </a:cubicBezTo>
                  <a:cubicBezTo>
                    <a:pt x="311" y="375"/>
                    <a:pt x="313" y="360"/>
                    <a:pt x="307" y="350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4"/>
                    <a:pt x="121" y="0"/>
                    <a:pt x="1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3" y="71"/>
                    <a:pt x="0" y="84"/>
                    <a:pt x="5" y="93"/>
                  </a:cubicBezTo>
                  <a:cubicBezTo>
                    <a:pt x="173" y="366"/>
                    <a:pt x="173" y="366"/>
                    <a:pt x="173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96" name="Freeform 25"/>
            <p:cNvSpPr/>
            <p:nvPr/>
          </p:nvSpPr>
          <p:spPr bwMode="auto">
            <a:xfrm>
              <a:off x="6448" y="9291"/>
              <a:ext cx="58" cy="11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97" name="Freeform 26"/>
            <p:cNvSpPr/>
            <p:nvPr/>
          </p:nvSpPr>
          <p:spPr bwMode="auto">
            <a:xfrm>
              <a:off x="6448" y="9291"/>
              <a:ext cx="58" cy="11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98" name="Freeform 27"/>
            <p:cNvSpPr/>
            <p:nvPr/>
          </p:nvSpPr>
          <p:spPr bwMode="auto">
            <a:xfrm>
              <a:off x="5978" y="9291"/>
              <a:ext cx="528" cy="378"/>
            </a:xfrm>
            <a:custGeom>
              <a:avLst/>
              <a:gdLst>
                <a:gd name="T0" fmla="*/ 122 w 137"/>
                <a:gd name="T1" fmla="*/ 0 h 98"/>
                <a:gd name="T2" fmla="*/ 0 w 137"/>
                <a:gd name="T3" fmla="*/ 81 h 98"/>
                <a:gd name="T4" fmla="*/ 10 w 137"/>
                <a:gd name="T5" fmla="*/ 98 h 98"/>
                <a:gd name="T6" fmla="*/ 78 w 137"/>
                <a:gd name="T7" fmla="*/ 65 h 98"/>
                <a:gd name="T8" fmla="*/ 137 w 137"/>
                <a:gd name="T9" fmla="*/ 30 h 98"/>
                <a:gd name="T10" fmla="*/ 122 w 137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98">
                  <a:moveTo>
                    <a:pt x="122" y="0"/>
                  </a:moveTo>
                  <a:cubicBezTo>
                    <a:pt x="83" y="30"/>
                    <a:pt x="43" y="58"/>
                    <a:pt x="0" y="81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32" y="86"/>
                    <a:pt x="55" y="75"/>
                    <a:pt x="78" y="65"/>
                  </a:cubicBezTo>
                  <a:cubicBezTo>
                    <a:pt x="97" y="53"/>
                    <a:pt x="117" y="41"/>
                    <a:pt x="137" y="30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99" name="Freeform 29"/>
            <p:cNvSpPr>
              <a:spLocks noEditPoints="1"/>
            </p:cNvSpPr>
            <p:nvPr/>
          </p:nvSpPr>
          <p:spPr bwMode="auto">
            <a:xfrm>
              <a:off x="848" y="3128"/>
              <a:ext cx="6910" cy="6905"/>
            </a:xfrm>
            <a:custGeom>
              <a:avLst/>
              <a:gdLst>
                <a:gd name="T0" fmla="*/ 897 w 1794"/>
                <a:gd name="T1" fmla="*/ 1793 h 1793"/>
                <a:gd name="T2" fmla="*/ 263 w 1794"/>
                <a:gd name="T3" fmla="*/ 1531 h 1793"/>
                <a:gd name="T4" fmla="*/ 0 w 1794"/>
                <a:gd name="T5" fmla="*/ 897 h 1793"/>
                <a:gd name="T6" fmla="*/ 263 w 1794"/>
                <a:gd name="T7" fmla="*/ 262 h 1793"/>
                <a:gd name="T8" fmla="*/ 897 w 1794"/>
                <a:gd name="T9" fmla="*/ 0 h 1793"/>
                <a:gd name="T10" fmla="*/ 1531 w 1794"/>
                <a:gd name="T11" fmla="*/ 262 h 1793"/>
                <a:gd name="T12" fmla="*/ 1794 w 1794"/>
                <a:gd name="T13" fmla="*/ 897 h 1793"/>
                <a:gd name="T14" fmla="*/ 1531 w 1794"/>
                <a:gd name="T15" fmla="*/ 1531 h 1793"/>
                <a:gd name="T16" fmla="*/ 897 w 1794"/>
                <a:gd name="T17" fmla="*/ 1793 h 1793"/>
                <a:gd name="T18" fmla="*/ 897 w 1794"/>
                <a:gd name="T19" fmla="*/ 79 h 1793"/>
                <a:gd name="T20" fmla="*/ 79 w 1794"/>
                <a:gd name="T21" fmla="*/ 897 h 1793"/>
                <a:gd name="T22" fmla="*/ 897 w 1794"/>
                <a:gd name="T23" fmla="*/ 1714 h 1793"/>
                <a:gd name="T24" fmla="*/ 1715 w 1794"/>
                <a:gd name="T25" fmla="*/ 897 h 1793"/>
                <a:gd name="T26" fmla="*/ 897 w 1794"/>
                <a:gd name="T27" fmla="*/ 79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4" h="1793">
                  <a:moveTo>
                    <a:pt x="897" y="1793"/>
                  </a:moveTo>
                  <a:cubicBezTo>
                    <a:pt x="658" y="1793"/>
                    <a:pt x="432" y="1700"/>
                    <a:pt x="263" y="1531"/>
                  </a:cubicBezTo>
                  <a:cubicBezTo>
                    <a:pt x="94" y="1361"/>
                    <a:pt x="0" y="1136"/>
                    <a:pt x="0" y="897"/>
                  </a:cubicBezTo>
                  <a:cubicBezTo>
                    <a:pt x="0" y="657"/>
                    <a:pt x="94" y="432"/>
                    <a:pt x="263" y="262"/>
                  </a:cubicBezTo>
                  <a:cubicBezTo>
                    <a:pt x="432" y="93"/>
                    <a:pt x="658" y="0"/>
                    <a:pt x="897" y="0"/>
                  </a:cubicBezTo>
                  <a:cubicBezTo>
                    <a:pt x="1137" y="0"/>
                    <a:pt x="1362" y="93"/>
                    <a:pt x="1531" y="262"/>
                  </a:cubicBezTo>
                  <a:cubicBezTo>
                    <a:pt x="1701" y="432"/>
                    <a:pt x="1794" y="657"/>
                    <a:pt x="1794" y="897"/>
                  </a:cubicBezTo>
                  <a:cubicBezTo>
                    <a:pt x="1794" y="1136"/>
                    <a:pt x="1701" y="1361"/>
                    <a:pt x="1531" y="1531"/>
                  </a:cubicBezTo>
                  <a:cubicBezTo>
                    <a:pt x="1362" y="1700"/>
                    <a:pt x="1137" y="1793"/>
                    <a:pt x="897" y="1793"/>
                  </a:cubicBezTo>
                  <a:moveTo>
                    <a:pt x="897" y="79"/>
                  </a:moveTo>
                  <a:cubicBezTo>
                    <a:pt x="446" y="79"/>
                    <a:pt x="79" y="446"/>
                    <a:pt x="79" y="897"/>
                  </a:cubicBezTo>
                  <a:cubicBezTo>
                    <a:pt x="79" y="1348"/>
                    <a:pt x="446" y="1714"/>
                    <a:pt x="897" y="1714"/>
                  </a:cubicBezTo>
                  <a:cubicBezTo>
                    <a:pt x="1348" y="1714"/>
                    <a:pt x="1715" y="1348"/>
                    <a:pt x="1715" y="897"/>
                  </a:cubicBezTo>
                  <a:cubicBezTo>
                    <a:pt x="1715" y="446"/>
                    <a:pt x="1348" y="79"/>
                    <a:pt x="897" y="79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100" name="Freeform 30"/>
            <p:cNvSpPr>
              <a:spLocks noEditPoints="1"/>
            </p:cNvSpPr>
            <p:nvPr/>
          </p:nvSpPr>
          <p:spPr bwMode="auto">
            <a:xfrm>
              <a:off x="1120" y="3398"/>
              <a:ext cx="6368" cy="6365"/>
            </a:xfrm>
            <a:custGeom>
              <a:avLst/>
              <a:gdLst>
                <a:gd name="T0" fmla="*/ 826 w 1653"/>
                <a:gd name="T1" fmla="*/ 1653 h 1653"/>
                <a:gd name="T2" fmla="*/ 0 w 1653"/>
                <a:gd name="T3" fmla="*/ 827 h 1653"/>
                <a:gd name="T4" fmla="*/ 826 w 1653"/>
                <a:gd name="T5" fmla="*/ 0 h 1653"/>
                <a:gd name="T6" fmla="*/ 1653 w 1653"/>
                <a:gd name="T7" fmla="*/ 827 h 1653"/>
                <a:gd name="T8" fmla="*/ 826 w 1653"/>
                <a:gd name="T9" fmla="*/ 1653 h 1653"/>
                <a:gd name="T10" fmla="*/ 826 w 1653"/>
                <a:gd name="T11" fmla="*/ 49 h 1653"/>
                <a:gd name="T12" fmla="*/ 48 w 1653"/>
                <a:gd name="T13" fmla="*/ 827 h 1653"/>
                <a:gd name="T14" fmla="*/ 826 w 1653"/>
                <a:gd name="T15" fmla="*/ 1605 h 1653"/>
                <a:gd name="T16" fmla="*/ 1604 w 1653"/>
                <a:gd name="T17" fmla="*/ 827 h 1653"/>
                <a:gd name="T18" fmla="*/ 826 w 1653"/>
                <a:gd name="T19" fmla="*/ 4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3" h="1653">
                  <a:moveTo>
                    <a:pt x="826" y="1653"/>
                  </a:moveTo>
                  <a:cubicBezTo>
                    <a:pt x="371" y="1653"/>
                    <a:pt x="0" y="1282"/>
                    <a:pt x="0" y="827"/>
                  </a:cubicBezTo>
                  <a:cubicBezTo>
                    <a:pt x="0" y="371"/>
                    <a:pt x="371" y="0"/>
                    <a:pt x="826" y="0"/>
                  </a:cubicBezTo>
                  <a:cubicBezTo>
                    <a:pt x="1282" y="0"/>
                    <a:pt x="1653" y="371"/>
                    <a:pt x="1653" y="827"/>
                  </a:cubicBezTo>
                  <a:cubicBezTo>
                    <a:pt x="1653" y="1282"/>
                    <a:pt x="1282" y="1653"/>
                    <a:pt x="826" y="1653"/>
                  </a:cubicBezTo>
                  <a:moveTo>
                    <a:pt x="826" y="49"/>
                  </a:moveTo>
                  <a:cubicBezTo>
                    <a:pt x="397" y="49"/>
                    <a:pt x="48" y="398"/>
                    <a:pt x="48" y="827"/>
                  </a:cubicBezTo>
                  <a:cubicBezTo>
                    <a:pt x="48" y="1256"/>
                    <a:pt x="397" y="1605"/>
                    <a:pt x="826" y="1605"/>
                  </a:cubicBezTo>
                  <a:cubicBezTo>
                    <a:pt x="1255" y="1605"/>
                    <a:pt x="1604" y="1256"/>
                    <a:pt x="1604" y="827"/>
                  </a:cubicBezTo>
                  <a:cubicBezTo>
                    <a:pt x="1604" y="398"/>
                    <a:pt x="1255" y="49"/>
                    <a:pt x="826" y="49"/>
                  </a:cubicBezTo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101" name="Freeform 31"/>
            <p:cNvSpPr>
              <a:spLocks noEditPoints="1"/>
            </p:cNvSpPr>
            <p:nvPr/>
          </p:nvSpPr>
          <p:spPr bwMode="auto">
            <a:xfrm>
              <a:off x="978" y="3256"/>
              <a:ext cx="6648" cy="6650"/>
            </a:xfrm>
            <a:custGeom>
              <a:avLst/>
              <a:gdLst>
                <a:gd name="T0" fmla="*/ 863 w 1726"/>
                <a:gd name="T1" fmla="*/ 1690 h 1727"/>
                <a:gd name="T2" fmla="*/ 37 w 1726"/>
                <a:gd name="T3" fmla="*/ 864 h 1727"/>
                <a:gd name="T4" fmla="*/ 863 w 1726"/>
                <a:gd name="T5" fmla="*/ 37 h 1727"/>
                <a:gd name="T6" fmla="*/ 1690 w 1726"/>
                <a:gd name="T7" fmla="*/ 864 h 1727"/>
                <a:gd name="T8" fmla="*/ 1690 w 1726"/>
                <a:gd name="T9" fmla="*/ 864 h 1727"/>
                <a:gd name="T10" fmla="*/ 1690 w 1726"/>
                <a:gd name="T11" fmla="*/ 864 h 1727"/>
                <a:gd name="T12" fmla="*/ 863 w 1726"/>
                <a:gd name="T13" fmla="*/ 1690 h 1727"/>
                <a:gd name="T14" fmla="*/ 863 w 1726"/>
                <a:gd name="T15" fmla="*/ 1690 h 1727"/>
                <a:gd name="T16" fmla="*/ 863 w 1726"/>
                <a:gd name="T17" fmla="*/ 0 h 1727"/>
                <a:gd name="T18" fmla="*/ 0 w 1726"/>
                <a:gd name="T19" fmla="*/ 864 h 1727"/>
                <a:gd name="T20" fmla="*/ 863 w 1726"/>
                <a:gd name="T21" fmla="*/ 1727 h 1727"/>
                <a:gd name="T22" fmla="*/ 1726 w 1726"/>
                <a:gd name="T23" fmla="*/ 864 h 1727"/>
                <a:gd name="T24" fmla="*/ 863 w 1726"/>
                <a:gd name="T25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7">
                  <a:moveTo>
                    <a:pt x="863" y="1690"/>
                  </a:moveTo>
                  <a:cubicBezTo>
                    <a:pt x="408" y="1690"/>
                    <a:pt x="37" y="1319"/>
                    <a:pt x="37" y="864"/>
                  </a:cubicBezTo>
                  <a:cubicBezTo>
                    <a:pt x="37" y="408"/>
                    <a:pt x="408" y="37"/>
                    <a:pt x="863" y="37"/>
                  </a:cubicBezTo>
                  <a:cubicBezTo>
                    <a:pt x="1319" y="37"/>
                    <a:pt x="1690" y="408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1319"/>
                    <a:pt x="1319" y="1690"/>
                    <a:pt x="863" y="1690"/>
                  </a:cubicBezTo>
                  <a:cubicBezTo>
                    <a:pt x="863" y="1690"/>
                    <a:pt x="863" y="1690"/>
                    <a:pt x="863" y="1690"/>
                  </a:cubicBezTo>
                  <a:moveTo>
                    <a:pt x="863" y="0"/>
                  </a:moveTo>
                  <a:cubicBezTo>
                    <a:pt x="387" y="0"/>
                    <a:pt x="0" y="388"/>
                    <a:pt x="0" y="864"/>
                  </a:cubicBezTo>
                  <a:cubicBezTo>
                    <a:pt x="0" y="1340"/>
                    <a:pt x="387" y="1727"/>
                    <a:pt x="863" y="1727"/>
                  </a:cubicBezTo>
                  <a:cubicBezTo>
                    <a:pt x="1339" y="1727"/>
                    <a:pt x="1726" y="1340"/>
                    <a:pt x="1726" y="864"/>
                  </a:cubicBezTo>
                  <a:cubicBezTo>
                    <a:pt x="1726" y="388"/>
                    <a:pt x="1339" y="0"/>
                    <a:pt x="863" y="0"/>
                  </a:cubicBezTo>
                </a:path>
              </a:pathLst>
            </a:custGeom>
            <a:solidFill>
              <a:srgbClr val="CD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grpSp>
          <p:nvGrpSpPr>
            <p:cNvPr id="8" name="Group 101"/>
            <p:cNvGrpSpPr/>
            <p:nvPr/>
          </p:nvGrpSpPr>
          <p:grpSpPr>
            <a:xfrm>
              <a:off x="3868" y="3798"/>
              <a:ext cx="1074" cy="893"/>
              <a:chOff x="2455863" y="2411803"/>
              <a:chExt cx="682023" cy="566738"/>
            </a:xfrm>
          </p:grpSpPr>
          <p:sp>
            <p:nvSpPr>
              <p:cNvPr id="103" name="Oval 32"/>
              <p:cNvSpPr>
                <a:spLocks noChangeArrowheads="1"/>
              </p:cNvSpPr>
              <p:nvPr/>
            </p:nvSpPr>
            <p:spPr bwMode="auto">
              <a:xfrm>
                <a:off x="2455863" y="2411803"/>
                <a:ext cx="566738" cy="566738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04" name="Oval 33"/>
              <p:cNvSpPr>
                <a:spLocks noChangeArrowheads="1"/>
              </p:cNvSpPr>
              <p:nvPr/>
            </p:nvSpPr>
            <p:spPr bwMode="auto">
              <a:xfrm>
                <a:off x="2511425" y="2465778"/>
                <a:ext cx="455613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05" name="Freeform 34"/>
              <p:cNvSpPr>
                <a:spLocks noEditPoints="1"/>
              </p:cNvSpPr>
              <p:nvPr/>
            </p:nvSpPr>
            <p:spPr bwMode="auto">
              <a:xfrm>
                <a:off x="2511425" y="2621353"/>
                <a:ext cx="9525" cy="111125"/>
              </a:xfrm>
              <a:custGeom>
                <a:avLst/>
                <a:gdLst>
                  <a:gd name="T0" fmla="*/ 0 w 4"/>
                  <a:gd name="T1" fmla="*/ 43 h 45"/>
                  <a:gd name="T2" fmla="*/ 0 w 4"/>
                  <a:gd name="T3" fmla="*/ 42 h 45"/>
                  <a:gd name="T4" fmla="*/ 0 w 4"/>
                  <a:gd name="T5" fmla="*/ 41 h 45"/>
                  <a:gd name="T6" fmla="*/ 0 w 4"/>
                  <a:gd name="T7" fmla="*/ 40 h 45"/>
                  <a:gd name="T8" fmla="*/ 0 w 4"/>
                  <a:gd name="T9" fmla="*/ 40 h 45"/>
                  <a:gd name="T10" fmla="*/ 0 w 4"/>
                  <a:gd name="T11" fmla="*/ 39 h 45"/>
                  <a:gd name="T12" fmla="*/ 0 w 4"/>
                  <a:gd name="T13" fmla="*/ 38 h 45"/>
                  <a:gd name="T14" fmla="*/ 0 w 4"/>
                  <a:gd name="T15" fmla="*/ 38 h 45"/>
                  <a:gd name="T16" fmla="*/ 0 w 4"/>
                  <a:gd name="T17" fmla="*/ 37 h 45"/>
                  <a:gd name="T18" fmla="*/ 0 w 4"/>
                  <a:gd name="T19" fmla="*/ 36 h 45"/>
                  <a:gd name="T20" fmla="*/ 0 w 4"/>
                  <a:gd name="T21" fmla="*/ 36 h 45"/>
                  <a:gd name="T22" fmla="*/ 0 w 4"/>
                  <a:gd name="T23" fmla="*/ 35 h 45"/>
                  <a:gd name="T24" fmla="*/ 0 w 4"/>
                  <a:gd name="T25" fmla="*/ 34 h 45"/>
                  <a:gd name="T26" fmla="*/ 0 w 4"/>
                  <a:gd name="T27" fmla="*/ 34 h 45"/>
                  <a:gd name="T28" fmla="*/ 0 w 4"/>
                  <a:gd name="T29" fmla="*/ 33 h 45"/>
                  <a:gd name="T30" fmla="*/ 0 w 4"/>
                  <a:gd name="T31" fmla="*/ 32 h 45"/>
                  <a:gd name="T32" fmla="*/ 0 w 4"/>
                  <a:gd name="T33" fmla="*/ 31 h 45"/>
                  <a:gd name="T34" fmla="*/ 0 w 4"/>
                  <a:gd name="T35" fmla="*/ 31 h 45"/>
                  <a:gd name="T36" fmla="*/ 0 w 4"/>
                  <a:gd name="T37" fmla="*/ 30 h 45"/>
                  <a:gd name="T38" fmla="*/ 0 w 4"/>
                  <a:gd name="T39" fmla="*/ 29 h 45"/>
                  <a:gd name="T40" fmla="*/ 0 w 4"/>
                  <a:gd name="T41" fmla="*/ 29 h 45"/>
                  <a:gd name="T42" fmla="*/ 0 w 4"/>
                  <a:gd name="T43" fmla="*/ 28 h 45"/>
                  <a:gd name="T44" fmla="*/ 0 w 4"/>
                  <a:gd name="T45" fmla="*/ 27 h 45"/>
                  <a:gd name="T46" fmla="*/ 0 w 4"/>
                  <a:gd name="T47" fmla="*/ 26 h 45"/>
                  <a:gd name="T48" fmla="*/ 0 w 4"/>
                  <a:gd name="T49" fmla="*/ 26 h 45"/>
                  <a:gd name="T50" fmla="*/ 0 w 4"/>
                  <a:gd name="T51" fmla="*/ 25 h 45"/>
                  <a:gd name="T52" fmla="*/ 0 w 4"/>
                  <a:gd name="T53" fmla="*/ 24 h 45"/>
                  <a:gd name="T54" fmla="*/ 0 w 4"/>
                  <a:gd name="T55" fmla="*/ 23 h 45"/>
                  <a:gd name="T56" fmla="*/ 0 w 4"/>
                  <a:gd name="T57" fmla="*/ 22 h 45"/>
                  <a:gd name="T58" fmla="*/ 0 w 4"/>
                  <a:gd name="T59" fmla="*/ 22 h 45"/>
                  <a:gd name="T60" fmla="*/ 0 w 4"/>
                  <a:gd name="T61" fmla="*/ 21 h 45"/>
                  <a:gd name="T62" fmla="*/ 0 w 4"/>
                  <a:gd name="T63" fmla="*/ 20 h 45"/>
                  <a:gd name="T64" fmla="*/ 0 w 4"/>
                  <a:gd name="T65" fmla="*/ 19 h 45"/>
                  <a:gd name="T66" fmla="*/ 0 w 4"/>
                  <a:gd name="T67" fmla="*/ 18 h 45"/>
                  <a:gd name="T68" fmla="*/ 0 w 4"/>
                  <a:gd name="T69" fmla="*/ 18 h 45"/>
                  <a:gd name="T70" fmla="*/ 0 w 4"/>
                  <a:gd name="T71" fmla="*/ 17 h 45"/>
                  <a:gd name="T72" fmla="*/ 1 w 4"/>
                  <a:gd name="T73" fmla="*/ 16 h 45"/>
                  <a:gd name="T74" fmla="*/ 1 w 4"/>
                  <a:gd name="T75" fmla="*/ 15 h 45"/>
                  <a:gd name="T76" fmla="*/ 1 w 4"/>
                  <a:gd name="T77" fmla="*/ 15 h 45"/>
                  <a:gd name="T78" fmla="*/ 1 w 4"/>
                  <a:gd name="T79" fmla="*/ 13 h 45"/>
                  <a:gd name="T80" fmla="*/ 1 w 4"/>
                  <a:gd name="T81" fmla="*/ 12 h 45"/>
                  <a:gd name="T82" fmla="*/ 1 w 4"/>
                  <a:gd name="T83" fmla="*/ 12 h 45"/>
                  <a:gd name="T84" fmla="*/ 1 w 4"/>
                  <a:gd name="T85" fmla="*/ 11 h 45"/>
                  <a:gd name="T86" fmla="*/ 2 w 4"/>
                  <a:gd name="T87" fmla="*/ 10 h 45"/>
                  <a:gd name="T88" fmla="*/ 2 w 4"/>
                  <a:gd name="T89" fmla="*/ 10 h 45"/>
                  <a:gd name="T90" fmla="*/ 2 w 4"/>
                  <a:gd name="T91" fmla="*/ 9 h 45"/>
                  <a:gd name="T92" fmla="*/ 2 w 4"/>
                  <a:gd name="T93" fmla="*/ 8 h 45"/>
                  <a:gd name="T94" fmla="*/ 2 w 4"/>
                  <a:gd name="T95" fmla="*/ 8 h 45"/>
                  <a:gd name="T96" fmla="*/ 2 w 4"/>
                  <a:gd name="T97" fmla="*/ 7 h 45"/>
                  <a:gd name="T98" fmla="*/ 3 w 4"/>
                  <a:gd name="T99" fmla="*/ 6 h 45"/>
                  <a:gd name="T100" fmla="*/ 3 w 4"/>
                  <a:gd name="T101" fmla="*/ 6 h 45"/>
                  <a:gd name="T102" fmla="*/ 3 w 4"/>
                  <a:gd name="T103" fmla="*/ 5 h 45"/>
                  <a:gd name="T104" fmla="*/ 3 w 4"/>
                  <a:gd name="T105" fmla="*/ 4 h 45"/>
                  <a:gd name="T106" fmla="*/ 3 w 4"/>
                  <a:gd name="T107" fmla="*/ 4 h 45"/>
                  <a:gd name="T108" fmla="*/ 3 w 4"/>
                  <a:gd name="T109" fmla="*/ 3 h 45"/>
                  <a:gd name="T110" fmla="*/ 4 w 4"/>
                  <a:gd name="T111" fmla="*/ 2 h 45"/>
                  <a:gd name="T112" fmla="*/ 4 w 4"/>
                  <a:gd name="T113" fmla="*/ 1 h 45"/>
                  <a:gd name="T114" fmla="*/ 4 w 4"/>
                  <a:gd name="T1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" h="45">
                    <a:moveTo>
                      <a:pt x="1" y="45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7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5"/>
                    </a:moveTo>
                    <a:cubicBezTo>
                      <a:pt x="0" y="35"/>
                      <a:pt x="0" y="36"/>
                      <a:pt x="0" y="36"/>
                    </a:cubicBezTo>
                    <a:cubicBezTo>
                      <a:pt x="0" y="36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6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6"/>
                    </a:moveTo>
                    <a:cubicBezTo>
                      <a:pt x="1" y="16"/>
                      <a:pt x="0" y="16"/>
                      <a:pt x="0" y="17"/>
                    </a:cubicBezTo>
                    <a:cubicBezTo>
                      <a:pt x="0" y="16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moveTo>
                      <a:pt x="2" y="10"/>
                    </a:move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3" y="6"/>
                    </a:move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06" name="Freeform 35"/>
              <p:cNvSpPr/>
              <p:nvPr/>
            </p:nvSpPr>
            <p:spPr bwMode="auto">
              <a:xfrm>
                <a:off x="2511425" y="2494353"/>
                <a:ext cx="190500" cy="425450"/>
              </a:xfrm>
              <a:custGeom>
                <a:avLst/>
                <a:gdLst>
                  <a:gd name="T0" fmla="*/ 4 w 78"/>
                  <a:gd name="T1" fmla="*/ 53 h 174"/>
                  <a:gd name="T2" fmla="*/ 4 w 78"/>
                  <a:gd name="T3" fmla="*/ 54 h 174"/>
                  <a:gd name="T4" fmla="*/ 3 w 78"/>
                  <a:gd name="T5" fmla="*/ 55 h 174"/>
                  <a:gd name="T6" fmla="*/ 3 w 78"/>
                  <a:gd name="T7" fmla="*/ 56 h 174"/>
                  <a:gd name="T8" fmla="*/ 3 w 78"/>
                  <a:gd name="T9" fmla="*/ 56 h 174"/>
                  <a:gd name="T10" fmla="*/ 3 w 78"/>
                  <a:gd name="T11" fmla="*/ 57 h 174"/>
                  <a:gd name="T12" fmla="*/ 3 w 78"/>
                  <a:gd name="T13" fmla="*/ 58 h 174"/>
                  <a:gd name="T14" fmla="*/ 3 w 78"/>
                  <a:gd name="T15" fmla="*/ 58 h 174"/>
                  <a:gd name="T16" fmla="*/ 2 w 78"/>
                  <a:gd name="T17" fmla="*/ 59 h 174"/>
                  <a:gd name="T18" fmla="*/ 2 w 78"/>
                  <a:gd name="T19" fmla="*/ 60 h 174"/>
                  <a:gd name="T20" fmla="*/ 2 w 78"/>
                  <a:gd name="T21" fmla="*/ 61 h 174"/>
                  <a:gd name="T22" fmla="*/ 2 w 78"/>
                  <a:gd name="T23" fmla="*/ 61 h 174"/>
                  <a:gd name="T24" fmla="*/ 2 w 78"/>
                  <a:gd name="T25" fmla="*/ 62 h 174"/>
                  <a:gd name="T26" fmla="*/ 2 w 78"/>
                  <a:gd name="T27" fmla="*/ 63 h 174"/>
                  <a:gd name="T28" fmla="*/ 1 w 78"/>
                  <a:gd name="T29" fmla="*/ 63 h 174"/>
                  <a:gd name="T30" fmla="*/ 1 w 78"/>
                  <a:gd name="T31" fmla="*/ 64 h 174"/>
                  <a:gd name="T32" fmla="*/ 1 w 78"/>
                  <a:gd name="T33" fmla="*/ 65 h 174"/>
                  <a:gd name="T34" fmla="*/ 1 w 78"/>
                  <a:gd name="T35" fmla="*/ 66 h 174"/>
                  <a:gd name="T36" fmla="*/ 1 w 78"/>
                  <a:gd name="T37" fmla="*/ 67 h 174"/>
                  <a:gd name="T38" fmla="*/ 1 w 78"/>
                  <a:gd name="T39" fmla="*/ 68 h 174"/>
                  <a:gd name="T40" fmla="*/ 0 w 78"/>
                  <a:gd name="T41" fmla="*/ 69 h 174"/>
                  <a:gd name="T42" fmla="*/ 0 w 78"/>
                  <a:gd name="T43" fmla="*/ 70 h 174"/>
                  <a:gd name="T44" fmla="*/ 0 w 78"/>
                  <a:gd name="T45" fmla="*/ 71 h 174"/>
                  <a:gd name="T46" fmla="*/ 0 w 78"/>
                  <a:gd name="T47" fmla="*/ 71 h 174"/>
                  <a:gd name="T48" fmla="*/ 0 w 78"/>
                  <a:gd name="T49" fmla="*/ 73 h 174"/>
                  <a:gd name="T50" fmla="*/ 0 w 78"/>
                  <a:gd name="T51" fmla="*/ 73 h 174"/>
                  <a:gd name="T52" fmla="*/ 0 w 78"/>
                  <a:gd name="T53" fmla="*/ 74 h 174"/>
                  <a:gd name="T54" fmla="*/ 0 w 78"/>
                  <a:gd name="T55" fmla="*/ 75 h 174"/>
                  <a:gd name="T56" fmla="*/ 0 w 78"/>
                  <a:gd name="T57" fmla="*/ 76 h 174"/>
                  <a:gd name="T58" fmla="*/ 0 w 78"/>
                  <a:gd name="T59" fmla="*/ 77 h 174"/>
                  <a:gd name="T60" fmla="*/ 0 w 78"/>
                  <a:gd name="T61" fmla="*/ 77 h 174"/>
                  <a:gd name="T62" fmla="*/ 0 w 78"/>
                  <a:gd name="T63" fmla="*/ 78 h 174"/>
                  <a:gd name="T64" fmla="*/ 0 w 78"/>
                  <a:gd name="T65" fmla="*/ 79 h 174"/>
                  <a:gd name="T66" fmla="*/ 0 w 78"/>
                  <a:gd name="T67" fmla="*/ 80 h 174"/>
                  <a:gd name="T68" fmla="*/ 0 w 78"/>
                  <a:gd name="T69" fmla="*/ 81 h 174"/>
                  <a:gd name="T70" fmla="*/ 0 w 78"/>
                  <a:gd name="T71" fmla="*/ 81 h 174"/>
                  <a:gd name="T72" fmla="*/ 0 w 78"/>
                  <a:gd name="T73" fmla="*/ 82 h 174"/>
                  <a:gd name="T74" fmla="*/ 0 w 78"/>
                  <a:gd name="T75" fmla="*/ 83 h 174"/>
                  <a:gd name="T76" fmla="*/ 0 w 78"/>
                  <a:gd name="T77" fmla="*/ 84 h 174"/>
                  <a:gd name="T78" fmla="*/ 0 w 78"/>
                  <a:gd name="T79" fmla="*/ 84 h 174"/>
                  <a:gd name="T80" fmla="*/ 0 w 78"/>
                  <a:gd name="T81" fmla="*/ 85 h 174"/>
                  <a:gd name="T82" fmla="*/ 0 w 78"/>
                  <a:gd name="T83" fmla="*/ 86 h 174"/>
                  <a:gd name="T84" fmla="*/ 0 w 78"/>
                  <a:gd name="T85" fmla="*/ 87 h 174"/>
                  <a:gd name="T86" fmla="*/ 0 w 78"/>
                  <a:gd name="T87" fmla="*/ 87 h 174"/>
                  <a:gd name="T88" fmla="*/ 0 w 78"/>
                  <a:gd name="T89" fmla="*/ 88 h 174"/>
                  <a:gd name="T90" fmla="*/ 0 w 78"/>
                  <a:gd name="T91" fmla="*/ 89 h 174"/>
                  <a:gd name="T92" fmla="*/ 0 w 78"/>
                  <a:gd name="T93" fmla="*/ 90 h 174"/>
                  <a:gd name="T94" fmla="*/ 0 w 78"/>
                  <a:gd name="T95" fmla="*/ 90 h 174"/>
                  <a:gd name="T96" fmla="*/ 0 w 78"/>
                  <a:gd name="T97" fmla="*/ 91 h 174"/>
                  <a:gd name="T98" fmla="*/ 0 w 78"/>
                  <a:gd name="T99" fmla="*/ 92 h 174"/>
                  <a:gd name="T100" fmla="*/ 0 w 78"/>
                  <a:gd name="T101" fmla="*/ 92 h 174"/>
                  <a:gd name="T102" fmla="*/ 0 w 78"/>
                  <a:gd name="T103" fmla="*/ 94 h 174"/>
                  <a:gd name="T104" fmla="*/ 0 w 78"/>
                  <a:gd name="T105" fmla="*/ 94 h 174"/>
                  <a:gd name="T106" fmla="*/ 1 w 78"/>
                  <a:gd name="T107" fmla="*/ 97 h 174"/>
                  <a:gd name="T108" fmla="*/ 15 w 78"/>
                  <a:gd name="T109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174">
                    <a:moveTo>
                      <a:pt x="48" y="0"/>
                    </a:moveTo>
                    <a:cubicBezTo>
                      <a:pt x="28" y="11"/>
                      <a:pt x="12" y="30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3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8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1" y="96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7" y="136"/>
                      <a:pt x="38" y="168"/>
                      <a:pt x="78" y="174"/>
                    </a:cubicBezTo>
                    <a:cubicBezTo>
                      <a:pt x="66" y="169"/>
                      <a:pt x="55" y="162"/>
                      <a:pt x="46" y="152"/>
                    </a:cubicBezTo>
                    <a:cubicBezTo>
                      <a:pt x="33" y="139"/>
                      <a:pt x="24" y="124"/>
                      <a:pt x="19" y="106"/>
                    </a:cubicBezTo>
                    <a:cubicBezTo>
                      <a:pt x="18" y="97"/>
                      <a:pt x="16" y="87"/>
                      <a:pt x="15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58"/>
                      <a:pt x="20" y="40"/>
                      <a:pt x="30" y="23"/>
                    </a:cubicBezTo>
                    <a:cubicBezTo>
                      <a:pt x="35" y="16"/>
                      <a:pt x="41" y="9"/>
                      <a:pt x="46" y="2"/>
                    </a:cubicBezTo>
                    <a:cubicBezTo>
                      <a:pt x="47" y="1"/>
                      <a:pt x="48" y="1"/>
                      <a:pt x="4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07" name="Rectangle 36"/>
              <p:cNvSpPr>
                <a:spLocks noChangeArrowheads="1"/>
              </p:cNvSpPr>
              <p:nvPr/>
            </p:nvSpPr>
            <p:spPr bwMode="auto">
              <a:xfrm>
                <a:off x="2605088" y="2592778"/>
                <a:ext cx="26828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08" name="Rectangle 37"/>
              <p:cNvSpPr>
                <a:spLocks noChangeArrowheads="1"/>
              </p:cNvSpPr>
              <p:nvPr/>
            </p:nvSpPr>
            <p:spPr bwMode="auto">
              <a:xfrm>
                <a:off x="2566696" y="2495084"/>
                <a:ext cx="571190" cy="254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aleway" panose="020B0003030101060003" pitchFamily="34" charset="0"/>
                    <a:cs typeface="+mn-cs"/>
                  </a:rPr>
                  <a:t>60</a:t>
                </a:r>
              </a:p>
            </p:txBody>
          </p:sp>
        </p:grpSp>
        <p:sp>
          <p:nvSpPr>
            <p:cNvPr id="109" name="Freeform 40"/>
            <p:cNvSpPr>
              <a:spLocks noEditPoints="1"/>
            </p:cNvSpPr>
            <p:nvPr/>
          </p:nvSpPr>
          <p:spPr bwMode="auto">
            <a:xfrm>
              <a:off x="5110" y="4491"/>
              <a:ext cx="33" cy="193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grpSp>
          <p:nvGrpSpPr>
            <p:cNvPr id="9" name="Group 109"/>
            <p:cNvGrpSpPr/>
            <p:nvPr/>
          </p:nvGrpSpPr>
          <p:grpSpPr>
            <a:xfrm>
              <a:off x="5863" y="4903"/>
              <a:ext cx="923" cy="925"/>
              <a:chOff x="3722688" y="3113478"/>
              <a:chExt cx="585788" cy="587375"/>
            </a:xfrm>
          </p:grpSpPr>
          <p:sp>
            <p:nvSpPr>
              <p:cNvPr id="111" name="Freeform 44"/>
              <p:cNvSpPr/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12" name="Freeform 45"/>
              <p:cNvSpPr/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13" name="Freeform 46"/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14" name="Freeform 47"/>
              <p:cNvSpPr/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15" name="Rectangle 48"/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</p:grpSp>
        <p:sp>
          <p:nvSpPr>
            <p:cNvPr id="116" name="Freeform 52"/>
            <p:cNvSpPr>
              <a:spLocks noEditPoints="1"/>
            </p:cNvSpPr>
            <p:nvPr/>
          </p:nvSpPr>
          <p:spPr bwMode="auto">
            <a:xfrm>
              <a:off x="6290" y="6266"/>
              <a:ext cx="95" cy="2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grpSp>
          <p:nvGrpSpPr>
            <p:cNvPr id="10" name="Group 116"/>
            <p:cNvGrpSpPr/>
            <p:nvPr/>
          </p:nvGrpSpPr>
          <p:grpSpPr>
            <a:xfrm>
              <a:off x="5913" y="7221"/>
              <a:ext cx="893" cy="895"/>
              <a:chOff x="3754438" y="4585091"/>
              <a:chExt cx="566738" cy="568325"/>
            </a:xfrm>
          </p:grpSpPr>
          <p:sp>
            <p:nvSpPr>
              <p:cNvPr id="118" name="Freeform 56"/>
              <p:cNvSpPr/>
              <p:nvPr/>
            </p:nvSpPr>
            <p:spPr bwMode="auto">
              <a:xfrm>
                <a:off x="3754438" y="4585091"/>
                <a:ext cx="566738" cy="568325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79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19" name="Oval 57"/>
              <p:cNvSpPr>
                <a:spLocks noChangeArrowheads="1"/>
              </p:cNvSpPr>
              <p:nvPr/>
            </p:nvSpPr>
            <p:spPr bwMode="auto">
              <a:xfrm>
                <a:off x="3810000" y="4639066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26" name="Freeform 58"/>
              <p:cNvSpPr>
                <a:spLocks noEditPoints="1"/>
              </p:cNvSpPr>
              <p:nvPr/>
            </p:nvSpPr>
            <p:spPr bwMode="auto">
              <a:xfrm>
                <a:off x="3810000" y="4732728"/>
                <a:ext cx="44450" cy="222250"/>
              </a:xfrm>
              <a:custGeom>
                <a:avLst/>
                <a:gdLst>
                  <a:gd name="T0" fmla="*/ 7 w 18"/>
                  <a:gd name="T1" fmla="*/ 91 h 91"/>
                  <a:gd name="T2" fmla="*/ 7 w 18"/>
                  <a:gd name="T3" fmla="*/ 91 h 91"/>
                  <a:gd name="T4" fmla="*/ 7 w 18"/>
                  <a:gd name="T5" fmla="*/ 91 h 91"/>
                  <a:gd name="T6" fmla="*/ 7 w 18"/>
                  <a:gd name="T7" fmla="*/ 91 h 91"/>
                  <a:gd name="T8" fmla="*/ 7 w 18"/>
                  <a:gd name="T9" fmla="*/ 91 h 91"/>
                  <a:gd name="T10" fmla="*/ 7 w 18"/>
                  <a:gd name="T11" fmla="*/ 91 h 91"/>
                  <a:gd name="T12" fmla="*/ 7 w 18"/>
                  <a:gd name="T13" fmla="*/ 91 h 91"/>
                  <a:gd name="T14" fmla="*/ 7 w 18"/>
                  <a:gd name="T15" fmla="*/ 91 h 91"/>
                  <a:gd name="T16" fmla="*/ 7 w 18"/>
                  <a:gd name="T17" fmla="*/ 91 h 91"/>
                  <a:gd name="T18" fmla="*/ 7 w 18"/>
                  <a:gd name="T19" fmla="*/ 91 h 91"/>
                  <a:gd name="T20" fmla="*/ 7 w 18"/>
                  <a:gd name="T21" fmla="*/ 91 h 91"/>
                  <a:gd name="T22" fmla="*/ 7 w 18"/>
                  <a:gd name="T23" fmla="*/ 91 h 91"/>
                  <a:gd name="T24" fmla="*/ 6 w 18"/>
                  <a:gd name="T25" fmla="*/ 90 h 91"/>
                  <a:gd name="T26" fmla="*/ 7 w 18"/>
                  <a:gd name="T27" fmla="*/ 91 h 91"/>
                  <a:gd name="T28" fmla="*/ 6 w 18"/>
                  <a:gd name="T29" fmla="*/ 90 h 91"/>
                  <a:gd name="T30" fmla="*/ 0 w 18"/>
                  <a:gd name="T31" fmla="*/ 57 h 91"/>
                  <a:gd name="T32" fmla="*/ 6 w 18"/>
                  <a:gd name="T33" fmla="*/ 90 h 91"/>
                  <a:gd name="T34" fmla="*/ 0 w 18"/>
                  <a:gd name="T35" fmla="*/ 57 h 91"/>
                  <a:gd name="T36" fmla="*/ 0 w 18"/>
                  <a:gd name="T37" fmla="*/ 57 h 91"/>
                  <a:gd name="T38" fmla="*/ 0 w 18"/>
                  <a:gd name="T39" fmla="*/ 57 h 91"/>
                  <a:gd name="T40" fmla="*/ 0 w 18"/>
                  <a:gd name="T41" fmla="*/ 57 h 91"/>
                  <a:gd name="T42" fmla="*/ 0 w 18"/>
                  <a:gd name="T43" fmla="*/ 57 h 91"/>
                  <a:gd name="T44" fmla="*/ 0 w 18"/>
                  <a:gd name="T45" fmla="*/ 57 h 91"/>
                  <a:gd name="T46" fmla="*/ 0 w 18"/>
                  <a:gd name="T47" fmla="*/ 57 h 91"/>
                  <a:gd name="T48" fmla="*/ 0 w 18"/>
                  <a:gd name="T49" fmla="*/ 56 h 91"/>
                  <a:gd name="T50" fmla="*/ 0 w 18"/>
                  <a:gd name="T51" fmla="*/ 57 h 91"/>
                  <a:gd name="T52" fmla="*/ 0 w 18"/>
                  <a:gd name="T53" fmla="*/ 56 h 91"/>
                  <a:gd name="T54" fmla="*/ 0 w 18"/>
                  <a:gd name="T55" fmla="*/ 56 h 91"/>
                  <a:gd name="T56" fmla="*/ 0 w 18"/>
                  <a:gd name="T57" fmla="*/ 56 h 91"/>
                  <a:gd name="T58" fmla="*/ 0 w 18"/>
                  <a:gd name="T59" fmla="*/ 56 h 91"/>
                  <a:gd name="T60" fmla="*/ 0 w 18"/>
                  <a:gd name="T61" fmla="*/ 56 h 91"/>
                  <a:gd name="T62" fmla="*/ 0 w 18"/>
                  <a:gd name="T63" fmla="*/ 56 h 91"/>
                  <a:gd name="T64" fmla="*/ 0 w 18"/>
                  <a:gd name="T65" fmla="*/ 56 h 91"/>
                  <a:gd name="T66" fmla="*/ 0 w 18"/>
                  <a:gd name="T67" fmla="*/ 56 h 91"/>
                  <a:gd name="T68" fmla="*/ 0 w 18"/>
                  <a:gd name="T69" fmla="*/ 56 h 91"/>
                  <a:gd name="T70" fmla="*/ 0 w 18"/>
                  <a:gd name="T71" fmla="*/ 56 h 91"/>
                  <a:gd name="T72" fmla="*/ 0 w 18"/>
                  <a:gd name="T73" fmla="*/ 55 h 91"/>
                  <a:gd name="T74" fmla="*/ 0 w 18"/>
                  <a:gd name="T75" fmla="*/ 56 h 91"/>
                  <a:gd name="T76" fmla="*/ 0 w 18"/>
                  <a:gd name="T77" fmla="*/ 56 h 91"/>
                  <a:gd name="T78" fmla="*/ 0 w 18"/>
                  <a:gd name="T79" fmla="*/ 55 h 91"/>
                  <a:gd name="T80" fmla="*/ 18 w 18"/>
                  <a:gd name="T81" fmla="*/ 0 h 91"/>
                  <a:gd name="T82" fmla="*/ 0 w 18"/>
                  <a:gd name="T83" fmla="*/ 55 h 91"/>
                  <a:gd name="T84" fmla="*/ 18 w 18"/>
                  <a:gd name="T85" fmla="*/ 0 h 91"/>
                  <a:gd name="T86" fmla="*/ 18 w 18"/>
                  <a:gd name="T87" fmla="*/ 0 h 91"/>
                  <a:gd name="T88" fmla="*/ 18 w 18"/>
                  <a:gd name="T89" fmla="*/ 0 h 91"/>
                  <a:gd name="T90" fmla="*/ 18 w 18"/>
                  <a:gd name="T91" fmla="*/ 0 h 91"/>
                  <a:gd name="T92" fmla="*/ 18 w 18"/>
                  <a:gd name="T93" fmla="*/ 0 h 91"/>
                  <a:gd name="T94" fmla="*/ 18 w 18"/>
                  <a:gd name="T95" fmla="*/ 0 h 91"/>
                  <a:gd name="T96" fmla="*/ 18 w 18"/>
                  <a:gd name="T9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91"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6" y="90"/>
                    </a:moveTo>
                    <a:cubicBezTo>
                      <a:pt x="6" y="90"/>
                      <a:pt x="6" y="90"/>
                      <a:pt x="7" y="91"/>
                    </a:cubicBezTo>
                    <a:cubicBezTo>
                      <a:pt x="6" y="90"/>
                      <a:pt x="6" y="90"/>
                      <a:pt x="6" y="90"/>
                    </a:cubicBezTo>
                    <a:moveTo>
                      <a:pt x="0" y="57"/>
                    </a:moveTo>
                    <a:cubicBezTo>
                      <a:pt x="0" y="69"/>
                      <a:pt x="2" y="80"/>
                      <a:pt x="6" y="90"/>
                    </a:cubicBezTo>
                    <a:cubicBezTo>
                      <a:pt x="2" y="80"/>
                      <a:pt x="0" y="69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6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18" y="0"/>
                    </a:moveTo>
                    <a:cubicBezTo>
                      <a:pt x="7" y="15"/>
                      <a:pt x="0" y="35"/>
                      <a:pt x="0" y="55"/>
                    </a:cubicBezTo>
                    <a:cubicBezTo>
                      <a:pt x="0" y="35"/>
                      <a:pt x="7" y="15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27" name="Freeform 59"/>
              <p:cNvSpPr/>
              <p:nvPr/>
            </p:nvSpPr>
            <p:spPr bwMode="auto">
              <a:xfrm>
                <a:off x="3810000" y="4666053"/>
                <a:ext cx="190500" cy="428625"/>
              </a:xfrm>
              <a:custGeom>
                <a:avLst/>
                <a:gdLst>
                  <a:gd name="T0" fmla="*/ 49 w 78"/>
                  <a:gd name="T1" fmla="*/ 0 h 175"/>
                  <a:gd name="T2" fmla="*/ 18 w 78"/>
                  <a:gd name="T3" fmla="*/ 27 h 175"/>
                  <a:gd name="T4" fmla="*/ 18 w 78"/>
                  <a:gd name="T5" fmla="*/ 27 h 175"/>
                  <a:gd name="T6" fmla="*/ 18 w 78"/>
                  <a:gd name="T7" fmla="*/ 27 h 175"/>
                  <a:gd name="T8" fmla="*/ 18 w 78"/>
                  <a:gd name="T9" fmla="*/ 27 h 175"/>
                  <a:gd name="T10" fmla="*/ 18 w 78"/>
                  <a:gd name="T11" fmla="*/ 27 h 175"/>
                  <a:gd name="T12" fmla="*/ 0 w 78"/>
                  <a:gd name="T13" fmla="*/ 82 h 175"/>
                  <a:gd name="T14" fmla="*/ 0 w 78"/>
                  <a:gd name="T15" fmla="*/ 82 h 175"/>
                  <a:gd name="T16" fmla="*/ 0 w 78"/>
                  <a:gd name="T17" fmla="*/ 83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3 h 175"/>
                  <a:gd name="T26" fmla="*/ 0 w 78"/>
                  <a:gd name="T27" fmla="*/ 83 h 175"/>
                  <a:gd name="T28" fmla="*/ 0 w 78"/>
                  <a:gd name="T29" fmla="*/ 83 h 175"/>
                  <a:gd name="T30" fmla="*/ 0 w 78"/>
                  <a:gd name="T31" fmla="*/ 83 h 175"/>
                  <a:gd name="T32" fmla="*/ 0 w 78"/>
                  <a:gd name="T33" fmla="*/ 84 h 175"/>
                  <a:gd name="T34" fmla="*/ 0 w 78"/>
                  <a:gd name="T35" fmla="*/ 84 h 175"/>
                  <a:gd name="T36" fmla="*/ 0 w 78"/>
                  <a:gd name="T37" fmla="*/ 84 h 175"/>
                  <a:gd name="T38" fmla="*/ 0 w 78"/>
                  <a:gd name="T39" fmla="*/ 84 h 175"/>
                  <a:gd name="T40" fmla="*/ 0 w 78"/>
                  <a:gd name="T41" fmla="*/ 84 h 175"/>
                  <a:gd name="T42" fmla="*/ 0 w 78"/>
                  <a:gd name="T43" fmla="*/ 84 h 175"/>
                  <a:gd name="T44" fmla="*/ 6 w 78"/>
                  <a:gd name="T45" fmla="*/ 117 h 175"/>
                  <a:gd name="T46" fmla="*/ 6 w 78"/>
                  <a:gd name="T47" fmla="*/ 117 h 175"/>
                  <a:gd name="T48" fmla="*/ 7 w 78"/>
                  <a:gd name="T49" fmla="*/ 118 h 175"/>
                  <a:gd name="T50" fmla="*/ 7 w 78"/>
                  <a:gd name="T51" fmla="*/ 118 h 175"/>
                  <a:gd name="T52" fmla="*/ 7 w 78"/>
                  <a:gd name="T53" fmla="*/ 118 h 175"/>
                  <a:gd name="T54" fmla="*/ 7 w 78"/>
                  <a:gd name="T55" fmla="*/ 118 h 175"/>
                  <a:gd name="T56" fmla="*/ 7 w 78"/>
                  <a:gd name="T57" fmla="*/ 118 h 175"/>
                  <a:gd name="T58" fmla="*/ 7 w 78"/>
                  <a:gd name="T59" fmla="*/ 118 h 175"/>
                  <a:gd name="T60" fmla="*/ 7 w 78"/>
                  <a:gd name="T61" fmla="*/ 118 h 175"/>
                  <a:gd name="T62" fmla="*/ 7 w 78"/>
                  <a:gd name="T63" fmla="*/ 118 h 175"/>
                  <a:gd name="T64" fmla="*/ 7 w 78"/>
                  <a:gd name="T65" fmla="*/ 118 h 175"/>
                  <a:gd name="T66" fmla="*/ 78 w 78"/>
                  <a:gd name="T67" fmla="*/ 175 h 175"/>
                  <a:gd name="T68" fmla="*/ 46 w 78"/>
                  <a:gd name="T69" fmla="*/ 153 h 175"/>
                  <a:gd name="T70" fmla="*/ 19 w 78"/>
                  <a:gd name="T71" fmla="*/ 106 h 175"/>
                  <a:gd name="T72" fmla="*/ 15 w 78"/>
                  <a:gd name="T73" fmla="*/ 78 h 175"/>
                  <a:gd name="T74" fmla="*/ 15 w 78"/>
                  <a:gd name="T75" fmla="*/ 77 h 175"/>
                  <a:gd name="T76" fmla="*/ 30 w 78"/>
                  <a:gd name="T77" fmla="*/ 24 h 175"/>
                  <a:gd name="T78" fmla="*/ 46 w 78"/>
                  <a:gd name="T79" fmla="*/ 3 h 175"/>
                  <a:gd name="T80" fmla="*/ 49 w 78"/>
                  <a:gd name="T8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37" y="7"/>
                      <a:pt x="27" y="16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7" y="42"/>
                      <a:pt x="0" y="6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6"/>
                      <a:pt x="2" y="10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6" y="117"/>
                      <a:pt x="6" y="117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19" y="148"/>
                      <a:pt x="46" y="170"/>
                      <a:pt x="78" y="175"/>
                    </a:cubicBezTo>
                    <a:cubicBezTo>
                      <a:pt x="66" y="170"/>
                      <a:pt x="55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1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28" name="Rectangle 60"/>
              <p:cNvSpPr>
                <a:spLocks noChangeArrowheads="1"/>
              </p:cNvSpPr>
              <p:nvPr/>
            </p:nvSpPr>
            <p:spPr bwMode="auto">
              <a:xfrm>
                <a:off x="3967163" y="4769241"/>
                <a:ext cx="139700" cy="18573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</p:grpSp>
        <p:sp>
          <p:nvSpPr>
            <p:cNvPr id="129" name="Freeform 64"/>
            <p:cNvSpPr>
              <a:spLocks noEditPoints="1"/>
            </p:cNvSpPr>
            <p:nvPr/>
          </p:nvSpPr>
          <p:spPr bwMode="auto">
            <a:xfrm>
              <a:off x="5168" y="8388"/>
              <a:ext cx="28" cy="26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130" name="Freeform 70"/>
            <p:cNvSpPr>
              <a:spLocks noEditPoints="1"/>
            </p:cNvSpPr>
            <p:nvPr/>
          </p:nvSpPr>
          <p:spPr bwMode="auto">
            <a:xfrm>
              <a:off x="2778" y="4503"/>
              <a:ext cx="3" cy="88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131" name="Freeform 78"/>
            <p:cNvSpPr>
              <a:spLocks noEditPoints="1"/>
            </p:cNvSpPr>
            <p:nvPr/>
          </p:nvSpPr>
          <p:spPr bwMode="auto">
            <a:xfrm>
              <a:off x="1595" y="6508"/>
              <a:ext cx="70" cy="213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132" name="Freeform 86"/>
            <p:cNvSpPr>
              <a:spLocks noEditPoints="1"/>
            </p:cNvSpPr>
            <p:nvPr/>
          </p:nvSpPr>
          <p:spPr bwMode="auto">
            <a:xfrm>
              <a:off x="2715" y="8423"/>
              <a:ext cx="15" cy="18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grpSp>
          <p:nvGrpSpPr>
            <p:cNvPr id="11" name="Group 132"/>
            <p:cNvGrpSpPr/>
            <p:nvPr/>
          </p:nvGrpSpPr>
          <p:grpSpPr>
            <a:xfrm>
              <a:off x="3935" y="8401"/>
              <a:ext cx="895" cy="893"/>
              <a:chOff x="2498725" y="5334391"/>
              <a:chExt cx="568325" cy="566738"/>
            </a:xfrm>
          </p:grpSpPr>
          <p:sp>
            <p:nvSpPr>
              <p:cNvPr id="134" name="Freeform 88"/>
              <p:cNvSpPr/>
              <p:nvPr/>
            </p:nvSpPr>
            <p:spPr bwMode="auto">
              <a:xfrm>
                <a:off x="2498725" y="5334391"/>
                <a:ext cx="568325" cy="566738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3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35" name="Oval 89"/>
              <p:cNvSpPr>
                <a:spLocks noChangeArrowheads="1"/>
              </p:cNvSpPr>
              <p:nvPr/>
            </p:nvSpPr>
            <p:spPr bwMode="auto">
              <a:xfrm>
                <a:off x="2555875" y="5389953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36" name="Freeform 90"/>
              <p:cNvSpPr>
                <a:spLocks noEditPoints="1"/>
              </p:cNvSpPr>
              <p:nvPr/>
            </p:nvSpPr>
            <p:spPr bwMode="auto">
              <a:xfrm>
                <a:off x="2555875" y="5548703"/>
                <a:ext cx="9525" cy="127000"/>
              </a:xfrm>
              <a:custGeom>
                <a:avLst/>
                <a:gdLst>
                  <a:gd name="T0" fmla="*/ 3 w 4"/>
                  <a:gd name="T1" fmla="*/ 52 h 52"/>
                  <a:gd name="T2" fmla="*/ 3 w 4"/>
                  <a:gd name="T3" fmla="*/ 52 h 52"/>
                  <a:gd name="T4" fmla="*/ 3 w 4"/>
                  <a:gd name="T5" fmla="*/ 52 h 52"/>
                  <a:gd name="T6" fmla="*/ 3 w 4"/>
                  <a:gd name="T7" fmla="*/ 51 h 52"/>
                  <a:gd name="T8" fmla="*/ 2 w 4"/>
                  <a:gd name="T9" fmla="*/ 51 h 52"/>
                  <a:gd name="T10" fmla="*/ 2 w 4"/>
                  <a:gd name="T11" fmla="*/ 51 h 52"/>
                  <a:gd name="T12" fmla="*/ 2 w 4"/>
                  <a:gd name="T13" fmla="*/ 51 h 52"/>
                  <a:gd name="T14" fmla="*/ 2 w 4"/>
                  <a:gd name="T15" fmla="*/ 50 h 52"/>
                  <a:gd name="T16" fmla="*/ 2 w 4"/>
                  <a:gd name="T17" fmla="*/ 50 h 52"/>
                  <a:gd name="T18" fmla="*/ 2 w 4"/>
                  <a:gd name="T19" fmla="*/ 50 h 52"/>
                  <a:gd name="T20" fmla="*/ 2 w 4"/>
                  <a:gd name="T21" fmla="*/ 49 h 52"/>
                  <a:gd name="T22" fmla="*/ 2 w 4"/>
                  <a:gd name="T23" fmla="*/ 49 h 52"/>
                  <a:gd name="T24" fmla="*/ 2 w 4"/>
                  <a:gd name="T25" fmla="*/ 49 h 52"/>
                  <a:gd name="T26" fmla="*/ 2 w 4"/>
                  <a:gd name="T27" fmla="*/ 49 h 52"/>
                  <a:gd name="T28" fmla="*/ 2 w 4"/>
                  <a:gd name="T29" fmla="*/ 49 h 52"/>
                  <a:gd name="T30" fmla="*/ 2 w 4"/>
                  <a:gd name="T31" fmla="*/ 49 h 52"/>
                  <a:gd name="T32" fmla="*/ 2 w 4"/>
                  <a:gd name="T33" fmla="*/ 48 h 52"/>
                  <a:gd name="T34" fmla="*/ 2 w 4"/>
                  <a:gd name="T35" fmla="*/ 48 h 52"/>
                  <a:gd name="T36" fmla="*/ 2 w 4"/>
                  <a:gd name="T37" fmla="*/ 48 h 52"/>
                  <a:gd name="T38" fmla="*/ 0 w 4"/>
                  <a:gd name="T39" fmla="*/ 35 h 52"/>
                  <a:gd name="T40" fmla="*/ 0 w 4"/>
                  <a:gd name="T41" fmla="*/ 35 h 52"/>
                  <a:gd name="T42" fmla="*/ 0 w 4"/>
                  <a:gd name="T43" fmla="*/ 35 h 52"/>
                  <a:gd name="T44" fmla="*/ 0 w 4"/>
                  <a:gd name="T45" fmla="*/ 33 h 52"/>
                  <a:gd name="T46" fmla="*/ 0 w 4"/>
                  <a:gd name="T47" fmla="*/ 33 h 52"/>
                  <a:gd name="T48" fmla="*/ 0 w 4"/>
                  <a:gd name="T49" fmla="*/ 33 h 52"/>
                  <a:gd name="T50" fmla="*/ 0 w 4"/>
                  <a:gd name="T51" fmla="*/ 32 h 52"/>
                  <a:gd name="T52" fmla="*/ 0 w 4"/>
                  <a:gd name="T53" fmla="*/ 32 h 52"/>
                  <a:gd name="T54" fmla="*/ 0 w 4"/>
                  <a:gd name="T55" fmla="*/ 32 h 52"/>
                  <a:gd name="T56" fmla="*/ 0 w 4"/>
                  <a:gd name="T57" fmla="*/ 32 h 52"/>
                  <a:gd name="T58" fmla="*/ 0 w 4"/>
                  <a:gd name="T59" fmla="*/ 32 h 52"/>
                  <a:gd name="T60" fmla="*/ 0 w 4"/>
                  <a:gd name="T61" fmla="*/ 32 h 52"/>
                  <a:gd name="T62" fmla="*/ 0 w 4"/>
                  <a:gd name="T63" fmla="*/ 31 h 52"/>
                  <a:gd name="T64" fmla="*/ 0 w 4"/>
                  <a:gd name="T65" fmla="*/ 31 h 52"/>
                  <a:gd name="T66" fmla="*/ 0 w 4"/>
                  <a:gd name="T67" fmla="*/ 30 h 52"/>
                  <a:gd name="T68" fmla="*/ 0 w 4"/>
                  <a:gd name="T69" fmla="*/ 30 h 52"/>
                  <a:gd name="T70" fmla="*/ 0 w 4"/>
                  <a:gd name="T71" fmla="*/ 30 h 52"/>
                  <a:gd name="T72" fmla="*/ 0 w 4"/>
                  <a:gd name="T73" fmla="*/ 30 h 52"/>
                  <a:gd name="T74" fmla="*/ 0 w 4"/>
                  <a:gd name="T75" fmla="*/ 29 h 52"/>
                  <a:gd name="T76" fmla="*/ 0 w 4"/>
                  <a:gd name="T77" fmla="*/ 29 h 52"/>
                  <a:gd name="T78" fmla="*/ 0 w 4"/>
                  <a:gd name="T79" fmla="*/ 29 h 52"/>
                  <a:gd name="T80" fmla="*/ 0 w 4"/>
                  <a:gd name="T81" fmla="*/ 29 h 52"/>
                  <a:gd name="T82" fmla="*/ 0 w 4"/>
                  <a:gd name="T83" fmla="*/ 29 h 52"/>
                  <a:gd name="T84" fmla="*/ 0 w 4"/>
                  <a:gd name="T85" fmla="*/ 29 h 52"/>
                  <a:gd name="T86" fmla="*/ 0 w 4"/>
                  <a:gd name="T87" fmla="*/ 28 h 52"/>
                  <a:gd name="T88" fmla="*/ 0 w 4"/>
                  <a:gd name="T89" fmla="*/ 28 h 52"/>
                  <a:gd name="T90" fmla="*/ 4 w 4"/>
                  <a:gd name="T91" fmla="*/ 1 h 52"/>
                  <a:gd name="T92" fmla="*/ 4 w 4"/>
                  <a:gd name="T93" fmla="*/ 1 h 52"/>
                  <a:gd name="T94" fmla="*/ 4 w 4"/>
                  <a:gd name="T95" fmla="*/ 1 h 52"/>
                  <a:gd name="T96" fmla="*/ 4 w 4"/>
                  <a:gd name="T97" fmla="*/ 1 h 52"/>
                  <a:gd name="T98" fmla="*/ 4 w 4"/>
                  <a:gd name="T99" fmla="*/ 1 h 52"/>
                  <a:gd name="T100" fmla="*/ 4 w 4"/>
                  <a:gd name="T101" fmla="*/ 1 h 52"/>
                  <a:gd name="T102" fmla="*/ 4 w 4"/>
                  <a:gd name="T103" fmla="*/ 0 h 52"/>
                  <a:gd name="T104" fmla="*/ 4 w 4"/>
                  <a:gd name="T105" fmla="*/ 0 h 52"/>
                  <a:gd name="T106" fmla="*/ 4 w 4"/>
                  <a:gd name="T107" fmla="*/ 0 h 52"/>
                  <a:gd name="T108" fmla="*/ 4 w 4"/>
                  <a:gd name="T109" fmla="*/ 0 h 52"/>
                  <a:gd name="T110" fmla="*/ 4 w 4"/>
                  <a:gd name="T1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" h="52"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0"/>
                    </a:moveTo>
                    <a:cubicBezTo>
                      <a:pt x="2" y="50"/>
                      <a:pt x="2" y="51"/>
                      <a:pt x="2" y="51"/>
                    </a:cubicBezTo>
                    <a:cubicBezTo>
                      <a:pt x="2" y="51"/>
                      <a:pt x="2" y="50"/>
                      <a:pt x="2" y="50"/>
                    </a:cubicBezTo>
                    <a:moveTo>
                      <a:pt x="2" y="50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2" y="49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8"/>
                    </a:moveTo>
                    <a:cubicBezTo>
                      <a:pt x="2" y="48"/>
                      <a:pt x="2" y="49"/>
                      <a:pt x="2" y="49"/>
                    </a:cubicBezTo>
                    <a:cubicBezTo>
                      <a:pt x="2" y="49"/>
                      <a:pt x="2" y="48"/>
                      <a:pt x="2" y="48"/>
                    </a:cubicBezTo>
                    <a:moveTo>
                      <a:pt x="2" y="48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moveTo>
                      <a:pt x="0" y="35"/>
                    </a:moveTo>
                    <a:cubicBezTo>
                      <a:pt x="0" y="40"/>
                      <a:pt x="1" y="44"/>
                      <a:pt x="2" y="48"/>
                    </a:cubicBezTo>
                    <a:cubicBezTo>
                      <a:pt x="1" y="44"/>
                      <a:pt x="0" y="40"/>
                      <a:pt x="0" y="35"/>
                    </a:cubicBezTo>
                    <a:moveTo>
                      <a:pt x="0" y="33"/>
                    </a:moveTo>
                    <a:cubicBezTo>
                      <a:pt x="0" y="34"/>
                      <a:pt x="0" y="35"/>
                      <a:pt x="0" y="35"/>
                    </a:cubicBezTo>
                    <a:cubicBezTo>
                      <a:pt x="0" y="35"/>
                      <a:pt x="0" y="34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4" y="1"/>
                    </a:moveTo>
                    <a:cubicBezTo>
                      <a:pt x="1" y="10"/>
                      <a:pt x="0" y="19"/>
                      <a:pt x="0" y="28"/>
                    </a:cubicBezTo>
                    <a:cubicBezTo>
                      <a:pt x="0" y="19"/>
                      <a:pt x="1" y="10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37" name="Freeform 91"/>
              <p:cNvSpPr/>
              <p:nvPr/>
            </p:nvSpPr>
            <p:spPr bwMode="auto">
              <a:xfrm>
                <a:off x="2555875" y="5416941"/>
                <a:ext cx="190500" cy="428625"/>
              </a:xfrm>
              <a:custGeom>
                <a:avLst/>
                <a:gdLst>
                  <a:gd name="T0" fmla="*/ 4 w 78"/>
                  <a:gd name="T1" fmla="*/ 54 h 175"/>
                  <a:gd name="T2" fmla="*/ 4 w 78"/>
                  <a:gd name="T3" fmla="*/ 54 h 175"/>
                  <a:gd name="T4" fmla="*/ 4 w 78"/>
                  <a:gd name="T5" fmla="*/ 54 h 175"/>
                  <a:gd name="T6" fmla="*/ 4 w 78"/>
                  <a:gd name="T7" fmla="*/ 55 h 175"/>
                  <a:gd name="T8" fmla="*/ 4 w 78"/>
                  <a:gd name="T9" fmla="*/ 55 h 175"/>
                  <a:gd name="T10" fmla="*/ 4 w 78"/>
                  <a:gd name="T11" fmla="*/ 55 h 175"/>
                  <a:gd name="T12" fmla="*/ 4 w 78"/>
                  <a:gd name="T13" fmla="*/ 55 h 175"/>
                  <a:gd name="T14" fmla="*/ 0 w 78"/>
                  <a:gd name="T15" fmla="*/ 82 h 175"/>
                  <a:gd name="T16" fmla="*/ 0 w 78"/>
                  <a:gd name="T17" fmla="*/ 82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4 h 175"/>
                  <a:gd name="T26" fmla="*/ 0 w 78"/>
                  <a:gd name="T27" fmla="*/ 84 h 175"/>
                  <a:gd name="T28" fmla="*/ 0 w 78"/>
                  <a:gd name="T29" fmla="*/ 84 h 175"/>
                  <a:gd name="T30" fmla="*/ 0 w 78"/>
                  <a:gd name="T31" fmla="*/ 85 h 175"/>
                  <a:gd name="T32" fmla="*/ 0 w 78"/>
                  <a:gd name="T33" fmla="*/ 85 h 175"/>
                  <a:gd name="T34" fmla="*/ 0 w 78"/>
                  <a:gd name="T35" fmla="*/ 86 h 175"/>
                  <a:gd name="T36" fmla="*/ 0 w 78"/>
                  <a:gd name="T37" fmla="*/ 86 h 175"/>
                  <a:gd name="T38" fmla="*/ 0 w 78"/>
                  <a:gd name="T39" fmla="*/ 86 h 175"/>
                  <a:gd name="T40" fmla="*/ 0 w 78"/>
                  <a:gd name="T41" fmla="*/ 87 h 175"/>
                  <a:gd name="T42" fmla="*/ 0 w 78"/>
                  <a:gd name="T43" fmla="*/ 87 h 175"/>
                  <a:gd name="T44" fmla="*/ 0 w 78"/>
                  <a:gd name="T45" fmla="*/ 87 h 175"/>
                  <a:gd name="T46" fmla="*/ 0 w 78"/>
                  <a:gd name="T47" fmla="*/ 89 h 175"/>
                  <a:gd name="T48" fmla="*/ 2 w 78"/>
                  <a:gd name="T49" fmla="*/ 102 h 175"/>
                  <a:gd name="T50" fmla="*/ 2 w 78"/>
                  <a:gd name="T51" fmla="*/ 102 h 175"/>
                  <a:gd name="T52" fmla="*/ 2 w 78"/>
                  <a:gd name="T53" fmla="*/ 103 h 175"/>
                  <a:gd name="T54" fmla="*/ 2 w 78"/>
                  <a:gd name="T55" fmla="*/ 103 h 175"/>
                  <a:gd name="T56" fmla="*/ 2 w 78"/>
                  <a:gd name="T57" fmla="*/ 103 h 175"/>
                  <a:gd name="T58" fmla="*/ 2 w 78"/>
                  <a:gd name="T59" fmla="*/ 103 h 175"/>
                  <a:gd name="T60" fmla="*/ 2 w 78"/>
                  <a:gd name="T61" fmla="*/ 104 h 175"/>
                  <a:gd name="T62" fmla="*/ 2 w 78"/>
                  <a:gd name="T63" fmla="*/ 104 h 175"/>
                  <a:gd name="T64" fmla="*/ 2 w 78"/>
                  <a:gd name="T65" fmla="*/ 105 h 175"/>
                  <a:gd name="T66" fmla="*/ 2 w 78"/>
                  <a:gd name="T67" fmla="*/ 105 h 175"/>
                  <a:gd name="T68" fmla="*/ 3 w 78"/>
                  <a:gd name="T69" fmla="*/ 105 h 175"/>
                  <a:gd name="T70" fmla="*/ 3 w 78"/>
                  <a:gd name="T71" fmla="*/ 106 h 175"/>
                  <a:gd name="T72" fmla="*/ 3 w 78"/>
                  <a:gd name="T73" fmla="*/ 106 h 175"/>
                  <a:gd name="T74" fmla="*/ 78 w 78"/>
                  <a:gd name="T75" fmla="*/ 175 h 175"/>
                  <a:gd name="T76" fmla="*/ 19 w 78"/>
                  <a:gd name="T77" fmla="*/ 106 h 175"/>
                  <a:gd name="T78" fmla="*/ 15 w 78"/>
                  <a:gd name="T79" fmla="*/ 77 h 175"/>
                  <a:gd name="T80" fmla="*/ 46 w 78"/>
                  <a:gd name="T81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28" y="12"/>
                      <a:pt x="12" y="3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" y="64"/>
                      <a:pt x="0" y="73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4"/>
                      <a:pt x="1" y="98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12" y="141"/>
                      <a:pt x="42" y="169"/>
                      <a:pt x="78" y="175"/>
                    </a:cubicBezTo>
                    <a:cubicBezTo>
                      <a:pt x="66" y="169"/>
                      <a:pt x="56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0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72" name="Rectangle 92"/>
              <p:cNvSpPr>
                <a:spLocks noChangeArrowheads="1"/>
              </p:cNvSpPr>
              <p:nvPr/>
            </p:nvSpPr>
            <p:spPr bwMode="auto">
              <a:xfrm>
                <a:off x="2714625" y="5480441"/>
                <a:ext cx="139700" cy="19367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</p:grpSp>
        <p:grpSp>
          <p:nvGrpSpPr>
            <p:cNvPr id="12" name="Group 172"/>
            <p:cNvGrpSpPr/>
            <p:nvPr/>
          </p:nvGrpSpPr>
          <p:grpSpPr>
            <a:xfrm>
              <a:off x="1823" y="4903"/>
              <a:ext cx="920" cy="925"/>
              <a:chOff x="1157288" y="3113478"/>
              <a:chExt cx="584200" cy="587375"/>
            </a:xfrm>
          </p:grpSpPr>
          <p:sp>
            <p:nvSpPr>
              <p:cNvPr id="175" name="Freeform 72"/>
              <p:cNvSpPr/>
              <p:nvPr/>
            </p:nvSpPr>
            <p:spPr bwMode="auto">
              <a:xfrm>
                <a:off x="1157288" y="3113478"/>
                <a:ext cx="584200" cy="587375"/>
              </a:xfrm>
              <a:custGeom>
                <a:avLst/>
                <a:gdLst>
                  <a:gd name="T0" fmla="*/ 126 w 239"/>
                  <a:gd name="T1" fmla="*/ 4 h 240"/>
                  <a:gd name="T2" fmla="*/ 235 w 239"/>
                  <a:gd name="T3" fmla="*/ 127 h 240"/>
                  <a:gd name="T4" fmla="*/ 112 w 239"/>
                  <a:gd name="T5" fmla="*/ 236 h 240"/>
                  <a:gd name="T6" fmla="*/ 3 w 239"/>
                  <a:gd name="T7" fmla="*/ 113 h 240"/>
                  <a:gd name="T8" fmla="*/ 126 w 239"/>
                  <a:gd name="T9" fmla="*/ 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40">
                    <a:moveTo>
                      <a:pt x="126" y="4"/>
                    </a:moveTo>
                    <a:cubicBezTo>
                      <a:pt x="190" y="8"/>
                      <a:pt x="239" y="63"/>
                      <a:pt x="235" y="127"/>
                    </a:cubicBezTo>
                    <a:cubicBezTo>
                      <a:pt x="231" y="191"/>
                      <a:pt x="176" y="240"/>
                      <a:pt x="112" y="236"/>
                    </a:cubicBezTo>
                    <a:cubicBezTo>
                      <a:pt x="48" y="232"/>
                      <a:pt x="0" y="177"/>
                      <a:pt x="3" y="113"/>
                    </a:cubicBezTo>
                    <a:cubicBezTo>
                      <a:pt x="7" y="49"/>
                      <a:pt x="63" y="0"/>
                      <a:pt x="126" y="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76" name="Freeform 73"/>
              <p:cNvSpPr/>
              <p:nvPr/>
            </p:nvSpPr>
            <p:spPr bwMode="auto">
              <a:xfrm>
                <a:off x="1212850" y="3169041"/>
                <a:ext cx="473075" cy="473075"/>
              </a:xfrm>
              <a:custGeom>
                <a:avLst/>
                <a:gdLst>
                  <a:gd name="T0" fmla="*/ 102 w 193"/>
                  <a:gd name="T1" fmla="*/ 4 h 193"/>
                  <a:gd name="T2" fmla="*/ 190 w 193"/>
                  <a:gd name="T3" fmla="*/ 103 h 193"/>
                  <a:gd name="T4" fmla="*/ 90 w 193"/>
                  <a:gd name="T5" fmla="*/ 190 h 193"/>
                  <a:gd name="T6" fmla="*/ 3 w 193"/>
                  <a:gd name="T7" fmla="*/ 91 h 193"/>
                  <a:gd name="T8" fmla="*/ 102 w 193"/>
                  <a:gd name="T9" fmla="*/ 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4"/>
                    </a:moveTo>
                    <a:cubicBezTo>
                      <a:pt x="153" y="7"/>
                      <a:pt x="193" y="51"/>
                      <a:pt x="190" y="103"/>
                    </a:cubicBezTo>
                    <a:cubicBezTo>
                      <a:pt x="186" y="154"/>
                      <a:pt x="142" y="193"/>
                      <a:pt x="90" y="190"/>
                    </a:cubicBezTo>
                    <a:cubicBezTo>
                      <a:pt x="39" y="187"/>
                      <a:pt x="0" y="143"/>
                      <a:pt x="3" y="91"/>
                    </a:cubicBezTo>
                    <a:cubicBezTo>
                      <a:pt x="6" y="40"/>
                      <a:pt x="51" y="0"/>
                      <a:pt x="102" y="4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77" name="Freeform 74"/>
              <p:cNvSpPr>
                <a:spLocks noEditPoints="1"/>
              </p:cNvSpPr>
              <p:nvPr/>
            </p:nvSpPr>
            <p:spPr bwMode="auto">
              <a:xfrm>
                <a:off x="1217613" y="3389703"/>
                <a:ext cx="25400" cy="117475"/>
              </a:xfrm>
              <a:custGeom>
                <a:avLst/>
                <a:gdLst>
                  <a:gd name="T0" fmla="*/ 10 w 10"/>
                  <a:gd name="T1" fmla="*/ 48 h 48"/>
                  <a:gd name="T2" fmla="*/ 10 w 10"/>
                  <a:gd name="T3" fmla="*/ 48 h 48"/>
                  <a:gd name="T4" fmla="*/ 10 w 10"/>
                  <a:gd name="T5" fmla="*/ 48 h 48"/>
                  <a:gd name="T6" fmla="*/ 10 w 10"/>
                  <a:gd name="T7" fmla="*/ 48 h 48"/>
                  <a:gd name="T8" fmla="*/ 10 w 10"/>
                  <a:gd name="T9" fmla="*/ 47 h 48"/>
                  <a:gd name="T10" fmla="*/ 10 w 10"/>
                  <a:gd name="T11" fmla="*/ 47 h 48"/>
                  <a:gd name="T12" fmla="*/ 10 w 10"/>
                  <a:gd name="T13" fmla="*/ 47 h 48"/>
                  <a:gd name="T14" fmla="*/ 10 w 10"/>
                  <a:gd name="T15" fmla="*/ 47 h 48"/>
                  <a:gd name="T16" fmla="*/ 10 w 10"/>
                  <a:gd name="T17" fmla="*/ 47 h 48"/>
                  <a:gd name="T18" fmla="*/ 10 w 10"/>
                  <a:gd name="T19" fmla="*/ 47 h 48"/>
                  <a:gd name="T20" fmla="*/ 9 w 10"/>
                  <a:gd name="T21" fmla="*/ 46 h 48"/>
                  <a:gd name="T22" fmla="*/ 9 w 10"/>
                  <a:gd name="T23" fmla="*/ 46 h 48"/>
                  <a:gd name="T24" fmla="*/ 9 w 10"/>
                  <a:gd name="T25" fmla="*/ 46 h 48"/>
                  <a:gd name="T26" fmla="*/ 1 w 10"/>
                  <a:gd name="T27" fmla="*/ 4 h 48"/>
                  <a:gd name="T28" fmla="*/ 1 w 10"/>
                  <a:gd name="T29" fmla="*/ 4 h 48"/>
                  <a:gd name="T30" fmla="*/ 1 w 10"/>
                  <a:gd name="T31" fmla="*/ 4 h 48"/>
                  <a:gd name="T32" fmla="*/ 1 w 10"/>
                  <a:gd name="T33" fmla="*/ 3 h 48"/>
                  <a:gd name="T34" fmla="*/ 1 w 10"/>
                  <a:gd name="T35" fmla="*/ 3 h 48"/>
                  <a:gd name="T36" fmla="*/ 1 w 10"/>
                  <a:gd name="T37" fmla="*/ 3 h 48"/>
                  <a:gd name="T38" fmla="*/ 1 w 10"/>
                  <a:gd name="T39" fmla="*/ 2 h 48"/>
                  <a:gd name="T40" fmla="*/ 1 w 10"/>
                  <a:gd name="T41" fmla="*/ 2 h 48"/>
                  <a:gd name="T42" fmla="*/ 1 w 10"/>
                  <a:gd name="T43" fmla="*/ 2 h 48"/>
                  <a:gd name="T44" fmla="*/ 1 w 10"/>
                  <a:gd name="T45" fmla="*/ 2 h 48"/>
                  <a:gd name="T46" fmla="*/ 1 w 10"/>
                  <a:gd name="T47" fmla="*/ 2 h 48"/>
                  <a:gd name="T48" fmla="*/ 1 w 10"/>
                  <a:gd name="T49" fmla="*/ 2 h 48"/>
                  <a:gd name="T50" fmla="*/ 1 w 10"/>
                  <a:gd name="T51" fmla="*/ 1 h 48"/>
                  <a:gd name="T52" fmla="*/ 1 w 10"/>
                  <a:gd name="T53" fmla="*/ 1 h 48"/>
                  <a:gd name="T54" fmla="*/ 1 w 10"/>
                  <a:gd name="T55" fmla="*/ 1 h 48"/>
                  <a:gd name="T56" fmla="*/ 1 w 10"/>
                  <a:gd name="T57" fmla="*/ 1 h 48"/>
                  <a:gd name="T58" fmla="*/ 1 w 10"/>
                  <a:gd name="T59" fmla="*/ 0 h 48"/>
                  <a:gd name="T60" fmla="*/ 1 w 10"/>
                  <a:gd name="T61" fmla="*/ 0 h 48"/>
                  <a:gd name="T62" fmla="*/ 1 w 10"/>
                  <a:gd name="T63" fmla="*/ 0 h 48"/>
                  <a:gd name="T64" fmla="*/ 1 w 10"/>
                  <a:gd name="T65" fmla="*/ 0 h 48"/>
                  <a:gd name="T66" fmla="*/ 1 w 10"/>
                  <a:gd name="T67" fmla="*/ 0 h 48"/>
                  <a:gd name="T68" fmla="*/ 1 w 10"/>
                  <a:gd name="T6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48"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7"/>
                    </a:moveTo>
                    <a:cubicBezTo>
                      <a:pt x="10" y="47"/>
                      <a:pt x="10" y="48"/>
                      <a:pt x="10" y="48"/>
                    </a:cubicBezTo>
                    <a:cubicBezTo>
                      <a:pt x="10" y="48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9" y="46"/>
                    </a:move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6"/>
                      <a:pt x="10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1" y="4"/>
                    </a:moveTo>
                    <a:cubicBezTo>
                      <a:pt x="0" y="19"/>
                      <a:pt x="3" y="33"/>
                      <a:pt x="9" y="46"/>
                    </a:cubicBezTo>
                    <a:cubicBezTo>
                      <a:pt x="3" y="33"/>
                      <a:pt x="0" y="19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84" name="Freeform 75"/>
              <p:cNvSpPr/>
              <p:nvPr/>
            </p:nvSpPr>
            <p:spPr bwMode="auto">
              <a:xfrm>
                <a:off x="1217613" y="3180153"/>
                <a:ext cx="207963" cy="420688"/>
              </a:xfrm>
              <a:custGeom>
                <a:avLst/>
                <a:gdLst>
                  <a:gd name="T0" fmla="*/ 85 w 85"/>
                  <a:gd name="T1" fmla="*/ 0 h 172"/>
                  <a:gd name="T2" fmla="*/ 1 w 85"/>
                  <a:gd name="T3" fmla="*/ 86 h 172"/>
                  <a:gd name="T4" fmla="*/ 1 w 85"/>
                  <a:gd name="T5" fmla="*/ 86 h 172"/>
                  <a:gd name="T6" fmla="*/ 1 w 85"/>
                  <a:gd name="T7" fmla="*/ 86 h 172"/>
                  <a:gd name="T8" fmla="*/ 1 w 85"/>
                  <a:gd name="T9" fmla="*/ 86 h 172"/>
                  <a:gd name="T10" fmla="*/ 1 w 85"/>
                  <a:gd name="T11" fmla="*/ 86 h 172"/>
                  <a:gd name="T12" fmla="*/ 1 w 85"/>
                  <a:gd name="T13" fmla="*/ 86 h 172"/>
                  <a:gd name="T14" fmla="*/ 1 w 85"/>
                  <a:gd name="T15" fmla="*/ 86 h 172"/>
                  <a:gd name="T16" fmla="*/ 1 w 85"/>
                  <a:gd name="T17" fmla="*/ 86 h 172"/>
                  <a:gd name="T18" fmla="*/ 1 w 85"/>
                  <a:gd name="T19" fmla="*/ 87 h 172"/>
                  <a:gd name="T20" fmla="*/ 1 w 85"/>
                  <a:gd name="T21" fmla="*/ 87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7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8 h 172"/>
                  <a:gd name="T34" fmla="*/ 1 w 85"/>
                  <a:gd name="T35" fmla="*/ 88 h 172"/>
                  <a:gd name="T36" fmla="*/ 1 w 85"/>
                  <a:gd name="T37" fmla="*/ 88 h 172"/>
                  <a:gd name="T38" fmla="*/ 1 w 85"/>
                  <a:gd name="T39" fmla="*/ 88 h 172"/>
                  <a:gd name="T40" fmla="*/ 1 w 85"/>
                  <a:gd name="T41" fmla="*/ 88 h 172"/>
                  <a:gd name="T42" fmla="*/ 1 w 85"/>
                  <a:gd name="T43" fmla="*/ 89 h 172"/>
                  <a:gd name="T44" fmla="*/ 1 w 85"/>
                  <a:gd name="T45" fmla="*/ 89 h 172"/>
                  <a:gd name="T46" fmla="*/ 1 w 85"/>
                  <a:gd name="T47" fmla="*/ 89 h 172"/>
                  <a:gd name="T48" fmla="*/ 1 w 85"/>
                  <a:gd name="T49" fmla="*/ 89 h 172"/>
                  <a:gd name="T50" fmla="*/ 1 w 85"/>
                  <a:gd name="T51" fmla="*/ 90 h 172"/>
                  <a:gd name="T52" fmla="*/ 1 w 85"/>
                  <a:gd name="T53" fmla="*/ 90 h 172"/>
                  <a:gd name="T54" fmla="*/ 1 w 85"/>
                  <a:gd name="T55" fmla="*/ 90 h 172"/>
                  <a:gd name="T56" fmla="*/ 1 w 85"/>
                  <a:gd name="T57" fmla="*/ 90 h 172"/>
                  <a:gd name="T58" fmla="*/ 9 w 85"/>
                  <a:gd name="T59" fmla="*/ 132 h 172"/>
                  <a:gd name="T60" fmla="*/ 9 w 85"/>
                  <a:gd name="T61" fmla="*/ 132 h 172"/>
                  <a:gd name="T62" fmla="*/ 9 w 85"/>
                  <a:gd name="T63" fmla="*/ 132 h 172"/>
                  <a:gd name="T64" fmla="*/ 9 w 85"/>
                  <a:gd name="T65" fmla="*/ 132 h 172"/>
                  <a:gd name="T66" fmla="*/ 9 w 85"/>
                  <a:gd name="T67" fmla="*/ 132 h 172"/>
                  <a:gd name="T68" fmla="*/ 9 w 85"/>
                  <a:gd name="T69" fmla="*/ 132 h 172"/>
                  <a:gd name="T70" fmla="*/ 10 w 85"/>
                  <a:gd name="T71" fmla="*/ 133 h 172"/>
                  <a:gd name="T72" fmla="*/ 10 w 85"/>
                  <a:gd name="T73" fmla="*/ 133 h 172"/>
                  <a:gd name="T74" fmla="*/ 10 w 85"/>
                  <a:gd name="T75" fmla="*/ 133 h 172"/>
                  <a:gd name="T76" fmla="*/ 10 w 85"/>
                  <a:gd name="T77" fmla="*/ 133 h 172"/>
                  <a:gd name="T78" fmla="*/ 10 w 85"/>
                  <a:gd name="T79" fmla="*/ 133 h 172"/>
                  <a:gd name="T80" fmla="*/ 10 w 85"/>
                  <a:gd name="T81" fmla="*/ 133 h 172"/>
                  <a:gd name="T82" fmla="*/ 10 w 85"/>
                  <a:gd name="T83" fmla="*/ 133 h 172"/>
                  <a:gd name="T84" fmla="*/ 10 w 85"/>
                  <a:gd name="T85" fmla="*/ 133 h 172"/>
                  <a:gd name="T86" fmla="*/ 10 w 85"/>
                  <a:gd name="T87" fmla="*/ 134 h 172"/>
                  <a:gd name="T88" fmla="*/ 10 w 85"/>
                  <a:gd name="T89" fmla="*/ 134 h 172"/>
                  <a:gd name="T90" fmla="*/ 10 w 85"/>
                  <a:gd name="T91" fmla="*/ 134 h 172"/>
                  <a:gd name="T92" fmla="*/ 10 w 85"/>
                  <a:gd name="T93" fmla="*/ 134 h 172"/>
                  <a:gd name="T94" fmla="*/ 10 w 85"/>
                  <a:gd name="T95" fmla="*/ 134 h 172"/>
                  <a:gd name="T96" fmla="*/ 45 w 85"/>
                  <a:gd name="T97" fmla="*/ 172 h 172"/>
                  <a:gd name="T98" fmla="*/ 42 w 85"/>
                  <a:gd name="T99" fmla="*/ 170 h 172"/>
                  <a:gd name="T100" fmla="*/ 27 w 85"/>
                  <a:gd name="T101" fmla="*/ 147 h 172"/>
                  <a:gd name="T102" fmla="*/ 16 w 85"/>
                  <a:gd name="T103" fmla="*/ 93 h 172"/>
                  <a:gd name="T104" fmla="*/ 16 w 85"/>
                  <a:gd name="T105" fmla="*/ 92 h 172"/>
                  <a:gd name="T106" fmla="*/ 22 w 85"/>
                  <a:gd name="T107" fmla="*/ 65 h 172"/>
                  <a:gd name="T108" fmla="*/ 52 w 85"/>
                  <a:gd name="T109" fmla="*/ 20 h 172"/>
                  <a:gd name="T110" fmla="*/ 85 w 85"/>
                  <a:gd name="T11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172">
                    <a:moveTo>
                      <a:pt x="85" y="0"/>
                    </a:moveTo>
                    <a:cubicBezTo>
                      <a:pt x="41" y="4"/>
                      <a:pt x="5" y="40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0" y="105"/>
                      <a:pt x="3" y="119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0" y="132"/>
                      <a:pt x="10" y="132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8" y="150"/>
                      <a:pt x="30" y="163"/>
                      <a:pt x="45" y="172"/>
                    </a:cubicBezTo>
                    <a:cubicBezTo>
                      <a:pt x="44" y="171"/>
                      <a:pt x="43" y="171"/>
                      <a:pt x="42" y="170"/>
                    </a:cubicBezTo>
                    <a:cubicBezTo>
                      <a:pt x="37" y="162"/>
                      <a:pt x="32" y="155"/>
                      <a:pt x="27" y="147"/>
                    </a:cubicBezTo>
                    <a:cubicBezTo>
                      <a:pt x="19" y="130"/>
                      <a:pt x="15" y="112"/>
                      <a:pt x="16" y="93"/>
                    </a:cubicBezTo>
                    <a:cubicBezTo>
                      <a:pt x="16" y="93"/>
                      <a:pt x="16" y="93"/>
                      <a:pt x="16" y="92"/>
                    </a:cubicBezTo>
                    <a:cubicBezTo>
                      <a:pt x="18" y="83"/>
                      <a:pt x="20" y="74"/>
                      <a:pt x="22" y="65"/>
                    </a:cubicBezTo>
                    <a:cubicBezTo>
                      <a:pt x="28" y="47"/>
                      <a:pt x="38" y="32"/>
                      <a:pt x="52" y="20"/>
                    </a:cubicBezTo>
                    <a:cubicBezTo>
                      <a:pt x="62" y="11"/>
                      <a:pt x="73" y="4"/>
                      <a:pt x="8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85" name="Rectangle 96"/>
              <p:cNvSpPr>
                <a:spLocks noChangeArrowheads="1"/>
              </p:cNvSpPr>
              <p:nvPr/>
            </p:nvSpPr>
            <p:spPr bwMode="auto">
              <a:xfrm>
                <a:off x="1311275" y="3330966"/>
                <a:ext cx="27622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</p:grpSp>
        <p:grpSp>
          <p:nvGrpSpPr>
            <p:cNvPr id="13" name="Group 186"/>
            <p:cNvGrpSpPr/>
            <p:nvPr/>
          </p:nvGrpSpPr>
          <p:grpSpPr>
            <a:xfrm>
              <a:off x="1830" y="7213"/>
              <a:ext cx="898" cy="895"/>
              <a:chOff x="1162050" y="4580328"/>
              <a:chExt cx="569913" cy="568325"/>
            </a:xfrm>
          </p:grpSpPr>
          <p:sp>
            <p:nvSpPr>
              <p:cNvPr id="188" name="Freeform 80"/>
              <p:cNvSpPr/>
              <p:nvPr/>
            </p:nvSpPr>
            <p:spPr bwMode="auto">
              <a:xfrm>
                <a:off x="1162050" y="4580328"/>
                <a:ext cx="569913" cy="568325"/>
              </a:xfrm>
              <a:custGeom>
                <a:avLst/>
                <a:gdLst>
                  <a:gd name="T0" fmla="*/ 116 w 233"/>
                  <a:gd name="T1" fmla="*/ 0 h 232"/>
                  <a:gd name="T2" fmla="*/ 232 w 233"/>
                  <a:gd name="T3" fmla="*/ 116 h 232"/>
                  <a:gd name="T4" fmla="*/ 117 w 233"/>
                  <a:gd name="T5" fmla="*/ 232 h 232"/>
                  <a:gd name="T6" fmla="*/ 0 w 233"/>
                  <a:gd name="T7" fmla="*/ 116 h 232"/>
                  <a:gd name="T8" fmla="*/ 116 w 233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32">
                    <a:moveTo>
                      <a:pt x="116" y="0"/>
                    </a:moveTo>
                    <a:cubicBezTo>
                      <a:pt x="180" y="0"/>
                      <a:pt x="232" y="52"/>
                      <a:pt x="232" y="116"/>
                    </a:cubicBezTo>
                    <a:cubicBezTo>
                      <a:pt x="233" y="180"/>
                      <a:pt x="180" y="232"/>
                      <a:pt x="117" y="232"/>
                    </a:cubicBezTo>
                    <a:cubicBezTo>
                      <a:pt x="53" y="232"/>
                      <a:pt x="1" y="180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89" name="Freeform 81"/>
              <p:cNvSpPr/>
              <p:nvPr/>
            </p:nvSpPr>
            <p:spPr bwMode="auto">
              <a:xfrm>
                <a:off x="1217613" y="4637478"/>
                <a:ext cx="457200" cy="457200"/>
              </a:xfrm>
              <a:custGeom>
                <a:avLst/>
                <a:gdLst>
                  <a:gd name="T0" fmla="*/ 93 w 187"/>
                  <a:gd name="T1" fmla="*/ 0 h 187"/>
                  <a:gd name="T2" fmla="*/ 187 w 187"/>
                  <a:gd name="T3" fmla="*/ 93 h 187"/>
                  <a:gd name="T4" fmla="*/ 94 w 187"/>
                  <a:gd name="T5" fmla="*/ 187 h 187"/>
                  <a:gd name="T6" fmla="*/ 0 w 187"/>
                  <a:gd name="T7" fmla="*/ 93 h 187"/>
                  <a:gd name="T8" fmla="*/ 93 w 187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0"/>
                    </a:moveTo>
                    <a:cubicBezTo>
                      <a:pt x="145" y="0"/>
                      <a:pt x="187" y="41"/>
                      <a:pt x="187" y="93"/>
                    </a:cubicBezTo>
                    <a:cubicBezTo>
                      <a:pt x="187" y="144"/>
                      <a:pt x="145" y="187"/>
                      <a:pt x="94" y="187"/>
                    </a:cubicBezTo>
                    <a:cubicBezTo>
                      <a:pt x="42" y="187"/>
                      <a:pt x="0" y="145"/>
                      <a:pt x="0" y="93"/>
                    </a:cubicBezTo>
                    <a:cubicBezTo>
                      <a:pt x="0" y="42"/>
                      <a:pt x="42" y="0"/>
                      <a:pt x="93" y="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96" name="Freeform 82"/>
              <p:cNvSpPr>
                <a:spLocks noEditPoints="1"/>
              </p:cNvSpPr>
              <p:nvPr/>
            </p:nvSpPr>
            <p:spPr bwMode="auto">
              <a:xfrm>
                <a:off x="1217613" y="4827978"/>
                <a:ext cx="17463" cy="123825"/>
              </a:xfrm>
              <a:custGeom>
                <a:avLst/>
                <a:gdLst>
                  <a:gd name="T0" fmla="*/ 7 w 7"/>
                  <a:gd name="T1" fmla="*/ 51 h 51"/>
                  <a:gd name="T2" fmla="*/ 7 w 7"/>
                  <a:gd name="T3" fmla="*/ 50 h 51"/>
                  <a:gd name="T4" fmla="*/ 7 w 7"/>
                  <a:gd name="T5" fmla="*/ 50 h 51"/>
                  <a:gd name="T6" fmla="*/ 7 w 7"/>
                  <a:gd name="T7" fmla="*/ 50 h 51"/>
                  <a:gd name="T8" fmla="*/ 7 w 7"/>
                  <a:gd name="T9" fmla="*/ 49 h 51"/>
                  <a:gd name="T10" fmla="*/ 0 w 7"/>
                  <a:gd name="T11" fmla="*/ 16 h 51"/>
                  <a:gd name="T12" fmla="*/ 0 w 7"/>
                  <a:gd name="T13" fmla="*/ 16 h 51"/>
                  <a:gd name="T14" fmla="*/ 0 w 7"/>
                  <a:gd name="T15" fmla="*/ 16 h 51"/>
                  <a:gd name="T16" fmla="*/ 0 w 7"/>
                  <a:gd name="T17" fmla="*/ 16 h 51"/>
                  <a:gd name="T18" fmla="*/ 0 w 7"/>
                  <a:gd name="T19" fmla="*/ 15 h 51"/>
                  <a:gd name="T20" fmla="*/ 0 w 7"/>
                  <a:gd name="T21" fmla="*/ 15 h 51"/>
                  <a:gd name="T22" fmla="*/ 0 w 7"/>
                  <a:gd name="T23" fmla="*/ 15 h 51"/>
                  <a:gd name="T24" fmla="*/ 0 w 7"/>
                  <a:gd name="T25" fmla="*/ 14 h 51"/>
                  <a:gd name="T26" fmla="*/ 0 w 7"/>
                  <a:gd name="T27" fmla="*/ 14 h 51"/>
                  <a:gd name="T28" fmla="*/ 0 w 7"/>
                  <a:gd name="T29" fmla="*/ 14 h 51"/>
                  <a:gd name="T30" fmla="*/ 0 w 7"/>
                  <a:gd name="T31" fmla="*/ 14 h 51"/>
                  <a:gd name="T32" fmla="*/ 0 w 7"/>
                  <a:gd name="T33" fmla="*/ 13 h 51"/>
                  <a:gd name="T34" fmla="*/ 0 w 7"/>
                  <a:gd name="T35" fmla="*/ 13 h 51"/>
                  <a:gd name="T36" fmla="*/ 0 w 7"/>
                  <a:gd name="T37" fmla="*/ 13 h 51"/>
                  <a:gd name="T38" fmla="*/ 0 w 7"/>
                  <a:gd name="T39" fmla="*/ 12 h 51"/>
                  <a:gd name="T40" fmla="*/ 0 w 7"/>
                  <a:gd name="T41" fmla="*/ 12 h 51"/>
                  <a:gd name="T42" fmla="*/ 0 w 7"/>
                  <a:gd name="T43" fmla="*/ 12 h 51"/>
                  <a:gd name="T44" fmla="*/ 0 w 7"/>
                  <a:gd name="T45" fmla="*/ 12 h 51"/>
                  <a:gd name="T46" fmla="*/ 0 w 7"/>
                  <a:gd name="T47" fmla="*/ 11 h 51"/>
                  <a:gd name="T48" fmla="*/ 0 w 7"/>
                  <a:gd name="T49" fmla="*/ 11 h 51"/>
                  <a:gd name="T50" fmla="*/ 0 w 7"/>
                  <a:gd name="T51" fmla="*/ 11 h 51"/>
                  <a:gd name="T52" fmla="*/ 0 w 7"/>
                  <a:gd name="T53" fmla="*/ 10 h 51"/>
                  <a:gd name="T54" fmla="*/ 0 w 7"/>
                  <a:gd name="T55" fmla="*/ 10 h 51"/>
                  <a:gd name="T56" fmla="*/ 0 w 7"/>
                  <a:gd name="T57" fmla="*/ 10 h 51"/>
                  <a:gd name="T58" fmla="*/ 0 w 7"/>
                  <a:gd name="T59" fmla="*/ 9 h 51"/>
                  <a:gd name="T60" fmla="*/ 0 w 7"/>
                  <a:gd name="T61" fmla="*/ 9 h 51"/>
                  <a:gd name="T62" fmla="*/ 0 w 7"/>
                  <a:gd name="T63" fmla="*/ 9 h 51"/>
                  <a:gd name="T64" fmla="*/ 0 w 7"/>
                  <a:gd name="T65" fmla="*/ 9 h 51"/>
                  <a:gd name="T66" fmla="*/ 0 w 7"/>
                  <a:gd name="T67" fmla="*/ 8 h 51"/>
                  <a:gd name="T68" fmla="*/ 0 w 7"/>
                  <a:gd name="T69" fmla="*/ 8 h 51"/>
                  <a:gd name="T70" fmla="*/ 0 w 7"/>
                  <a:gd name="T71" fmla="*/ 8 h 51"/>
                  <a:gd name="T72" fmla="*/ 0 w 7"/>
                  <a:gd name="T73" fmla="*/ 7 h 51"/>
                  <a:gd name="T74" fmla="*/ 0 w 7"/>
                  <a:gd name="T75" fmla="*/ 7 h 51"/>
                  <a:gd name="T76" fmla="*/ 0 w 7"/>
                  <a:gd name="T77" fmla="*/ 7 h 51"/>
                  <a:gd name="T78" fmla="*/ 0 w 7"/>
                  <a:gd name="T79" fmla="*/ 6 h 51"/>
                  <a:gd name="T80" fmla="*/ 0 w 7"/>
                  <a:gd name="T81" fmla="*/ 6 h 51"/>
                  <a:gd name="T82" fmla="*/ 0 w 7"/>
                  <a:gd name="T83" fmla="*/ 6 h 51"/>
                  <a:gd name="T84" fmla="*/ 0 w 7"/>
                  <a:gd name="T85" fmla="*/ 6 h 51"/>
                  <a:gd name="T86" fmla="*/ 0 w 7"/>
                  <a:gd name="T87" fmla="*/ 5 h 51"/>
                  <a:gd name="T88" fmla="*/ 1 w 7"/>
                  <a:gd name="T89" fmla="*/ 5 h 51"/>
                  <a:gd name="T90" fmla="*/ 1 w 7"/>
                  <a:gd name="T91" fmla="*/ 5 h 51"/>
                  <a:gd name="T92" fmla="*/ 1 w 7"/>
                  <a:gd name="T93" fmla="*/ 4 h 51"/>
                  <a:gd name="T94" fmla="*/ 1 w 7"/>
                  <a:gd name="T95" fmla="*/ 4 h 51"/>
                  <a:gd name="T96" fmla="*/ 1 w 7"/>
                  <a:gd name="T97" fmla="*/ 3 h 51"/>
                  <a:gd name="T98" fmla="*/ 1 w 7"/>
                  <a:gd name="T99" fmla="*/ 3 h 51"/>
                  <a:gd name="T100" fmla="*/ 1 w 7"/>
                  <a:gd name="T101" fmla="*/ 3 h 51"/>
                  <a:gd name="T102" fmla="*/ 1 w 7"/>
                  <a:gd name="T103" fmla="*/ 3 h 51"/>
                  <a:gd name="T104" fmla="*/ 1 w 7"/>
                  <a:gd name="T105" fmla="*/ 2 h 51"/>
                  <a:gd name="T106" fmla="*/ 1 w 7"/>
                  <a:gd name="T107" fmla="*/ 1 h 51"/>
                  <a:gd name="T108" fmla="*/ 1 w 7"/>
                  <a:gd name="T109" fmla="*/ 1 h 51"/>
                  <a:gd name="T110" fmla="*/ 1 w 7"/>
                  <a:gd name="T111" fmla="*/ 1 h 51"/>
                  <a:gd name="T112" fmla="*/ 1 w 7"/>
                  <a:gd name="T113" fmla="*/ 0 h 51"/>
                  <a:gd name="T114" fmla="*/ 1 w 7"/>
                  <a:gd name="T115" fmla="*/ 0 h 51"/>
                  <a:gd name="T116" fmla="*/ 1 w 7"/>
                  <a:gd name="T1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" h="51">
                    <a:moveTo>
                      <a:pt x="7" y="51"/>
                    </a:move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49"/>
                    </a:moveTo>
                    <a:cubicBezTo>
                      <a:pt x="7" y="49"/>
                      <a:pt x="7" y="50"/>
                      <a:pt x="7" y="50"/>
                    </a:cubicBezTo>
                    <a:cubicBezTo>
                      <a:pt x="7" y="50"/>
                      <a:pt x="7" y="49"/>
                      <a:pt x="7" y="49"/>
                    </a:cubicBezTo>
                    <a:moveTo>
                      <a:pt x="0" y="16"/>
                    </a:moveTo>
                    <a:cubicBezTo>
                      <a:pt x="0" y="28"/>
                      <a:pt x="2" y="39"/>
                      <a:pt x="6" y="49"/>
                    </a:cubicBezTo>
                    <a:cubicBezTo>
                      <a:pt x="2" y="39"/>
                      <a:pt x="0" y="28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3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97" name="Freeform 83"/>
              <p:cNvSpPr/>
              <p:nvPr/>
            </p:nvSpPr>
            <p:spPr bwMode="auto">
              <a:xfrm>
                <a:off x="1217613" y="4639066"/>
                <a:ext cx="190500" cy="425450"/>
              </a:xfrm>
              <a:custGeom>
                <a:avLst/>
                <a:gdLst>
                  <a:gd name="T0" fmla="*/ 1 w 78"/>
                  <a:gd name="T1" fmla="*/ 77 h 174"/>
                  <a:gd name="T2" fmla="*/ 1 w 78"/>
                  <a:gd name="T3" fmla="*/ 77 h 174"/>
                  <a:gd name="T4" fmla="*/ 1 w 78"/>
                  <a:gd name="T5" fmla="*/ 77 h 174"/>
                  <a:gd name="T6" fmla="*/ 1 w 78"/>
                  <a:gd name="T7" fmla="*/ 78 h 174"/>
                  <a:gd name="T8" fmla="*/ 1 w 78"/>
                  <a:gd name="T9" fmla="*/ 78 h 174"/>
                  <a:gd name="T10" fmla="*/ 1 w 78"/>
                  <a:gd name="T11" fmla="*/ 78 h 174"/>
                  <a:gd name="T12" fmla="*/ 1 w 78"/>
                  <a:gd name="T13" fmla="*/ 79 h 174"/>
                  <a:gd name="T14" fmla="*/ 1 w 78"/>
                  <a:gd name="T15" fmla="*/ 80 h 174"/>
                  <a:gd name="T16" fmla="*/ 1 w 78"/>
                  <a:gd name="T17" fmla="*/ 80 h 174"/>
                  <a:gd name="T18" fmla="*/ 1 w 78"/>
                  <a:gd name="T19" fmla="*/ 80 h 174"/>
                  <a:gd name="T20" fmla="*/ 1 w 78"/>
                  <a:gd name="T21" fmla="*/ 80 h 174"/>
                  <a:gd name="T22" fmla="*/ 1 w 78"/>
                  <a:gd name="T23" fmla="*/ 81 h 174"/>
                  <a:gd name="T24" fmla="*/ 1 w 78"/>
                  <a:gd name="T25" fmla="*/ 81 h 174"/>
                  <a:gd name="T26" fmla="*/ 1 w 78"/>
                  <a:gd name="T27" fmla="*/ 82 h 174"/>
                  <a:gd name="T28" fmla="*/ 1 w 78"/>
                  <a:gd name="T29" fmla="*/ 82 h 174"/>
                  <a:gd name="T30" fmla="*/ 0 w 78"/>
                  <a:gd name="T31" fmla="*/ 82 h 174"/>
                  <a:gd name="T32" fmla="*/ 0 w 78"/>
                  <a:gd name="T33" fmla="*/ 82 h 174"/>
                  <a:gd name="T34" fmla="*/ 0 w 78"/>
                  <a:gd name="T35" fmla="*/ 83 h 174"/>
                  <a:gd name="T36" fmla="*/ 0 w 78"/>
                  <a:gd name="T37" fmla="*/ 83 h 174"/>
                  <a:gd name="T38" fmla="*/ 0 w 78"/>
                  <a:gd name="T39" fmla="*/ 83 h 174"/>
                  <a:gd name="T40" fmla="*/ 0 w 78"/>
                  <a:gd name="T41" fmla="*/ 84 h 174"/>
                  <a:gd name="T42" fmla="*/ 0 w 78"/>
                  <a:gd name="T43" fmla="*/ 84 h 174"/>
                  <a:gd name="T44" fmla="*/ 0 w 78"/>
                  <a:gd name="T45" fmla="*/ 84 h 174"/>
                  <a:gd name="T46" fmla="*/ 0 w 78"/>
                  <a:gd name="T47" fmla="*/ 85 h 174"/>
                  <a:gd name="T48" fmla="*/ 0 w 78"/>
                  <a:gd name="T49" fmla="*/ 85 h 174"/>
                  <a:gd name="T50" fmla="*/ 0 w 78"/>
                  <a:gd name="T51" fmla="*/ 85 h 174"/>
                  <a:gd name="T52" fmla="*/ 0 w 78"/>
                  <a:gd name="T53" fmla="*/ 85 h 174"/>
                  <a:gd name="T54" fmla="*/ 0 w 78"/>
                  <a:gd name="T55" fmla="*/ 86 h 174"/>
                  <a:gd name="T56" fmla="*/ 0 w 78"/>
                  <a:gd name="T57" fmla="*/ 86 h 174"/>
                  <a:gd name="T58" fmla="*/ 0 w 78"/>
                  <a:gd name="T59" fmla="*/ 86 h 174"/>
                  <a:gd name="T60" fmla="*/ 0 w 78"/>
                  <a:gd name="T61" fmla="*/ 87 h 174"/>
                  <a:gd name="T62" fmla="*/ 0 w 78"/>
                  <a:gd name="T63" fmla="*/ 87 h 174"/>
                  <a:gd name="T64" fmla="*/ 0 w 78"/>
                  <a:gd name="T65" fmla="*/ 87 h 174"/>
                  <a:gd name="T66" fmla="*/ 0 w 78"/>
                  <a:gd name="T67" fmla="*/ 87 h 174"/>
                  <a:gd name="T68" fmla="*/ 0 w 78"/>
                  <a:gd name="T69" fmla="*/ 88 h 174"/>
                  <a:gd name="T70" fmla="*/ 0 w 78"/>
                  <a:gd name="T71" fmla="*/ 88 h 174"/>
                  <a:gd name="T72" fmla="*/ 0 w 78"/>
                  <a:gd name="T73" fmla="*/ 88 h 174"/>
                  <a:gd name="T74" fmla="*/ 0 w 78"/>
                  <a:gd name="T75" fmla="*/ 89 h 174"/>
                  <a:gd name="T76" fmla="*/ 0 w 78"/>
                  <a:gd name="T77" fmla="*/ 89 h 174"/>
                  <a:gd name="T78" fmla="*/ 0 w 78"/>
                  <a:gd name="T79" fmla="*/ 89 h 174"/>
                  <a:gd name="T80" fmla="*/ 0 w 78"/>
                  <a:gd name="T81" fmla="*/ 90 h 174"/>
                  <a:gd name="T82" fmla="*/ 0 w 78"/>
                  <a:gd name="T83" fmla="*/ 90 h 174"/>
                  <a:gd name="T84" fmla="*/ 0 w 78"/>
                  <a:gd name="T85" fmla="*/ 90 h 174"/>
                  <a:gd name="T86" fmla="*/ 0 w 78"/>
                  <a:gd name="T87" fmla="*/ 90 h 174"/>
                  <a:gd name="T88" fmla="*/ 0 w 78"/>
                  <a:gd name="T89" fmla="*/ 91 h 174"/>
                  <a:gd name="T90" fmla="*/ 0 w 78"/>
                  <a:gd name="T91" fmla="*/ 91 h 174"/>
                  <a:gd name="T92" fmla="*/ 0 w 78"/>
                  <a:gd name="T93" fmla="*/ 91 h 174"/>
                  <a:gd name="T94" fmla="*/ 0 w 78"/>
                  <a:gd name="T95" fmla="*/ 92 h 174"/>
                  <a:gd name="T96" fmla="*/ 0 w 78"/>
                  <a:gd name="T97" fmla="*/ 92 h 174"/>
                  <a:gd name="T98" fmla="*/ 0 w 78"/>
                  <a:gd name="T99" fmla="*/ 92 h 174"/>
                  <a:gd name="T100" fmla="*/ 0 w 78"/>
                  <a:gd name="T101" fmla="*/ 93 h 174"/>
                  <a:gd name="T102" fmla="*/ 0 w 78"/>
                  <a:gd name="T103" fmla="*/ 93 h 174"/>
                  <a:gd name="T104" fmla="*/ 0 w 78"/>
                  <a:gd name="T105" fmla="*/ 93 h 174"/>
                  <a:gd name="T106" fmla="*/ 0 w 78"/>
                  <a:gd name="T107" fmla="*/ 93 h 174"/>
                  <a:gd name="T108" fmla="*/ 7 w 78"/>
                  <a:gd name="T109" fmla="*/ 126 h 174"/>
                  <a:gd name="T110" fmla="*/ 7 w 78"/>
                  <a:gd name="T111" fmla="*/ 127 h 174"/>
                  <a:gd name="T112" fmla="*/ 7 w 78"/>
                  <a:gd name="T113" fmla="*/ 127 h 174"/>
                  <a:gd name="T114" fmla="*/ 7 w 78"/>
                  <a:gd name="T115" fmla="*/ 127 h 174"/>
                  <a:gd name="T116" fmla="*/ 7 w 78"/>
                  <a:gd name="T117" fmla="*/ 128 h 174"/>
                  <a:gd name="T118" fmla="*/ 49 w 78"/>
                  <a:gd name="T119" fmla="*/ 174 h 174"/>
                  <a:gd name="T120" fmla="*/ 30 w 78"/>
                  <a:gd name="T121" fmla="*/ 151 h 174"/>
                  <a:gd name="T122" fmla="*/ 16 w 78"/>
                  <a:gd name="T123" fmla="*/ 96 h 174"/>
                  <a:gd name="T124" fmla="*/ 46 w 78"/>
                  <a:gd name="T125" fmla="*/ 2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174">
                    <a:moveTo>
                      <a:pt x="78" y="0"/>
                    </a:moveTo>
                    <a:cubicBezTo>
                      <a:pt x="39" y="6"/>
                      <a:pt x="8" y="3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2" y="116"/>
                      <a:pt x="6" y="126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7" y="126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15" y="148"/>
                      <a:pt x="30" y="164"/>
                      <a:pt x="49" y="174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0" y="134"/>
                      <a:pt x="16" y="116"/>
                      <a:pt x="16" y="97"/>
                    </a:cubicBezTo>
                    <a:cubicBezTo>
                      <a:pt x="16" y="97"/>
                      <a:pt x="16" y="97"/>
                      <a:pt x="16" y="96"/>
                    </a:cubicBezTo>
                    <a:cubicBezTo>
                      <a:pt x="17" y="87"/>
                      <a:pt x="18" y="78"/>
                      <a:pt x="19" y="68"/>
                    </a:cubicBezTo>
                    <a:cubicBezTo>
                      <a:pt x="24" y="50"/>
                      <a:pt x="33" y="35"/>
                      <a:pt x="46" y="22"/>
                    </a:cubicBezTo>
                    <a:cubicBezTo>
                      <a:pt x="56" y="12"/>
                      <a:pt x="67" y="5"/>
                      <a:pt x="7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  <p:sp>
            <p:nvSpPr>
              <p:cNvPr id="199" name="Rectangle 100"/>
              <p:cNvSpPr>
                <a:spLocks noChangeArrowheads="1"/>
              </p:cNvSpPr>
              <p:nvPr/>
            </p:nvSpPr>
            <p:spPr bwMode="auto">
              <a:xfrm>
                <a:off x="1376363" y="4759716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+mn-cs"/>
                </a:endParaRPr>
              </a:p>
            </p:txBody>
          </p:sp>
        </p:grpSp>
        <p:sp>
          <p:nvSpPr>
            <p:cNvPr id="200" name="Oval 107"/>
            <p:cNvSpPr>
              <a:spLocks noChangeArrowheads="1"/>
            </p:cNvSpPr>
            <p:nvPr/>
          </p:nvSpPr>
          <p:spPr bwMode="auto">
            <a:xfrm>
              <a:off x="3970" y="6265"/>
              <a:ext cx="702" cy="695"/>
            </a:xfrm>
            <a:prstGeom prst="ellipse">
              <a:avLst/>
            </a:pr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201" name="Oval 108"/>
            <p:cNvSpPr>
              <a:spLocks noChangeArrowheads="1"/>
            </p:cNvSpPr>
            <p:nvPr/>
          </p:nvSpPr>
          <p:spPr bwMode="auto">
            <a:xfrm>
              <a:off x="4188" y="6463"/>
              <a:ext cx="245" cy="243"/>
            </a:xfrm>
            <a:prstGeom prst="ellipse">
              <a:avLst/>
            </a:pr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202" name="Freeform 109"/>
            <p:cNvSpPr/>
            <p:nvPr/>
          </p:nvSpPr>
          <p:spPr bwMode="auto">
            <a:xfrm>
              <a:off x="2848" y="2051"/>
              <a:ext cx="595" cy="510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203" name="Freeform 110"/>
            <p:cNvSpPr/>
            <p:nvPr/>
          </p:nvSpPr>
          <p:spPr bwMode="auto">
            <a:xfrm>
              <a:off x="3093" y="1918"/>
              <a:ext cx="598" cy="513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205" name="Freeform 111"/>
            <p:cNvSpPr/>
            <p:nvPr/>
          </p:nvSpPr>
          <p:spPr bwMode="auto">
            <a:xfrm>
              <a:off x="48" y="3473"/>
              <a:ext cx="543" cy="563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210" name="Freeform 112"/>
            <p:cNvSpPr/>
            <p:nvPr/>
          </p:nvSpPr>
          <p:spPr bwMode="auto">
            <a:xfrm>
              <a:off x="-165" y="3656"/>
              <a:ext cx="543" cy="563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211" name="Freeform 113"/>
            <p:cNvSpPr/>
            <p:nvPr/>
          </p:nvSpPr>
          <p:spPr bwMode="auto">
            <a:xfrm>
              <a:off x="5260" y="1983"/>
              <a:ext cx="598" cy="513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213" name="Freeform 114"/>
            <p:cNvSpPr/>
            <p:nvPr/>
          </p:nvSpPr>
          <p:spPr bwMode="auto">
            <a:xfrm>
              <a:off x="5015" y="1853"/>
              <a:ext cx="598" cy="513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218" name="Freeform 115"/>
            <p:cNvSpPr/>
            <p:nvPr/>
          </p:nvSpPr>
          <p:spPr bwMode="auto">
            <a:xfrm>
              <a:off x="5428" y="2161"/>
              <a:ext cx="2455" cy="2078"/>
            </a:xfrm>
            <a:custGeom>
              <a:avLst/>
              <a:gdLst>
                <a:gd name="T0" fmla="*/ 0 w 638"/>
                <a:gd name="T1" fmla="*/ 194 h 539"/>
                <a:gd name="T2" fmla="*/ 0 w 638"/>
                <a:gd name="T3" fmla="*/ 193 h 539"/>
                <a:gd name="T4" fmla="*/ 444 w 638"/>
                <a:gd name="T5" fmla="*/ 95 h 539"/>
                <a:gd name="T6" fmla="*/ 543 w 638"/>
                <a:gd name="T7" fmla="*/ 539 h 539"/>
                <a:gd name="T8" fmla="*/ 543 w 638"/>
                <a:gd name="T9" fmla="*/ 539 h 539"/>
                <a:gd name="T10" fmla="*/ 0 w 638"/>
                <a:gd name="T11" fmla="*/ 19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39">
                  <a:moveTo>
                    <a:pt x="0" y="194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96" y="44"/>
                    <a:pt x="295" y="0"/>
                    <a:pt x="444" y="95"/>
                  </a:cubicBezTo>
                  <a:cubicBezTo>
                    <a:pt x="594" y="191"/>
                    <a:pt x="638" y="390"/>
                    <a:pt x="543" y="539"/>
                  </a:cubicBezTo>
                  <a:cubicBezTo>
                    <a:pt x="543" y="539"/>
                    <a:pt x="543" y="539"/>
                    <a:pt x="543" y="539"/>
                  </a:cubicBezTo>
                  <a:cubicBezTo>
                    <a:pt x="0" y="194"/>
                    <a:pt x="0" y="194"/>
                    <a:pt x="0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219" name="Freeform 116"/>
            <p:cNvSpPr/>
            <p:nvPr/>
          </p:nvSpPr>
          <p:spPr bwMode="auto">
            <a:xfrm>
              <a:off x="7518" y="4191"/>
              <a:ext cx="28" cy="48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2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4"/>
                    <a:pt x="2" y="8"/>
                    <a:pt x="0" y="12"/>
                  </a:cubicBezTo>
                  <a:cubicBezTo>
                    <a:pt x="2" y="8"/>
                    <a:pt x="5" y="4"/>
                    <a:pt x="7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221" name="Freeform 117"/>
            <p:cNvSpPr/>
            <p:nvPr/>
          </p:nvSpPr>
          <p:spPr bwMode="auto">
            <a:xfrm>
              <a:off x="7080" y="2538"/>
              <a:ext cx="573" cy="1700"/>
            </a:xfrm>
            <a:custGeom>
              <a:avLst/>
              <a:gdLst>
                <a:gd name="T0" fmla="*/ 0 w 149"/>
                <a:gd name="T1" fmla="*/ 0 h 441"/>
                <a:gd name="T2" fmla="*/ 0 w 149"/>
                <a:gd name="T3" fmla="*/ 2 h 441"/>
                <a:gd name="T4" fmla="*/ 44 w 149"/>
                <a:gd name="T5" fmla="*/ 139 h 441"/>
                <a:gd name="T6" fmla="*/ 39 w 149"/>
                <a:gd name="T7" fmla="*/ 394 h 441"/>
                <a:gd name="T8" fmla="*/ 114 w 149"/>
                <a:gd name="T9" fmla="*/ 441 h 441"/>
                <a:gd name="T10" fmla="*/ 114 w 149"/>
                <a:gd name="T11" fmla="*/ 441 h 441"/>
                <a:gd name="T12" fmla="*/ 114 w 149"/>
                <a:gd name="T13" fmla="*/ 441 h 441"/>
                <a:gd name="T14" fmla="*/ 121 w 149"/>
                <a:gd name="T15" fmla="*/ 429 h 441"/>
                <a:gd name="T16" fmla="*/ 135 w 149"/>
                <a:gd name="T17" fmla="*/ 391 h 441"/>
                <a:gd name="T18" fmla="*/ 143 w 149"/>
                <a:gd name="T19" fmla="*/ 278 h 441"/>
                <a:gd name="T20" fmla="*/ 88 w 149"/>
                <a:gd name="T21" fmla="*/ 95 h 441"/>
                <a:gd name="T22" fmla="*/ 0 w 149"/>
                <a:gd name="T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8" y="47"/>
                    <a:pt x="33" y="91"/>
                    <a:pt x="44" y="139"/>
                  </a:cubicBezTo>
                  <a:cubicBezTo>
                    <a:pt x="61" y="221"/>
                    <a:pt x="56" y="312"/>
                    <a:pt x="39" y="394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6" y="437"/>
                    <a:pt x="119" y="433"/>
                    <a:pt x="121" y="429"/>
                  </a:cubicBezTo>
                  <a:cubicBezTo>
                    <a:pt x="128" y="418"/>
                    <a:pt x="133" y="406"/>
                    <a:pt x="135" y="391"/>
                  </a:cubicBezTo>
                  <a:cubicBezTo>
                    <a:pt x="141" y="359"/>
                    <a:pt x="149" y="327"/>
                    <a:pt x="143" y="278"/>
                  </a:cubicBezTo>
                  <a:cubicBezTo>
                    <a:pt x="137" y="214"/>
                    <a:pt x="118" y="152"/>
                    <a:pt x="88" y="95"/>
                  </a:cubicBezTo>
                  <a:cubicBezTo>
                    <a:pt x="68" y="57"/>
                    <a:pt x="32" y="27"/>
                    <a:pt x="0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</p:grpSp>
      <p:sp>
        <p:nvSpPr>
          <p:cNvPr id="228" name="Rectangle 37"/>
          <p:cNvSpPr>
            <a:spLocks noChangeArrowheads="1"/>
          </p:cNvSpPr>
          <p:nvPr/>
        </p:nvSpPr>
        <p:spPr bwMode="auto">
          <a:xfrm>
            <a:off x="11574338" y="5511151"/>
            <a:ext cx="237464" cy="13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+mn-cs"/>
              </a:rPr>
              <a:t>10</a:t>
            </a:r>
          </a:p>
        </p:txBody>
      </p:sp>
      <p:sp>
        <p:nvSpPr>
          <p:cNvPr id="229" name="Rectangle 37"/>
          <p:cNvSpPr>
            <a:spLocks noChangeArrowheads="1"/>
          </p:cNvSpPr>
          <p:nvPr/>
        </p:nvSpPr>
        <p:spPr bwMode="auto">
          <a:xfrm>
            <a:off x="11599103" y="6099161"/>
            <a:ext cx="237464" cy="13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+mn-cs"/>
              </a:rPr>
              <a:t>20</a:t>
            </a:r>
          </a:p>
        </p:txBody>
      </p:sp>
      <p:sp>
        <p:nvSpPr>
          <p:cNvPr id="232" name="Rectangle 37"/>
          <p:cNvSpPr>
            <a:spLocks noChangeArrowheads="1"/>
          </p:cNvSpPr>
          <p:nvPr/>
        </p:nvSpPr>
        <p:spPr bwMode="auto">
          <a:xfrm>
            <a:off x="11082213" y="6400151"/>
            <a:ext cx="237464" cy="13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+mn-cs"/>
              </a:rPr>
              <a:t>30</a:t>
            </a:r>
          </a:p>
        </p:txBody>
      </p:sp>
      <p:sp>
        <p:nvSpPr>
          <p:cNvPr id="233" name="Rectangle 37"/>
          <p:cNvSpPr>
            <a:spLocks noChangeArrowheads="1"/>
          </p:cNvSpPr>
          <p:nvPr/>
        </p:nvSpPr>
        <p:spPr bwMode="auto">
          <a:xfrm>
            <a:off x="10528493" y="6112496"/>
            <a:ext cx="237464" cy="13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+mn-cs"/>
              </a:rPr>
              <a:t>40</a:t>
            </a:r>
          </a:p>
        </p:txBody>
      </p:sp>
      <p:sp>
        <p:nvSpPr>
          <p:cNvPr id="236" name="Rectangle 37"/>
          <p:cNvSpPr>
            <a:spLocks noChangeArrowheads="1"/>
          </p:cNvSpPr>
          <p:nvPr/>
        </p:nvSpPr>
        <p:spPr bwMode="auto">
          <a:xfrm>
            <a:off x="10560243" y="5508611"/>
            <a:ext cx="237464" cy="13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+mn-cs"/>
              </a:rPr>
              <a:t>50</a:t>
            </a:r>
          </a:p>
        </p:txBody>
      </p:sp>
      <p:pic>
        <p:nvPicPr>
          <p:cNvPr id="122" name="MH_Other_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172" y="191731"/>
            <a:ext cx="1534117" cy="11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" name="Group 123"/>
          <p:cNvGrpSpPr/>
          <p:nvPr/>
        </p:nvGrpSpPr>
        <p:grpSpPr>
          <a:xfrm>
            <a:off x="7639665" y="914400"/>
            <a:ext cx="3923070" cy="3200400"/>
            <a:chOff x="6119" y="2445"/>
            <a:chExt cx="4574" cy="3434"/>
          </a:xfrm>
        </p:grpSpPr>
        <p:sp>
          <p:nvSpPr>
            <p:cNvPr id="125" name="MH_Other_2"/>
            <p:cNvSpPr/>
            <p:nvPr>
              <p:custDataLst>
                <p:tags r:id="rId3"/>
              </p:custDataLst>
            </p:nvPr>
          </p:nvSpPr>
          <p:spPr bwMode="auto">
            <a:xfrm>
              <a:off x="6119" y="2445"/>
              <a:ext cx="4575" cy="3434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endParaRPr>
            </a:p>
          </p:txBody>
        </p:sp>
        <p:sp>
          <p:nvSpPr>
            <p:cNvPr id="133" name="MH_SubTitle_2"/>
            <p:cNvSpPr/>
            <p:nvPr>
              <p:custDataLst>
                <p:tags r:id="rId4"/>
              </p:custDataLst>
            </p:nvPr>
          </p:nvSpPr>
          <p:spPr bwMode="auto">
            <a:xfrm>
              <a:off x="6330" y="2681"/>
              <a:ext cx="4154" cy="2959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7742911" y="1592827"/>
            <a:ext cx="35986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 ĐUA SẮM VAI ĐỂ GIẢI QUYẾT CÁC TÌNH HUỐNG.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18C8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(THẢO LUẬN NHÓM 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ECF8D-7244-407F-8C01-C465D256DAE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7" y="1256901"/>
            <a:ext cx="3645120" cy="23094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102F73-9A84-4E3D-BF0E-7B39532FC7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9" y="1107914"/>
            <a:ext cx="3487692" cy="24053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D6C51B-D76B-45D3-AB6A-3A8BC9EF0B1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1" y="3891824"/>
            <a:ext cx="3148420" cy="22897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E9C3D9-E19E-4023-B861-9F5E1FD4084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03" y="3922076"/>
            <a:ext cx="3302057" cy="22984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B618718-6F5F-4D4F-A49C-DAFC17F82BED}"/>
              </a:ext>
            </a:extLst>
          </p:cNvPr>
          <p:cNvSpPr txBox="1"/>
          <p:nvPr/>
        </p:nvSpPr>
        <p:spPr>
          <a:xfrm>
            <a:off x="916657" y="1238773"/>
            <a:ext cx="10321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A0D3479-85AC-49CA-BB24-BA00C8A6314D}"/>
              </a:ext>
            </a:extLst>
          </p:cNvPr>
          <p:cNvSpPr txBox="1"/>
          <p:nvPr/>
        </p:nvSpPr>
        <p:spPr>
          <a:xfrm>
            <a:off x="887161" y="3471163"/>
            <a:ext cx="1066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8A74308-A7AC-4CDA-B063-18A7E069857C}"/>
              </a:ext>
            </a:extLst>
          </p:cNvPr>
          <p:cNvSpPr txBox="1"/>
          <p:nvPr/>
        </p:nvSpPr>
        <p:spPr>
          <a:xfrm>
            <a:off x="916658" y="5576089"/>
            <a:ext cx="10926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970" y="130628"/>
            <a:ext cx="1084975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6387" y="2392047"/>
            <a:ext cx="107415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Cốm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Cốm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‘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!”.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084" y="4505982"/>
            <a:ext cx="107415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748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382DF5F6-F1D4-4810-A125-71C381928D47}"/>
              </a:ext>
            </a:extLst>
          </p:cNvPr>
          <p:cNvGrpSpPr/>
          <p:nvPr/>
        </p:nvGrpSpPr>
        <p:grpSpPr>
          <a:xfrm>
            <a:off x="15948" y="93397"/>
            <a:ext cx="10356745" cy="6325565"/>
            <a:chOff x="474561" y="93397"/>
            <a:chExt cx="9560689" cy="632556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70BC637-8D83-458D-A358-0AD013739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18105" r="6010" b="17423"/>
            <a:stretch/>
          </p:blipFill>
          <p:spPr>
            <a:xfrm>
              <a:off x="474561" y="93397"/>
              <a:ext cx="9560689" cy="6325565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8DA0DBA-1C35-4D51-86B7-978014C67580}"/>
                </a:ext>
              </a:extLst>
            </p:cNvPr>
            <p:cNvSpPr/>
            <p:nvPr/>
          </p:nvSpPr>
          <p:spPr>
            <a:xfrm>
              <a:off x="1375083" y="1280157"/>
              <a:ext cx="7653170" cy="4229392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13831A5-36AC-4AC2-A3A0-13D52C9306C5}"/>
              </a:ext>
            </a:extLst>
          </p:cNvPr>
          <p:cNvGrpSpPr/>
          <p:nvPr/>
        </p:nvGrpSpPr>
        <p:grpSpPr>
          <a:xfrm>
            <a:off x="7450207" y="3657600"/>
            <a:ext cx="5028549" cy="3200400"/>
            <a:chOff x="634915" y="0"/>
            <a:chExt cx="11011145" cy="700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E33F16-CA55-4D6D-BA9A-9A882437A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15" y="0"/>
              <a:ext cx="10922170" cy="6858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0911C33-F971-4164-A49A-3B69B2B1E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939" y="150000"/>
              <a:ext cx="10800121" cy="6858000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FC7E4A0-FCB5-400C-9DEC-4E9E667ECC26}"/>
              </a:ext>
            </a:extLst>
          </p:cNvPr>
          <p:cNvGrpSpPr/>
          <p:nvPr/>
        </p:nvGrpSpPr>
        <p:grpSpPr>
          <a:xfrm rot="15995782">
            <a:off x="-528956" y="4241"/>
            <a:ext cx="4539237" cy="3834628"/>
            <a:chOff x="7921140" y="-47422"/>
            <a:chExt cx="4539237" cy="3834628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4DC48EF9-BB22-4866-9D6C-6B3B39943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160093" y="-286375"/>
              <a:ext cx="3834628" cy="4312534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ED4EFB66-02E4-4C4C-9CF6-83D488F2F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9342677" y="0"/>
              <a:ext cx="1672201" cy="1543574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2CCAF9F-EB23-4065-A2EE-63C03514E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10173643" y="488765"/>
              <a:ext cx="1672201" cy="1543574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223B34A-60CF-4E01-A5D8-B3AE8166E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9457356" y="872486"/>
              <a:ext cx="1672201" cy="1543574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7E3BD64F-D257-44CD-8C9A-190A26244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10788176" y="1236757"/>
              <a:ext cx="1672201" cy="1543574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D8928BCE-5947-4637-8488-26516B9B92C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7" t="50028"/>
          <a:stretch/>
        </p:blipFill>
        <p:spPr>
          <a:xfrm rot="4793054">
            <a:off x="9146866" y="3647154"/>
            <a:ext cx="1400662" cy="431253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6200B829-9429-463E-8629-33C47AFE9A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0"/>
          <a:stretch/>
        </p:blipFill>
        <p:spPr>
          <a:xfrm>
            <a:off x="-230175" y="4865648"/>
            <a:ext cx="1672201" cy="1543574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8BE53F9-9F3A-40DF-B550-6326E2AFDF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0"/>
          <a:stretch/>
        </p:blipFill>
        <p:spPr>
          <a:xfrm>
            <a:off x="8961246" y="411867"/>
            <a:ext cx="1672201" cy="1543574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841C494-1F3B-4ECF-B1AC-708DD3F484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0"/>
          <a:stretch/>
        </p:blipFill>
        <p:spPr>
          <a:xfrm>
            <a:off x="8340465" y="-85010"/>
            <a:ext cx="1672201" cy="154357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F286BDE-77A3-411A-9106-69F2EB02920C}"/>
              </a:ext>
            </a:extLst>
          </p:cNvPr>
          <p:cNvSpPr txBox="1"/>
          <p:nvPr/>
        </p:nvSpPr>
        <p:spPr>
          <a:xfrm>
            <a:off x="1658585" y="1786735"/>
            <a:ext cx="690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</a:t>
            </a:r>
            <a:r>
              <a:rPr kumimoji="0" lang="en-US" sz="72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CỐ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2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 DÒ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83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167&quot;&gt;&lt;object type=&quot;3&quot; unique_id=&quot;10168&quot;&gt;&lt;property id=&quot;20148&quot; value=&quot;5&quot;/&gt;&lt;property id=&quot;20300&quot; value=&quot;Slide 1&quot;/&gt;&lt;property id=&quot;20307&quot; value=&quot;337&quot;/&gt;&lt;/object&gt;&lt;object type=&quot;3&quot; unique_id=&quot;10169&quot;&gt;&lt;property id=&quot;20148&quot; value=&quot;5&quot;/&gt;&lt;property id=&quot;20300&quot; value=&quot;Slide 2&quot;/&gt;&lt;property id=&quot;20307&quot; value=&quot;319&quot;/&gt;&lt;/object&gt;&lt;object type=&quot;3&quot; unique_id=&quot;10170&quot;&gt;&lt;property id=&quot;20148&quot; value=&quot;5&quot;/&gt;&lt;property id=&quot;20300&quot; value=&quot;Slide 3&quot;/&gt;&lt;property id=&quot;20307&quot; value=&quot;320&quot;/&gt;&lt;/object&gt;&lt;object type=&quot;3&quot; unique_id=&quot;10171&quot;&gt;&lt;property id=&quot;20148&quot; value=&quot;5&quot;/&gt;&lt;property id=&quot;20300&quot; value=&quot;Slide 4&quot;/&gt;&lt;property id=&quot;20307&quot; value=&quot;294&quot;/&gt;&lt;/object&gt;&lt;object type=&quot;3&quot; unique_id=&quot;10172&quot;&gt;&lt;property id=&quot;20148&quot; value=&quot;5&quot;/&gt;&lt;property id=&quot;20300&quot; value=&quot;Slide 5&quot;/&gt;&lt;property id=&quot;20307&quot; value=&quot;258&quot;/&gt;&lt;/object&gt;&lt;object type=&quot;3&quot; unique_id=&quot;10173&quot;&gt;&lt;property id=&quot;20148&quot; value=&quot;5&quot;/&gt;&lt;property id=&quot;20300&quot; value=&quot;Slide 6&quot;/&gt;&lt;property id=&quot;20307&quot; value=&quot;338&quot;/&gt;&lt;/object&gt;&lt;object type=&quot;3&quot; unique_id=&quot;10174&quot;&gt;&lt;property id=&quot;20148&quot; value=&quot;5&quot;/&gt;&lt;property id=&quot;20300&quot; value=&quot;Slide 7&quot;/&gt;&lt;property id=&quot;20307&quot; value=&quot;324&quot;/&gt;&lt;/object&gt;&lt;object type=&quot;3&quot; unique_id=&quot;10175&quot;&gt;&lt;property id=&quot;20148&quot; value=&quot;5&quot;/&gt;&lt;property id=&quot;20300&quot; value=&quot;Slide 8&quot;/&gt;&lt;property id=&quot;20307&quot; value=&quot;339&quot;/&gt;&lt;/object&gt;&lt;object type=&quot;3&quot; unique_id=&quot;10176&quot;&gt;&lt;property id=&quot;20148&quot; value=&quot;5&quot;/&gt;&lt;property id=&quot;20300&quot; value=&quot;Slide 9&quot;/&gt;&lt;property id=&quot;20307&quot; value=&quot;340&quot;/&gt;&lt;/object&gt;&lt;object type=&quot;3&quot; unique_id=&quot;10177&quot;&gt;&lt;property id=&quot;20148&quot; value=&quot;5&quot;/&gt;&lt;property id=&quot;20300&quot; value=&quot;Slide 10&quot;/&gt;&lt;property id=&quot;20307&quot; value=&quot;274&quot;/&gt;&lt;/object&gt;&lt;object type=&quot;3&quot; unique_id=&quot;10178&quot;&gt;&lt;property id=&quot;20148&quot; value=&quot;5&quot;/&gt;&lt;property id=&quot;20300&quot; value=&quot;Slide 11&quot;/&gt;&lt;property id=&quot;20307&quot; value=&quot;330&quot;/&gt;&lt;/object&gt;&lt;object type=&quot;3&quot; unique_id=&quot;10179&quot;&gt;&lt;property id=&quot;20148&quot; value=&quot;5&quot;/&gt;&lt;property id=&quot;20300&quot; value=&quot;Slide 12&quot;/&gt;&lt;property id=&quot;20307&quot; value=&quot;325&quot;/&gt;&lt;/object&gt;&lt;object type=&quot;3&quot; unique_id=&quot;10180&quot;&gt;&lt;property id=&quot;20148&quot; value=&quot;5&quot;/&gt;&lt;property id=&quot;20300&quot; value=&quot;Slide 13&quot;/&gt;&lt;property id=&quot;20307&quot; value=&quot;341&quot;/&gt;&lt;/object&gt;&lt;object type=&quot;3&quot; unique_id=&quot;10181&quot;&gt;&lt;property id=&quot;20148&quot; value=&quot;5&quot;/&gt;&lt;property id=&quot;20300&quot; value=&quot;Slide 14&quot;/&gt;&lt;property id=&quot;20307&quot; value=&quot;342&quot;/&gt;&lt;/object&gt;&lt;object type=&quot;3&quot; unique_id=&quot;10182&quot;&gt;&lt;property id=&quot;20148&quot; value=&quot;5&quot;/&gt;&lt;property id=&quot;20300&quot; value=&quot;Slide 15&quot;/&gt;&lt;property id=&quot;20307&quot; value=&quot;343&quot;/&gt;&lt;/object&gt;&lt;object type=&quot;3&quot; unique_id=&quot;10183&quot;&gt;&lt;property id=&quot;20148&quot; value=&quot;5&quot;/&gt;&lt;property id=&quot;20300&quot; value=&quot;Slide 16&quot;/&gt;&lt;property id=&quot;20307&quot; value=&quot;346&quot;/&gt;&lt;/object&gt;&lt;object type=&quot;3&quot; unique_id=&quot;10184&quot;&gt;&lt;property id=&quot;20148&quot; value=&quot;5&quot;/&gt;&lt;property id=&quot;20300&quot; value=&quot;Slide 17&quot;/&gt;&lt;property id=&quot;20307&quot; value=&quot;347&quot;/&gt;&lt;/object&gt;&lt;object type=&quot;3&quot; unique_id=&quot;10185&quot;&gt;&lt;property id=&quot;20148&quot; value=&quot;5&quot;/&gt;&lt;property id=&quot;20300&quot; value=&quot;Slide 18&quot;/&gt;&lt;property id=&quot;20307&quot; value=&quot;348&quot;/&gt;&lt;/object&gt;&lt;object type=&quot;3&quot; unique_id=&quot;10186&quot;&gt;&lt;property id=&quot;20148&quot; value=&quot;5&quot;/&gt;&lt;property id=&quot;20300&quot; value=&quot;Slide 19&quot;/&gt;&lt;property id=&quot;20307&quot; value=&quot;349&quot;/&gt;&lt;/object&gt;&lt;object type=&quot;3&quot; unique_id=&quot;10187&quot;&gt;&lt;property id=&quot;20148&quot; value=&quot;5&quot;/&gt;&lt;property id=&quot;20300&quot; value=&quot;Slide 20&quot;/&gt;&lt;property id=&quot;20307&quot; value=&quot;350&quot;/&gt;&lt;/object&gt;&lt;object type=&quot;3&quot; unique_id=&quot;10188&quot;&gt;&lt;property id=&quot;20148&quot; value=&quot;5&quot;/&gt;&lt;property id=&quot;20300&quot; value=&quot;Slide 21&quot;/&gt;&lt;property id=&quot;20307&quot; value=&quot;344&quot;/&gt;&lt;/object&gt;&lt;object type=&quot;3&quot; unique_id=&quot;10189&quot;&gt;&lt;property id=&quot;20148&quot; value=&quot;5&quot;/&gt;&lt;property id=&quot;20300&quot; value=&quot;Slide 22&quot;/&gt;&lt;property id=&quot;20307&quot; value=&quot;332&quot;/&gt;&lt;/object&gt;&lt;object type=&quot;3&quot; unique_id=&quot;10190&quot;&gt;&lt;property id=&quot;20148&quot; value=&quot;5&quot;/&gt;&lt;property id=&quot;20300&quot; value=&quot;Slide 23&quot;/&gt;&lt;property id=&quot;20307&quot; value=&quot;345&quot;/&gt;&lt;/object&gt;&lt;object type=&quot;3&quot; unique_id=&quot;10191&quot;&gt;&lt;property id=&quot;20148&quot; value=&quot;5&quot;/&gt;&lt;property id=&quot;20300&quot; value=&quot;Slide 24&quot;/&gt;&lt;property id=&quot;20307&quot; value=&quot;313&quot;/&gt;&lt;/object&gt;&lt;/object&gt;&lt;object type=&quot;8&quot; unique_id=&quot;10217&quot;&gt;&lt;/object&gt;&lt;/object&gt;&lt;/database&gt;"/>
  <p:tag name="MMPROD_NEXTUNIQUEID" val="10010"/>
  <p:tag name="SECTOMILLISECCONVERTED" val="1"/>
  <p:tag name="ISPRING_LMS_API_VERSION" val="SCORM 2004 (4th edition)"/>
  <p:tag name="ISPRING_ULTRA_SCORM_COURSE_ID" val="DFA1146C-D178-4930-A628-121F77752CC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Quan tam hang xom lang gieng 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FA100D-1BB9-4CA0-B994-2AFCB80974F0}: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7474F8-AB06-4C23-B525-8E3FE10FD37C}:4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9BCA18-3727-43E2-B7C6-ABC8AD6F5120}:2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D0AF1F-2308-496F-909B-4A146EBEF867}:4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D292F9-83C0-41F7-B0BA-54E648A90417}:3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BE25BB-CB3F-491B-8624-F285A2422361}:4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F20214-D24E-42D6-A2DE-D629298150DC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358551-444A-4FEF-962A-9420B022C03E}:40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4CE0A2-2EC4-426B-95E7-52A7FF3FF95F}:4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318C80"/>
      </a:hlink>
      <a:folHlink>
        <a:srgbClr val="BFBFBF"/>
      </a:folHlink>
    </a:clrScheme>
    <a:fontScheme name="ary5y2yg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1413</TotalTime>
  <Words>395</Words>
  <Application>Microsoft Office PowerPoint</Application>
  <PresentationFormat>Widescreen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Helvetica</vt:lpstr>
      <vt:lpstr>iCiel Cadena</vt:lpstr>
      <vt:lpstr>Open Sans Light</vt:lpstr>
      <vt:lpstr>Pattaya</vt:lpstr>
      <vt:lpstr>Raleway</vt:lpstr>
      <vt:lpstr>Times New Roman</vt:lpstr>
      <vt:lpstr>Custom Design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 tam hang xom lang gieng T 2</dc:title>
  <dc:creator>HỒNG LOAN</dc:creator>
  <cp:lastModifiedBy>SURFACE</cp:lastModifiedBy>
  <cp:revision>7</cp:revision>
  <dcterms:created xsi:type="dcterms:W3CDTF">2020-10-17T01:03:04Z</dcterms:created>
  <dcterms:modified xsi:type="dcterms:W3CDTF">2025-10-20T22:43:32Z</dcterms:modified>
</cp:coreProperties>
</file>