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01" r:id="rId3"/>
    <p:sldMasterId id="2147483725" r:id="rId4"/>
  </p:sldMasterIdLst>
  <p:notesMasterIdLst>
    <p:notesMasterId r:id="rId10"/>
  </p:notesMasterIdLst>
  <p:sldIdLst>
    <p:sldId id="257" r:id="rId5"/>
    <p:sldId id="11601" r:id="rId6"/>
    <p:sldId id="11602" r:id="rId7"/>
    <p:sldId id="11603" r:id="rId8"/>
    <p:sldId id="11604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99" y="5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80DBC-661A-4628-AE3B-39403D057ABF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2D070-531B-4691-85EB-C860EB57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9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37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2D070-531B-4691-85EB-C860EB577A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16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2D070-531B-4691-85EB-C860EB577A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75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2D070-531B-4691-85EB-C860EB577A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29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2D070-531B-4691-85EB-C860EB577A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88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CF61F-B7BC-4091-96B6-255439171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0080C3-37F9-4D63-B3BA-A358BBEA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D6DBF7-9774-4B59-900E-9C934CA4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9AB3F5-57B9-4107-A916-FDC793E8DB1E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D0DADC-E8A9-4961-8675-17DA9D11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CFBC6F-BBA3-431F-B9B0-5C6BB452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10818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36B172-EA7E-4EE2-B705-FC75164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B591C1-F2A6-4EB8-BA78-2DA61FBDE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3A5DD-C30B-4312-BB65-F62564B6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9AB3F5-57B9-4107-A916-FDC793E8DB1E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C82-16B1-42D2-8758-CF74843B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882AA1-4F37-4EF1-903A-EB675BA4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65890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4ACEC99-3E6B-4EF4-B3DB-24B744316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17ADE2-2954-48B4-BAAB-44A55F98B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8C7992-CB17-4713-8AAF-4A4DA0CA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9AB3F5-57B9-4107-A916-FDC793E8DB1E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3CF80A-AF6C-4A08-BA08-2F193334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56D890-753E-4ACD-A9F5-3903A2CD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42330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/>
          </a:p>
        </p:txBody>
      </p:sp>
    </p:spTree>
    <p:extLst>
      <p:ext uri="{BB962C8B-B14F-4D97-AF65-F5344CB8AC3E}">
        <p14:creationId xmlns:p14="http://schemas.microsoft.com/office/powerpoint/2010/main" val="3647171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A78C6-3596-7D05-5729-8A6B903F6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1F74FF-923B-7F45-6A4B-54EF4B920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CA9DA-D1A0-EC6F-8D76-8700FA9EF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23/10/2025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6FDF9-A0BC-7B12-C2CE-7A9594E6F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8F452-7A28-2C25-2F23-43C9EAD20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66511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F1653-CC30-63DB-A2D9-F3C5CB01D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EEA30-5B95-A2AD-64A0-E0094B0ED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A89DE-444A-6EDD-16BE-4478ECD61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23/10/2025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6311F-0C89-C5F6-4894-7350D783E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659A9-CA51-F85D-6723-7739F272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green and brown plant&#10;&#10;Description automatically generated">
            <a:extLst>
              <a:ext uri="{FF2B5EF4-FFF2-40B4-BE49-F238E27FC236}">
                <a16:creationId xmlns:a16="http://schemas.microsoft.com/office/drawing/2014/main" id="{B79187CA-CCC8-962D-1FE5-7B54CF28EB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3D0FD85-FE16-3527-AFA6-0439AC9535E5}"/>
              </a:ext>
            </a:extLst>
          </p:cNvPr>
          <p:cNvSpPr/>
          <p:nvPr userDrawn="1"/>
        </p:nvSpPr>
        <p:spPr>
          <a:xfrm>
            <a:off x="304799" y="230187"/>
            <a:ext cx="11523133" cy="6491287"/>
          </a:xfrm>
          <a:custGeom>
            <a:avLst/>
            <a:gdLst>
              <a:gd name="connsiteX0" fmla="*/ 0 w 11523133"/>
              <a:gd name="connsiteY0" fmla="*/ 1081903 h 6491287"/>
              <a:gd name="connsiteX1" fmla="*/ 1081903 w 11523133"/>
              <a:gd name="connsiteY1" fmla="*/ 0 h 6491287"/>
              <a:gd name="connsiteX2" fmla="*/ 1844020 w 11523133"/>
              <a:gd name="connsiteY2" fmla="*/ 0 h 6491287"/>
              <a:gd name="connsiteX3" fmla="*/ 2512543 w 11523133"/>
              <a:gd name="connsiteY3" fmla="*/ 0 h 6491287"/>
              <a:gd name="connsiteX4" fmla="*/ 3368253 w 11523133"/>
              <a:gd name="connsiteY4" fmla="*/ 0 h 6491287"/>
              <a:gd name="connsiteX5" fmla="*/ 3943183 w 11523133"/>
              <a:gd name="connsiteY5" fmla="*/ 0 h 6491287"/>
              <a:gd name="connsiteX6" fmla="*/ 4424520 w 11523133"/>
              <a:gd name="connsiteY6" fmla="*/ 0 h 6491287"/>
              <a:gd name="connsiteX7" fmla="*/ 5093043 w 11523133"/>
              <a:gd name="connsiteY7" fmla="*/ 0 h 6491287"/>
              <a:gd name="connsiteX8" fmla="*/ 5855160 w 11523133"/>
              <a:gd name="connsiteY8" fmla="*/ 0 h 6491287"/>
              <a:gd name="connsiteX9" fmla="*/ 6710870 w 11523133"/>
              <a:gd name="connsiteY9" fmla="*/ 0 h 6491287"/>
              <a:gd name="connsiteX10" fmla="*/ 7472986 w 11523133"/>
              <a:gd name="connsiteY10" fmla="*/ 0 h 6491287"/>
              <a:gd name="connsiteX11" fmla="*/ 8328696 w 11523133"/>
              <a:gd name="connsiteY11" fmla="*/ 0 h 6491287"/>
              <a:gd name="connsiteX12" fmla="*/ 9090813 w 11523133"/>
              <a:gd name="connsiteY12" fmla="*/ 0 h 6491287"/>
              <a:gd name="connsiteX13" fmla="*/ 9572150 w 11523133"/>
              <a:gd name="connsiteY13" fmla="*/ 0 h 6491287"/>
              <a:gd name="connsiteX14" fmla="*/ 10441230 w 11523133"/>
              <a:gd name="connsiteY14" fmla="*/ 0 h 6491287"/>
              <a:gd name="connsiteX15" fmla="*/ 11523133 w 11523133"/>
              <a:gd name="connsiteY15" fmla="*/ 1081903 h 6491287"/>
              <a:gd name="connsiteX16" fmla="*/ 11523133 w 11523133"/>
              <a:gd name="connsiteY16" fmla="*/ 1743389 h 6491287"/>
              <a:gd name="connsiteX17" fmla="*/ 11523133 w 11523133"/>
              <a:gd name="connsiteY17" fmla="*/ 2275051 h 6491287"/>
              <a:gd name="connsiteX18" fmla="*/ 11523133 w 11523133"/>
              <a:gd name="connsiteY18" fmla="*/ 2806713 h 6491287"/>
              <a:gd name="connsiteX19" fmla="*/ 11523133 w 11523133"/>
              <a:gd name="connsiteY19" fmla="*/ 3424925 h 6491287"/>
              <a:gd name="connsiteX20" fmla="*/ 11523133 w 11523133"/>
              <a:gd name="connsiteY20" fmla="*/ 4043136 h 6491287"/>
              <a:gd name="connsiteX21" fmla="*/ 11523133 w 11523133"/>
              <a:gd name="connsiteY21" fmla="*/ 4618073 h 6491287"/>
              <a:gd name="connsiteX22" fmla="*/ 11523133 w 11523133"/>
              <a:gd name="connsiteY22" fmla="*/ 5409384 h 6491287"/>
              <a:gd name="connsiteX23" fmla="*/ 10441230 w 11523133"/>
              <a:gd name="connsiteY23" fmla="*/ 6491287 h 6491287"/>
              <a:gd name="connsiteX24" fmla="*/ 10053486 w 11523133"/>
              <a:gd name="connsiteY24" fmla="*/ 6491287 h 6491287"/>
              <a:gd name="connsiteX25" fmla="*/ 9291370 w 11523133"/>
              <a:gd name="connsiteY25" fmla="*/ 6491287 h 6491287"/>
              <a:gd name="connsiteX26" fmla="*/ 8435660 w 11523133"/>
              <a:gd name="connsiteY26" fmla="*/ 6491287 h 6491287"/>
              <a:gd name="connsiteX27" fmla="*/ 8047916 w 11523133"/>
              <a:gd name="connsiteY27" fmla="*/ 6491287 h 6491287"/>
              <a:gd name="connsiteX28" fmla="*/ 7192206 w 11523133"/>
              <a:gd name="connsiteY28" fmla="*/ 6491287 h 6491287"/>
              <a:gd name="connsiteX29" fmla="*/ 6336497 w 11523133"/>
              <a:gd name="connsiteY29" fmla="*/ 6491287 h 6491287"/>
              <a:gd name="connsiteX30" fmla="*/ 5948753 w 11523133"/>
              <a:gd name="connsiteY30" fmla="*/ 6491287 h 6491287"/>
              <a:gd name="connsiteX31" fmla="*/ 5280230 w 11523133"/>
              <a:gd name="connsiteY31" fmla="*/ 6491287 h 6491287"/>
              <a:gd name="connsiteX32" fmla="*/ 4705300 w 11523133"/>
              <a:gd name="connsiteY32" fmla="*/ 6491287 h 6491287"/>
              <a:gd name="connsiteX33" fmla="*/ 4130370 w 11523133"/>
              <a:gd name="connsiteY33" fmla="*/ 6491287 h 6491287"/>
              <a:gd name="connsiteX34" fmla="*/ 3555439 w 11523133"/>
              <a:gd name="connsiteY34" fmla="*/ 6491287 h 6491287"/>
              <a:gd name="connsiteX35" fmla="*/ 3167696 w 11523133"/>
              <a:gd name="connsiteY35" fmla="*/ 6491287 h 6491287"/>
              <a:gd name="connsiteX36" fmla="*/ 2311986 w 11523133"/>
              <a:gd name="connsiteY36" fmla="*/ 6491287 h 6491287"/>
              <a:gd name="connsiteX37" fmla="*/ 1081903 w 11523133"/>
              <a:gd name="connsiteY37" fmla="*/ 6491287 h 6491287"/>
              <a:gd name="connsiteX38" fmla="*/ 0 w 11523133"/>
              <a:gd name="connsiteY38" fmla="*/ 5409384 h 6491287"/>
              <a:gd name="connsiteX39" fmla="*/ 0 w 11523133"/>
              <a:gd name="connsiteY39" fmla="*/ 4747898 h 6491287"/>
              <a:gd name="connsiteX40" fmla="*/ 0 w 11523133"/>
              <a:gd name="connsiteY40" fmla="*/ 4086411 h 6491287"/>
              <a:gd name="connsiteX41" fmla="*/ 0 w 11523133"/>
              <a:gd name="connsiteY41" fmla="*/ 3511474 h 6491287"/>
              <a:gd name="connsiteX42" fmla="*/ 0 w 11523133"/>
              <a:gd name="connsiteY42" fmla="*/ 2979813 h 6491287"/>
              <a:gd name="connsiteX43" fmla="*/ 0 w 11523133"/>
              <a:gd name="connsiteY43" fmla="*/ 2448151 h 6491287"/>
              <a:gd name="connsiteX44" fmla="*/ 0 w 11523133"/>
              <a:gd name="connsiteY44" fmla="*/ 1786664 h 6491287"/>
              <a:gd name="connsiteX45" fmla="*/ 0 w 11523133"/>
              <a:gd name="connsiteY45" fmla="*/ 1081903 h 649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23133" h="6491287" fill="none" extrusionOk="0">
                <a:moveTo>
                  <a:pt x="0" y="1081903"/>
                </a:moveTo>
                <a:cubicBezTo>
                  <a:pt x="4474" y="439157"/>
                  <a:pt x="522164" y="-111687"/>
                  <a:pt x="1081903" y="0"/>
                </a:cubicBezTo>
                <a:cubicBezTo>
                  <a:pt x="1296943" y="-5642"/>
                  <a:pt x="1534244" y="36694"/>
                  <a:pt x="1844020" y="0"/>
                </a:cubicBezTo>
                <a:cubicBezTo>
                  <a:pt x="2153796" y="-36694"/>
                  <a:pt x="2210757" y="-25504"/>
                  <a:pt x="2512543" y="0"/>
                </a:cubicBezTo>
                <a:cubicBezTo>
                  <a:pt x="2814329" y="25504"/>
                  <a:pt x="2941443" y="39420"/>
                  <a:pt x="3368253" y="0"/>
                </a:cubicBezTo>
                <a:cubicBezTo>
                  <a:pt x="3795063" y="-39420"/>
                  <a:pt x="3675785" y="6591"/>
                  <a:pt x="3943183" y="0"/>
                </a:cubicBezTo>
                <a:cubicBezTo>
                  <a:pt x="4210581" y="-6591"/>
                  <a:pt x="4274580" y="1948"/>
                  <a:pt x="4424520" y="0"/>
                </a:cubicBezTo>
                <a:cubicBezTo>
                  <a:pt x="4574460" y="-1948"/>
                  <a:pt x="4880622" y="-11266"/>
                  <a:pt x="5093043" y="0"/>
                </a:cubicBezTo>
                <a:cubicBezTo>
                  <a:pt x="5305464" y="11266"/>
                  <a:pt x="5618607" y="28182"/>
                  <a:pt x="5855160" y="0"/>
                </a:cubicBezTo>
                <a:cubicBezTo>
                  <a:pt x="6091713" y="-28182"/>
                  <a:pt x="6379490" y="1465"/>
                  <a:pt x="6710870" y="0"/>
                </a:cubicBezTo>
                <a:cubicBezTo>
                  <a:pt x="7042250" y="-1465"/>
                  <a:pt x="7142803" y="20360"/>
                  <a:pt x="7472986" y="0"/>
                </a:cubicBezTo>
                <a:cubicBezTo>
                  <a:pt x="7803169" y="-20360"/>
                  <a:pt x="7932779" y="22200"/>
                  <a:pt x="8328696" y="0"/>
                </a:cubicBezTo>
                <a:cubicBezTo>
                  <a:pt x="8724613" y="-22200"/>
                  <a:pt x="8812458" y="35710"/>
                  <a:pt x="9090813" y="0"/>
                </a:cubicBezTo>
                <a:cubicBezTo>
                  <a:pt x="9369168" y="-35710"/>
                  <a:pt x="9444708" y="-19135"/>
                  <a:pt x="9572150" y="0"/>
                </a:cubicBezTo>
                <a:cubicBezTo>
                  <a:pt x="9699592" y="19135"/>
                  <a:pt x="10223352" y="-37922"/>
                  <a:pt x="10441230" y="0"/>
                </a:cubicBezTo>
                <a:cubicBezTo>
                  <a:pt x="11062864" y="3715"/>
                  <a:pt x="11548170" y="522796"/>
                  <a:pt x="11523133" y="1081903"/>
                </a:cubicBezTo>
                <a:cubicBezTo>
                  <a:pt x="11552976" y="1280522"/>
                  <a:pt x="11498376" y="1604134"/>
                  <a:pt x="11523133" y="1743389"/>
                </a:cubicBezTo>
                <a:cubicBezTo>
                  <a:pt x="11547890" y="1882644"/>
                  <a:pt x="11528779" y="2109331"/>
                  <a:pt x="11523133" y="2275051"/>
                </a:cubicBezTo>
                <a:cubicBezTo>
                  <a:pt x="11517487" y="2440771"/>
                  <a:pt x="11517994" y="2696240"/>
                  <a:pt x="11523133" y="2806713"/>
                </a:cubicBezTo>
                <a:cubicBezTo>
                  <a:pt x="11528272" y="2917186"/>
                  <a:pt x="11514234" y="3121448"/>
                  <a:pt x="11523133" y="3424925"/>
                </a:cubicBezTo>
                <a:cubicBezTo>
                  <a:pt x="11532032" y="3728402"/>
                  <a:pt x="11496662" y="3799749"/>
                  <a:pt x="11523133" y="4043136"/>
                </a:cubicBezTo>
                <a:cubicBezTo>
                  <a:pt x="11549604" y="4286523"/>
                  <a:pt x="11546112" y="4462690"/>
                  <a:pt x="11523133" y="4618073"/>
                </a:cubicBezTo>
                <a:cubicBezTo>
                  <a:pt x="11500154" y="4773456"/>
                  <a:pt x="11542709" y="5053011"/>
                  <a:pt x="11523133" y="5409384"/>
                </a:cubicBezTo>
                <a:cubicBezTo>
                  <a:pt x="11457566" y="6014103"/>
                  <a:pt x="11105128" y="6572182"/>
                  <a:pt x="10441230" y="6491287"/>
                </a:cubicBezTo>
                <a:cubicBezTo>
                  <a:pt x="10345001" y="6510206"/>
                  <a:pt x="10183709" y="6507712"/>
                  <a:pt x="10053486" y="6491287"/>
                </a:cubicBezTo>
                <a:cubicBezTo>
                  <a:pt x="9923263" y="6474862"/>
                  <a:pt x="9496802" y="6487798"/>
                  <a:pt x="9291370" y="6491287"/>
                </a:cubicBezTo>
                <a:cubicBezTo>
                  <a:pt x="9085938" y="6494776"/>
                  <a:pt x="8738898" y="6449409"/>
                  <a:pt x="8435660" y="6491287"/>
                </a:cubicBezTo>
                <a:cubicBezTo>
                  <a:pt x="8132422" y="6533166"/>
                  <a:pt x="8175821" y="6476152"/>
                  <a:pt x="8047916" y="6491287"/>
                </a:cubicBezTo>
                <a:cubicBezTo>
                  <a:pt x="7920011" y="6506422"/>
                  <a:pt x="7536356" y="6512744"/>
                  <a:pt x="7192206" y="6491287"/>
                </a:cubicBezTo>
                <a:cubicBezTo>
                  <a:pt x="6848056" y="6469831"/>
                  <a:pt x="6515740" y="6476787"/>
                  <a:pt x="6336497" y="6491287"/>
                </a:cubicBezTo>
                <a:cubicBezTo>
                  <a:pt x="6157254" y="6505787"/>
                  <a:pt x="6094317" y="6486597"/>
                  <a:pt x="5948753" y="6491287"/>
                </a:cubicBezTo>
                <a:cubicBezTo>
                  <a:pt x="5803189" y="6495977"/>
                  <a:pt x="5416074" y="6497805"/>
                  <a:pt x="5280230" y="6491287"/>
                </a:cubicBezTo>
                <a:cubicBezTo>
                  <a:pt x="5144386" y="6484769"/>
                  <a:pt x="4972569" y="6484452"/>
                  <a:pt x="4705300" y="6491287"/>
                </a:cubicBezTo>
                <a:cubicBezTo>
                  <a:pt x="4438031" y="6498123"/>
                  <a:pt x="4251160" y="6504521"/>
                  <a:pt x="4130370" y="6491287"/>
                </a:cubicBezTo>
                <a:cubicBezTo>
                  <a:pt x="4009580" y="6478054"/>
                  <a:pt x="3679217" y="6488077"/>
                  <a:pt x="3555439" y="6491287"/>
                </a:cubicBezTo>
                <a:cubicBezTo>
                  <a:pt x="3431661" y="6494497"/>
                  <a:pt x="3339706" y="6498349"/>
                  <a:pt x="3167696" y="6491287"/>
                </a:cubicBezTo>
                <a:cubicBezTo>
                  <a:pt x="2995686" y="6484225"/>
                  <a:pt x="2483255" y="6532493"/>
                  <a:pt x="2311986" y="6491287"/>
                </a:cubicBezTo>
                <a:cubicBezTo>
                  <a:pt x="2140717" y="6450082"/>
                  <a:pt x="1584888" y="6499913"/>
                  <a:pt x="1081903" y="6491287"/>
                </a:cubicBezTo>
                <a:cubicBezTo>
                  <a:pt x="372879" y="6464589"/>
                  <a:pt x="-2582" y="5936614"/>
                  <a:pt x="0" y="5409384"/>
                </a:cubicBezTo>
                <a:cubicBezTo>
                  <a:pt x="-9665" y="5173303"/>
                  <a:pt x="-29804" y="4992982"/>
                  <a:pt x="0" y="4747898"/>
                </a:cubicBezTo>
                <a:cubicBezTo>
                  <a:pt x="29804" y="4502814"/>
                  <a:pt x="-22614" y="4398590"/>
                  <a:pt x="0" y="4086411"/>
                </a:cubicBezTo>
                <a:cubicBezTo>
                  <a:pt x="22614" y="3774232"/>
                  <a:pt x="-3765" y="3764134"/>
                  <a:pt x="0" y="3511474"/>
                </a:cubicBezTo>
                <a:cubicBezTo>
                  <a:pt x="3765" y="3258814"/>
                  <a:pt x="16014" y="3092583"/>
                  <a:pt x="0" y="2979813"/>
                </a:cubicBezTo>
                <a:cubicBezTo>
                  <a:pt x="-16014" y="2867043"/>
                  <a:pt x="12883" y="2710117"/>
                  <a:pt x="0" y="2448151"/>
                </a:cubicBezTo>
                <a:cubicBezTo>
                  <a:pt x="-12883" y="2186185"/>
                  <a:pt x="-10670" y="2087645"/>
                  <a:pt x="0" y="1786664"/>
                </a:cubicBezTo>
                <a:cubicBezTo>
                  <a:pt x="10670" y="1485683"/>
                  <a:pt x="23806" y="1395477"/>
                  <a:pt x="0" y="1081903"/>
                </a:cubicBezTo>
                <a:close/>
              </a:path>
              <a:path w="11523133" h="6491287" stroke="0" extrusionOk="0">
                <a:moveTo>
                  <a:pt x="0" y="1081903"/>
                </a:moveTo>
                <a:cubicBezTo>
                  <a:pt x="-43486" y="457561"/>
                  <a:pt x="456636" y="10414"/>
                  <a:pt x="1081903" y="0"/>
                </a:cubicBezTo>
                <a:cubicBezTo>
                  <a:pt x="1486515" y="37503"/>
                  <a:pt x="1572327" y="-8722"/>
                  <a:pt x="1937613" y="0"/>
                </a:cubicBezTo>
                <a:cubicBezTo>
                  <a:pt x="2302899" y="8722"/>
                  <a:pt x="2261659" y="-5885"/>
                  <a:pt x="2512543" y="0"/>
                </a:cubicBezTo>
                <a:cubicBezTo>
                  <a:pt x="2763427" y="5885"/>
                  <a:pt x="2757269" y="10751"/>
                  <a:pt x="2993880" y="0"/>
                </a:cubicBezTo>
                <a:cubicBezTo>
                  <a:pt x="3230491" y="-10751"/>
                  <a:pt x="3474373" y="-26351"/>
                  <a:pt x="3755996" y="0"/>
                </a:cubicBezTo>
                <a:cubicBezTo>
                  <a:pt x="4037619" y="26351"/>
                  <a:pt x="4090521" y="-17209"/>
                  <a:pt x="4330927" y="0"/>
                </a:cubicBezTo>
                <a:cubicBezTo>
                  <a:pt x="4571333" y="17209"/>
                  <a:pt x="4927036" y="-42004"/>
                  <a:pt x="5186636" y="0"/>
                </a:cubicBezTo>
                <a:cubicBezTo>
                  <a:pt x="5446236" y="42004"/>
                  <a:pt x="5449794" y="22124"/>
                  <a:pt x="5667973" y="0"/>
                </a:cubicBezTo>
                <a:cubicBezTo>
                  <a:pt x="5886152" y="-22124"/>
                  <a:pt x="6132243" y="-18815"/>
                  <a:pt x="6523683" y="0"/>
                </a:cubicBezTo>
                <a:cubicBezTo>
                  <a:pt x="6915123" y="18815"/>
                  <a:pt x="6794850" y="17286"/>
                  <a:pt x="6911427" y="0"/>
                </a:cubicBezTo>
                <a:cubicBezTo>
                  <a:pt x="7028004" y="-17286"/>
                  <a:pt x="7346699" y="1057"/>
                  <a:pt x="7579950" y="0"/>
                </a:cubicBezTo>
                <a:cubicBezTo>
                  <a:pt x="7813201" y="-1057"/>
                  <a:pt x="8027467" y="-25191"/>
                  <a:pt x="8248473" y="0"/>
                </a:cubicBezTo>
                <a:cubicBezTo>
                  <a:pt x="8469479" y="25191"/>
                  <a:pt x="8642156" y="19817"/>
                  <a:pt x="8823403" y="0"/>
                </a:cubicBezTo>
                <a:cubicBezTo>
                  <a:pt x="9004650" y="-19817"/>
                  <a:pt x="9358187" y="-40491"/>
                  <a:pt x="9679113" y="0"/>
                </a:cubicBezTo>
                <a:cubicBezTo>
                  <a:pt x="10000039" y="40491"/>
                  <a:pt x="10235260" y="3613"/>
                  <a:pt x="10441230" y="0"/>
                </a:cubicBezTo>
                <a:cubicBezTo>
                  <a:pt x="10971051" y="11117"/>
                  <a:pt x="11483773" y="457226"/>
                  <a:pt x="11523133" y="1081903"/>
                </a:cubicBezTo>
                <a:cubicBezTo>
                  <a:pt x="11509530" y="1353660"/>
                  <a:pt x="11520122" y="1596315"/>
                  <a:pt x="11523133" y="1743389"/>
                </a:cubicBezTo>
                <a:cubicBezTo>
                  <a:pt x="11526144" y="1890463"/>
                  <a:pt x="11539044" y="2146195"/>
                  <a:pt x="11523133" y="2361601"/>
                </a:cubicBezTo>
                <a:cubicBezTo>
                  <a:pt x="11507222" y="2577007"/>
                  <a:pt x="11518055" y="2747071"/>
                  <a:pt x="11523133" y="2849988"/>
                </a:cubicBezTo>
                <a:cubicBezTo>
                  <a:pt x="11528211" y="2952905"/>
                  <a:pt x="11502919" y="3126147"/>
                  <a:pt x="11523133" y="3381650"/>
                </a:cubicBezTo>
                <a:cubicBezTo>
                  <a:pt x="11543347" y="3637153"/>
                  <a:pt x="11500094" y="3935785"/>
                  <a:pt x="11523133" y="4086411"/>
                </a:cubicBezTo>
                <a:cubicBezTo>
                  <a:pt x="11546172" y="4237037"/>
                  <a:pt x="11548744" y="4434347"/>
                  <a:pt x="11523133" y="4704623"/>
                </a:cubicBezTo>
                <a:cubicBezTo>
                  <a:pt x="11497522" y="4974899"/>
                  <a:pt x="11501743" y="5213739"/>
                  <a:pt x="11523133" y="5409384"/>
                </a:cubicBezTo>
                <a:cubicBezTo>
                  <a:pt x="11519402" y="5906302"/>
                  <a:pt x="11061388" y="6496008"/>
                  <a:pt x="10441230" y="6491287"/>
                </a:cubicBezTo>
                <a:cubicBezTo>
                  <a:pt x="10119181" y="6466096"/>
                  <a:pt x="10018168" y="6475008"/>
                  <a:pt x="9772707" y="6491287"/>
                </a:cubicBezTo>
                <a:cubicBezTo>
                  <a:pt x="9527246" y="6507566"/>
                  <a:pt x="9252711" y="6520662"/>
                  <a:pt x="9104183" y="6491287"/>
                </a:cubicBezTo>
                <a:cubicBezTo>
                  <a:pt x="8955655" y="6461912"/>
                  <a:pt x="8860881" y="6501209"/>
                  <a:pt x="8622846" y="6491287"/>
                </a:cubicBezTo>
                <a:cubicBezTo>
                  <a:pt x="8384811" y="6481365"/>
                  <a:pt x="8057181" y="6486895"/>
                  <a:pt x="7860730" y="6491287"/>
                </a:cubicBezTo>
                <a:cubicBezTo>
                  <a:pt x="7664279" y="6495679"/>
                  <a:pt x="7593052" y="6498661"/>
                  <a:pt x="7379393" y="6491287"/>
                </a:cubicBezTo>
                <a:cubicBezTo>
                  <a:pt x="7165734" y="6483913"/>
                  <a:pt x="6936058" y="6501681"/>
                  <a:pt x="6617276" y="6491287"/>
                </a:cubicBezTo>
                <a:cubicBezTo>
                  <a:pt x="6298494" y="6480893"/>
                  <a:pt x="6380876" y="6489728"/>
                  <a:pt x="6229533" y="6491287"/>
                </a:cubicBezTo>
                <a:cubicBezTo>
                  <a:pt x="6078190" y="6492846"/>
                  <a:pt x="5756930" y="6513179"/>
                  <a:pt x="5467416" y="6491287"/>
                </a:cubicBezTo>
                <a:cubicBezTo>
                  <a:pt x="5177902" y="6469395"/>
                  <a:pt x="5126845" y="6492579"/>
                  <a:pt x="4986079" y="6491287"/>
                </a:cubicBezTo>
                <a:cubicBezTo>
                  <a:pt x="4845313" y="6489995"/>
                  <a:pt x="4730828" y="6498981"/>
                  <a:pt x="4598336" y="6491287"/>
                </a:cubicBezTo>
                <a:cubicBezTo>
                  <a:pt x="4465844" y="6483593"/>
                  <a:pt x="4323957" y="6506691"/>
                  <a:pt x="4116999" y="6491287"/>
                </a:cubicBezTo>
                <a:cubicBezTo>
                  <a:pt x="3910041" y="6475883"/>
                  <a:pt x="3550919" y="6522077"/>
                  <a:pt x="3354882" y="6491287"/>
                </a:cubicBezTo>
                <a:cubicBezTo>
                  <a:pt x="3158845" y="6460497"/>
                  <a:pt x="3020771" y="6506320"/>
                  <a:pt x="2873546" y="6491287"/>
                </a:cubicBezTo>
                <a:cubicBezTo>
                  <a:pt x="2726321" y="6476254"/>
                  <a:pt x="2635936" y="6476509"/>
                  <a:pt x="2485802" y="6491287"/>
                </a:cubicBezTo>
                <a:cubicBezTo>
                  <a:pt x="2335668" y="6506065"/>
                  <a:pt x="2205655" y="6469055"/>
                  <a:pt x="2004465" y="6491287"/>
                </a:cubicBezTo>
                <a:cubicBezTo>
                  <a:pt x="1803275" y="6513519"/>
                  <a:pt x="1304425" y="6458049"/>
                  <a:pt x="1081903" y="6491287"/>
                </a:cubicBezTo>
                <a:cubicBezTo>
                  <a:pt x="466468" y="6493435"/>
                  <a:pt x="90906" y="6102386"/>
                  <a:pt x="0" y="5409384"/>
                </a:cubicBezTo>
                <a:cubicBezTo>
                  <a:pt x="-19933" y="5265397"/>
                  <a:pt x="14055" y="5031059"/>
                  <a:pt x="0" y="4920997"/>
                </a:cubicBezTo>
                <a:cubicBezTo>
                  <a:pt x="-14055" y="4810935"/>
                  <a:pt x="15467" y="4429922"/>
                  <a:pt x="0" y="4302785"/>
                </a:cubicBezTo>
                <a:cubicBezTo>
                  <a:pt x="-15467" y="4175648"/>
                  <a:pt x="28393" y="3874562"/>
                  <a:pt x="0" y="3598024"/>
                </a:cubicBezTo>
                <a:cubicBezTo>
                  <a:pt x="-28393" y="3321486"/>
                  <a:pt x="18637" y="3085309"/>
                  <a:pt x="0" y="2936538"/>
                </a:cubicBezTo>
                <a:cubicBezTo>
                  <a:pt x="-18637" y="2787767"/>
                  <a:pt x="13924" y="2570218"/>
                  <a:pt x="0" y="2361601"/>
                </a:cubicBezTo>
                <a:cubicBezTo>
                  <a:pt x="-13924" y="2152984"/>
                  <a:pt x="-25935" y="1883465"/>
                  <a:pt x="0" y="1700115"/>
                </a:cubicBezTo>
                <a:cubicBezTo>
                  <a:pt x="25935" y="1516765"/>
                  <a:pt x="-13225" y="1370685"/>
                  <a:pt x="0" y="108190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>
                <a:lumMod val="40000"/>
                <a:lumOff val="6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94883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775C-6996-3D96-C11C-5A2C0BE26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CAF1A-6C48-D6DE-8833-BDB63C103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47D57-B115-E76E-B247-9F7DF2C5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23/10/2025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092B6-6469-97DE-B84F-DB0C81588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F0CA5-2E48-B967-EC51-8F30B8963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217880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E6BAD-FF4F-BC11-EA09-DD31BFC8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AA3D3-E3BD-5D9E-F2ED-C2AB555C4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8B93D-3659-9649-4B3A-B48A7D092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32516-556C-4006-4532-353E640DB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23/10/2025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0AD54-208E-9BFE-4EC7-CB75F7DA4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BB785-116E-B1E1-1AEF-31D577AEC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8858675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A5F9F-89DF-1EEB-C14E-60F7666EB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95540-0256-E476-6F45-5618F8B99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A81EC-5932-CBC8-762A-8FF0DF973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3D7041-360B-4027-E702-EAF966B1D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0E6230-21A3-CBE0-DABB-FC5FB06C21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09D38D-C755-5CE6-222E-63EDA358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23/10/2025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E06C69-3EAA-575C-819F-BD8ADB627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DF4AB4-2C5F-09B7-9254-15C20F0C0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8025723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0E83C-0D48-61EE-8195-0F29D4273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A7ADE-DB09-BCBA-1A26-78E44884A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23/10/2025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3FABD5-D027-9F8E-E8D5-10BB56E2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B96068-21C2-9A53-F4A0-2DE56BA7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44240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020D24-D6D8-8E62-AA79-B69A3A73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23/10/2025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F0415C-C244-E57F-0CF6-7ECD703A0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59A9E-5736-6552-6B91-78E3AD6D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23735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9AB3F5-57B9-4107-A916-FDC793E8DB1E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10808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48008-84EB-C1F5-DD00-162F32578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EABC0-D3A4-9BDB-F2A9-80C231388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19C81-9405-76E4-634B-5109C4801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DCD10-41B3-8974-64EA-574B2519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23/10/2025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F5B65-5CCE-96B6-A0AF-18E021481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B1BDE-773D-FEC2-B00A-E793977B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8931599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93B96-C92F-4E42-0C53-7481B6F43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C04F1-BC57-2745-4E67-BB545CF63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C97C2B-E76B-C9F8-634D-74693BD21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827D6-C1B5-50CA-8FB3-75D802D01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23/10/2025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16E69-0B88-B80A-E94B-9B2A212E6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39E71-5800-B669-4F61-8241FE608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314651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2B8BC-9483-0C36-4123-1D976801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A16015-7125-9016-236C-FF7DE8497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088D8-8897-FA75-BDD6-6610F2B0F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23/10/2025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FF1B7-A63A-63C3-F40E-39720B1E6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1EAF2-77BE-95FC-2EED-79C7B615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9833539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2441A6-05BD-1A79-B19E-71A5B73495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2B5E7-85A6-D6F2-CEA9-A51866954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CDB72-8293-D174-6303-05E60323B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23/10/2025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0BF29-F76C-0447-1610-F5D59AD33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11FFA-A680-6747-60FE-E8FBE9792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9929481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7E82-65FE-4300-A810-CD92D20B9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EE787-50AD-4A8E-83A1-AD630D3E8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274D6-942E-4142-A3CC-C24A7CF9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33FC4-26B6-453D-9C61-D4491FD0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CEA4-2152-4182-99FE-0CDE542C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68816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27466-9F8C-461C-ABFD-E552AFCA9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95887-BAA8-4FFC-8BE5-A3E81B717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8B3B7-2F34-4FE7-BD14-14465739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B69FB-2F37-4494-A945-C1258DD3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4999A-8895-4CE9-95A9-5AC1C54C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00443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29EF0-6442-4B22-97FD-8CF8A57F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360BB-38F7-45F3-B1B6-C434B015F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15ED-7E73-43F8-B0C3-754CD4AB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3D3FE-CEEF-4B0C-874A-F6238735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58017-3B0F-4FAB-9DD9-7D265A0E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43106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4690-9F35-4433-99EC-A4E8FF7C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11F4A-DAA2-4621-AE0D-32D6CB1F6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F1291-619C-4CF3-A549-BE54FA8ED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0F493-07C5-42A3-A7C4-ADABAA3D0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CA820-6ACC-4CEB-94CC-BADA9819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B697C-B662-4FA0-A20A-4EB9D05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69455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1740C-E81F-4CD8-A507-2EA1C5BD5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20197-42F8-4DEE-B2AC-40B8E80CC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6D472-8E68-44AE-B949-D07BD72CB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0C6E3-80BE-4164-98EF-F44EDF580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8E40C5-C3A1-48DD-87C4-3D9D93911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847DF3-556A-494C-BA2B-2D3D9CB23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F29D24-C25A-46EA-B709-FF0E2E85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45F87-F078-4B5F-AEC0-8DA84D8E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3474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E4237-8C5B-44A0-9B19-068FF8CA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F728F3-6F64-4058-94C2-6312851CB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A0DB1-7495-468B-A483-1F3B628A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9D9FB-E58B-4623-A297-FAF8A87B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826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9846D-1D12-405C-BA0B-492A5B1E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50CB56-4660-4AC7-BACC-4B990847C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2FEDEF-864B-4C52-BF39-A0838C12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9AB3F5-57B9-4107-A916-FDC793E8DB1E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65BA9C-A798-4321-8AD9-FCE502B4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9AFD7C-CA42-4C69-8E21-BB298099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477906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92E5C2-3C34-45D2-917A-BB63B409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D7403-11E8-477C-8AFC-C8F1EE0A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6E875-643C-4DBD-A792-33C4FCB2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0503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A6DB-46DC-43E5-8280-4E87D9CDC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4F67B-81FD-42FE-87CB-73438F6D4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F77D7-E4C7-447E-BC47-B47DD29A9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F34CD-7EEE-4E39-B5D4-543DB93B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7BAD4-D021-464F-B7C8-D9D4B906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D97C1-214F-4734-876A-06314C00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52686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C893-51AE-466C-B1DB-0A259F31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84D100-4984-448C-B4D5-45FC87795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FF4D4-7894-4327-B53D-E84AE0A17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7C59D-0B6E-44BA-8851-F20EC36D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9528B-8ED5-45D2-A3A6-5F39B8C31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6DCF5-EC1B-4FF8-ACA5-24DDA363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4508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2639-5107-42F4-A286-5DC9D19A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6C0C1-4211-45FA-B538-72A4D92B0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1621D-599E-4661-8CCC-42F9E12D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6674-932E-42B5-964F-B2882D65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74E45-DA20-4437-8907-23F65481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59105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DB7C6-1DE0-4F91-A302-A5B270F8A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53332-1DB0-42C0-99DD-BB5A017ED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8789B-3107-4E9C-9F47-24E1D65C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AA255-961E-4D86-AB1E-000FE943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DFE52-5F60-40F5-9A03-FD1E3EC2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92247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986093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23928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C8E8C-FF4C-403F-8D69-E4C1A04E5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F90A68-AD14-478B-8F98-BF498506F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0A9B1B-7AB1-4596-86CB-E72D2A7C0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B0565-5239-4AE1-AC5A-5FFD8B1E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9AB3F5-57B9-4107-A916-FDC793E8DB1E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1E2678-A94F-49E8-B5B0-FB5FD9CB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192260-92EC-4BC8-9232-C776D4F3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1077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B3DC79-FCE9-4351-9DFA-73AA53A9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4AA5B0-095F-482F-9985-D0E62EE0C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CE5CDF-3263-4E21-BF47-CB2F497AA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E0F711-4017-4B40-B0BF-7EE551C30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43A251-668E-4733-82C7-70B85E024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269E76-DF22-41BD-AC59-C6F52F79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9AB3F5-57B9-4107-A916-FDC793E8DB1E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CA0640-5A5A-4F7E-B182-F54662F5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55C58E-0216-438E-8DAF-550AE708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0959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4E2868-E864-43BC-B25C-6F7342884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11D593-885A-4F59-9771-6AA4E5CB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9AB3F5-57B9-4107-A916-FDC793E8DB1E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D03C81-77E0-484A-9533-BAD82A08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D83918-6F5A-4198-9617-9036D32B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79909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131313-CF26-4154-A88C-F106AF2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9AB3F5-57B9-4107-A916-FDC793E8DB1E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37154C-A475-4A6E-96B8-57B83611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D2BE13-06D0-43D3-A3FC-6B136EE9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8063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505915-8C75-46D5-9A11-4F231206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3A9FE1-F0B6-4A60-A911-561E4DE6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DE0B46-D7A9-408B-8244-054CC5E4E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C67F33-0162-44A4-9D74-D8996224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9AB3F5-57B9-4107-A916-FDC793E8DB1E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4E9DAC-6CDB-4631-A9BA-B2C85E38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FCCE95-E423-4835-99AD-D669F536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1744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0042E6-ED4C-4FAE-944E-7D77D5C8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D2D515-9FE1-42BD-885E-94EE65CA0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6F6253-027D-488B-A288-C962E1972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8142C0-DEE0-4591-8CFB-7E02AE36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9AB3F5-57B9-4107-A916-FDC793E8DB1E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648F23-A743-4ACA-8FD0-D280DBEA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31F844-8721-43D8-B335-742BB1D9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11500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BB1280E-6A17-ACED-59D9-A34274AF0B0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166" y="165178"/>
            <a:ext cx="1424511" cy="142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3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81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ransition spd="slow">
    <p:push dir="u"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F9F89-42C0-21CD-28A5-A456E641B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3463E-B2AB-7EDB-7694-B3C9230A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94674-AC83-E301-7C0E-27D4B616C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80C75E-5FEA-4B56-89D8-84CDA87236AE}" type="datetimeFigureOut">
              <a:rPr lang="vi-VN" smtClean="0"/>
              <a:t>23/10/2025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33F12-5A88-8A01-E787-28327F1B5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7E1D3-04D6-8125-A239-07F95A632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281E7E9-EC79-7E18-7C9A-199852B97FD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166" y="165178"/>
            <a:ext cx="1424511" cy="142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6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id="{872D7AB7-CAE9-47CF-ABAC-4B59E57D3D4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7F6443-9D49-4363-B4B0-27BD47ABD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3C451-960E-4FC3-AE52-B3A2A586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CC8BC-BC4D-46DD-84EA-732E907B0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9382C-7718-45CE-9E53-300FF85A589F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04C4A-C998-45D8-8438-6FD5C773A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F663C-3234-4780-A52E-F645A7CA2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5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4" y="3069987"/>
            <a:ext cx="4676752" cy="25268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22" y="-698643"/>
            <a:ext cx="9507884" cy="5998753"/>
          </a:xfrm>
          <a:prstGeom prst="rect">
            <a:avLst/>
          </a:prstGeom>
        </p:spPr>
      </p:pic>
      <p:pic>
        <p:nvPicPr>
          <p:cNvPr id="8" name="图片 7" descr="图片包含 物体&#10;&#10;已生成极高可信度的说明">
            <a:extLst>
              <a:ext uri="{FF2B5EF4-FFF2-40B4-BE49-F238E27FC236}">
                <a16:creationId xmlns:a16="http://schemas.microsoft.com/office/drawing/2014/main" id="{B8DF37D9-506D-4BE0-83AA-611B5AD505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87" y="3839845"/>
            <a:ext cx="6912079" cy="24528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2617949" y="5450126"/>
            <a:ext cx="926515" cy="10362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A7B24E-0BB2-4EA0-B0A8-F34AF3C91D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>
            <a:extLst>
              <a:ext uri="{FF2B5EF4-FFF2-40B4-BE49-F238E27FC236}">
                <a16:creationId xmlns:a16="http://schemas.microsoft.com/office/drawing/2014/main" id="{3B7001D6-0956-4A8A-8825-9088AD3D0DA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880852"/>
            <a:ext cx="3038444" cy="39771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4831D7-86A2-4CBD-AFFF-6DC5569D93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41" y="5086325"/>
            <a:ext cx="804361" cy="9326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115DA69-7CC4-4475-BAA7-B2A08A5EAD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1" y="6342029"/>
            <a:ext cx="445002" cy="515971"/>
          </a:xfrm>
          <a:prstGeom prst="rect">
            <a:avLst/>
          </a:prstGeom>
        </p:spPr>
      </p:pic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E52D9524-B435-41A5-B954-D75F925D44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8619117" y="4419613"/>
            <a:ext cx="2650726" cy="21323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1746EF-57C2-4FE1-81CD-A2DFB69DAA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3" y="1820023"/>
            <a:ext cx="2250848" cy="4470435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9151753" y="1508225"/>
            <a:ext cx="1585454" cy="1773205"/>
          </a:xfrm>
          <a:prstGeom prst="rect">
            <a:avLst/>
          </a:prstGeom>
        </p:spPr>
      </p:pic>
      <p:sp>
        <p:nvSpPr>
          <p:cNvPr id="52" name="Google Shape;487;p33">
            <a:extLst>
              <a:ext uri="{FF2B5EF4-FFF2-40B4-BE49-F238E27FC236}">
                <a16:creationId xmlns:a16="http://schemas.microsoft.com/office/drawing/2014/main" id="{BC4ED959-4314-49CE-890A-9C28D90050A8}"/>
              </a:ext>
            </a:extLst>
          </p:cNvPr>
          <p:cNvSpPr txBox="1">
            <a:spLocks/>
          </p:cNvSpPr>
          <p:nvPr/>
        </p:nvSpPr>
        <p:spPr>
          <a:xfrm>
            <a:off x="1165394" y="98099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sym typeface="Bubblegum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558EDB-4365-EDCB-9068-E93107527E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47071" y="2060249"/>
            <a:ext cx="8626588" cy="20667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2227A3-114F-D65A-F16B-0C47B7D61B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88848" y="1322079"/>
            <a:ext cx="3328704" cy="981541"/>
          </a:xfrm>
          <a:prstGeom prst="rect">
            <a:avLst/>
          </a:prstGeom>
        </p:spPr>
      </p:pic>
      <p:pic>
        <p:nvPicPr>
          <p:cNvPr id="11" name="Picture 10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1CC042B-94F5-76A1-D1C8-895967627FD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166" y="165178"/>
            <a:ext cx="1424511" cy="14245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7425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AFCC11A-CC9D-5A88-607F-C65AFF1D6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7058" y="571134"/>
            <a:ext cx="10780459" cy="599530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F30B216-1167-0FDB-8A25-CBDACD4B85C2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351A45C-F226-CA1F-3C14-B738064C1A56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DA167A4-FF5B-B058-1536-6C35E1AC7E2A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3C1B0CA-A365-E17A-4320-97DF0FFAF535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B6A913C-E9E1-F5C1-A438-39F78301F23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3C705F-622A-93FB-63D7-6B386B81B840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0D00A2D-1620-BE7A-B36D-74F4496833E2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FBE21C6-40F0-E1EF-E5A1-6A3E4AB030EA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4303A40-1388-5E9D-20D3-789655E3FBD6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699E6DD-6D83-CA7C-8F95-85CC0F1F377A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1D11504-4B97-C309-B4D6-594A931177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903" b="59309" l="2608" r="96786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482" b="38222"/>
          <a:stretch/>
        </p:blipFill>
        <p:spPr>
          <a:xfrm>
            <a:off x="2077720" y="2329073"/>
            <a:ext cx="8036560" cy="1666240"/>
          </a:xfrm>
          <a:prstGeom prst="rect">
            <a:avLst/>
          </a:prstGeom>
        </p:spPr>
      </p:pic>
      <p:sp>
        <p:nvSpPr>
          <p:cNvPr id="49" name="Rounded Rectangle 112">
            <a:extLst>
              <a:ext uri="{FF2B5EF4-FFF2-40B4-BE49-F238E27FC236}">
                <a16:creationId xmlns:a16="http://schemas.microsoft.com/office/drawing/2014/main" id="{09A7D6E4-1756-1F1B-4C38-F299D1A6014D}"/>
              </a:ext>
            </a:extLst>
          </p:cNvPr>
          <p:cNvSpPr/>
          <p:nvPr/>
        </p:nvSpPr>
        <p:spPr>
          <a:xfrm>
            <a:off x="2837115" y="980088"/>
            <a:ext cx="7606125" cy="804501"/>
          </a:xfrm>
          <a:prstGeom prst="roundRect">
            <a:avLst/>
          </a:prstGeom>
          <a:solidFill>
            <a:srgbClr val="009B93"/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C673412-3B5E-FEB6-5844-52C3808EB3DD}"/>
              </a:ext>
            </a:extLst>
          </p:cNvPr>
          <p:cNvGrpSpPr/>
          <p:nvPr/>
        </p:nvGrpSpPr>
        <p:grpSpPr>
          <a:xfrm>
            <a:off x="2715083" y="2532014"/>
            <a:ext cx="5669280" cy="132686"/>
            <a:chOff x="3322566" y="5245754"/>
            <a:chExt cx="6464162" cy="132686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D2AD6CF-659D-C94F-03B5-6435D231FF33}"/>
                </a:ext>
              </a:extLst>
            </p:cNvPr>
            <p:cNvCxnSpPr/>
            <p:nvPr/>
          </p:nvCxnSpPr>
          <p:spPr>
            <a:xfrm flipH="1">
              <a:off x="3386561" y="5321807"/>
              <a:ext cx="6336173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EAE5551-B227-480C-1F8E-3E05D33D97C8}"/>
                </a:ext>
              </a:extLst>
            </p:cNvPr>
            <p:cNvGrpSpPr/>
            <p:nvPr/>
          </p:nvGrpSpPr>
          <p:grpSpPr>
            <a:xfrm>
              <a:off x="3322566" y="5245754"/>
              <a:ext cx="6464162" cy="132686"/>
              <a:chOff x="3316445" y="5263777"/>
              <a:chExt cx="6464162" cy="132686"/>
            </a:xfrm>
            <a:solidFill>
              <a:srgbClr val="00B050"/>
            </a:solidFill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9782E6F6-3D67-7157-2DF8-4B71114B5DD9}"/>
                  </a:ext>
                </a:extLst>
              </p:cNvPr>
              <p:cNvSpPr/>
              <p:nvPr/>
            </p:nvSpPr>
            <p:spPr>
              <a:xfrm>
                <a:off x="6246775" y="5263777"/>
                <a:ext cx="121236" cy="121236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BDA9B8B-957D-4FC4-3D1F-1716CE689F75}"/>
                  </a:ext>
                </a:extLst>
              </p:cNvPr>
              <p:cNvSpPr/>
              <p:nvPr/>
            </p:nvSpPr>
            <p:spPr>
              <a:xfrm>
                <a:off x="4760981" y="5273812"/>
                <a:ext cx="121236" cy="121236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41EDA79-A9DB-32DF-28AE-363CAB7763C0}"/>
                  </a:ext>
                </a:extLst>
              </p:cNvPr>
              <p:cNvSpPr/>
              <p:nvPr/>
            </p:nvSpPr>
            <p:spPr>
              <a:xfrm>
                <a:off x="3316445" y="5275227"/>
                <a:ext cx="121236" cy="121236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00B4D5CC-B96E-2A00-FA55-7FD00B748559}"/>
                  </a:ext>
                </a:extLst>
              </p:cNvPr>
              <p:cNvSpPr/>
              <p:nvPr/>
            </p:nvSpPr>
            <p:spPr>
              <a:xfrm>
                <a:off x="9659371" y="5275223"/>
                <a:ext cx="121236" cy="121236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70AAE3A-48EF-ED87-6472-E44EB6206BBF}"/>
              </a:ext>
            </a:extLst>
          </p:cNvPr>
          <p:cNvGrpSpPr/>
          <p:nvPr/>
        </p:nvGrpSpPr>
        <p:grpSpPr>
          <a:xfrm>
            <a:off x="2484228" y="1882508"/>
            <a:ext cx="6130990" cy="731573"/>
            <a:chOff x="2527613" y="2462336"/>
            <a:chExt cx="6130990" cy="73157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729178D-A3F8-009B-D275-81B697B14128}"/>
                </a:ext>
              </a:extLst>
            </p:cNvPr>
            <p:cNvSpPr txBox="1"/>
            <p:nvPr/>
          </p:nvSpPr>
          <p:spPr>
            <a:xfrm>
              <a:off x="2527613" y="2464362"/>
              <a:ext cx="6140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CC94E9B-4F6E-053B-3EB7-69C220DC25C2}"/>
                </a:ext>
              </a:extLst>
            </p:cNvPr>
            <p:cNvSpPr txBox="1"/>
            <p:nvPr/>
          </p:nvSpPr>
          <p:spPr>
            <a:xfrm>
              <a:off x="3759402" y="2475973"/>
              <a:ext cx="6140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C2592E2-4138-A0DA-8983-A05F49E00CB1}"/>
                </a:ext>
              </a:extLst>
            </p:cNvPr>
            <p:cNvSpPr txBox="1"/>
            <p:nvPr/>
          </p:nvSpPr>
          <p:spPr>
            <a:xfrm>
              <a:off x="5089871" y="2462336"/>
              <a:ext cx="6140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C871A57-3619-EABA-191F-608DA7A65103}"/>
                </a:ext>
              </a:extLst>
            </p:cNvPr>
            <p:cNvSpPr txBox="1"/>
            <p:nvPr/>
          </p:nvSpPr>
          <p:spPr>
            <a:xfrm>
              <a:off x="8044514" y="2486023"/>
              <a:ext cx="6140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B60BB962-A30E-9D9E-E212-61C93DE451EA}"/>
              </a:ext>
            </a:extLst>
          </p:cNvPr>
          <p:cNvSpPr/>
          <p:nvPr/>
        </p:nvSpPr>
        <p:spPr>
          <a:xfrm>
            <a:off x="1183238" y="3943623"/>
            <a:ext cx="9919450" cy="1391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 hay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 hay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B702937-A411-AB4E-1173-CCD95D211EDA}"/>
              </a:ext>
            </a:extLst>
          </p:cNvPr>
          <p:cNvSpPr/>
          <p:nvPr/>
        </p:nvSpPr>
        <p:spPr>
          <a:xfrm>
            <a:off x="1138359" y="3941597"/>
            <a:ext cx="9974350" cy="6587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AB.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AM = MB = 3cm</a:t>
            </a:r>
          </a:p>
        </p:txBody>
      </p:sp>
      <p:sp>
        <p:nvSpPr>
          <p:cNvPr id="86" name="Rounded Rectangle 133">
            <a:extLst>
              <a:ext uri="{FF2B5EF4-FFF2-40B4-BE49-F238E27FC236}">
                <a16:creationId xmlns:a16="http://schemas.microsoft.com/office/drawing/2014/main" id="{7DE58D1C-F69B-C7B8-50F3-67E8FCFCF228}"/>
              </a:ext>
            </a:extLst>
          </p:cNvPr>
          <p:cNvSpPr/>
          <p:nvPr/>
        </p:nvSpPr>
        <p:spPr>
          <a:xfrm>
            <a:off x="1037329" y="4611446"/>
            <a:ext cx="9974350" cy="1532334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AC.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 = 6cm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BC = 7cm.</a:t>
            </a:r>
          </a:p>
        </p:txBody>
      </p:sp>
      <p:sp>
        <p:nvSpPr>
          <p:cNvPr id="88" name="Google Shape;520;p30">
            <a:extLst>
              <a:ext uri="{FF2B5EF4-FFF2-40B4-BE49-F238E27FC236}">
                <a16:creationId xmlns:a16="http://schemas.microsoft.com/office/drawing/2014/main" id="{F068891D-0350-2E2A-CF1C-DFD83A54D917}"/>
              </a:ext>
            </a:extLst>
          </p:cNvPr>
          <p:cNvSpPr/>
          <p:nvPr/>
        </p:nvSpPr>
        <p:spPr>
          <a:xfrm flipH="1">
            <a:off x="1623001" y="771533"/>
            <a:ext cx="1019480" cy="770067"/>
          </a:xfrm>
          <a:custGeom>
            <a:avLst/>
            <a:gdLst/>
            <a:ahLst/>
            <a:cxnLst/>
            <a:rect l="l" t="t" r="r" b="b"/>
            <a:pathLst>
              <a:path w="3380" h="3124" extrusionOk="0">
                <a:moveTo>
                  <a:pt x="1689" y="0"/>
                </a:moveTo>
                <a:cubicBezTo>
                  <a:pt x="1594" y="0"/>
                  <a:pt x="1496" y="9"/>
                  <a:pt x="1399" y="28"/>
                </a:cubicBezTo>
                <a:cubicBezTo>
                  <a:pt x="555" y="188"/>
                  <a:pt x="0" y="1004"/>
                  <a:pt x="160" y="1852"/>
                </a:cubicBezTo>
                <a:cubicBezTo>
                  <a:pt x="302" y="2601"/>
                  <a:pt x="956" y="3123"/>
                  <a:pt x="1690" y="3123"/>
                </a:cubicBezTo>
                <a:cubicBezTo>
                  <a:pt x="1786" y="3123"/>
                  <a:pt x="1883" y="3114"/>
                  <a:pt x="1980" y="3096"/>
                </a:cubicBezTo>
                <a:cubicBezTo>
                  <a:pt x="2825" y="2936"/>
                  <a:pt x="3379" y="2120"/>
                  <a:pt x="3219" y="1272"/>
                </a:cubicBezTo>
                <a:cubicBezTo>
                  <a:pt x="3077" y="523"/>
                  <a:pt x="2423" y="0"/>
                  <a:pt x="168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" sz="4800" kern="0" dirty="0">
                <a:solidFill>
                  <a:srgbClr val="FFFFFF"/>
                </a:solidFill>
                <a:latin typeface="#9Slide05 SVNUT Triumph" panose="000005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1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5 SVNUT Triumph" panose="000005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989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85" grpId="0" animBg="1"/>
      <p:bldP spid="8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B6440E8-792F-FF9E-95FB-C14F0658E4FA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042CB3-EFA6-8D48-C41B-066A1C988CBA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FA43D99-0F3C-575B-B99F-441A8C3F381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327D293-08DF-7A03-34C2-51A287E8D16F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854CAA8-B6C4-DE29-612D-B41ED0564B2D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6590623-FF3E-403B-3363-167BF66467D1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AA71426-4511-C492-5B6B-B5278470A6D4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297E4B7-AC4D-77D6-82DD-8BDEDB2A0290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FBB859F-7A87-56DF-0828-4D9A966CE7C5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0C25AF9B-D061-C205-0786-BB63706E61E1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ounded Rectangle 112">
            <a:extLst>
              <a:ext uri="{FF2B5EF4-FFF2-40B4-BE49-F238E27FC236}">
                <a16:creationId xmlns:a16="http://schemas.microsoft.com/office/drawing/2014/main" id="{E21352F4-E8A1-BD0F-1498-0F895DFC71B8}"/>
              </a:ext>
            </a:extLst>
          </p:cNvPr>
          <p:cNvSpPr/>
          <p:nvPr/>
        </p:nvSpPr>
        <p:spPr>
          <a:xfrm>
            <a:off x="2802812" y="777359"/>
            <a:ext cx="7606125" cy="1129265"/>
          </a:xfrm>
          <a:prstGeom prst="roundRect">
            <a:avLst/>
          </a:prstGeom>
          <a:solidFill>
            <a:srgbClr val="009B93"/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MN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NP</a:t>
            </a:r>
          </a:p>
        </p:txBody>
      </p:sp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DF9046E9-998D-A81F-A5C1-8D4BF42B7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719991"/>
              </p:ext>
            </p:extLst>
          </p:nvPr>
        </p:nvGraphicFramePr>
        <p:xfrm>
          <a:off x="2985276" y="2362508"/>
          <a:ext cx="658368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45787098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3489919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50417785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54517557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36756328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95080081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49084996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85676835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30491795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80160485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32899146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859138909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04642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8583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1335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90023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10408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741902"/>
                  </a:ext>
                </a:extLst>
              </a:tr>
            </a:tbl>
          </a:graphicData>
        </a:graphic>
      </p:graphicFrame>
      <p:grpSp>
        <p:nvGrpSpPr>
          <p:cNvPr id="75" name="Group 74">
            <a:extLst>
              <a:ext uri="{FF2B5EF4-FFF2-40B4-BE49-F238E27FC236}">
                <a16:creationId xmlns:a16="http://schemas.microsoft.com/office/drawing/2014/main" id="{70A899A5-AE7C-F6AA-BF7A-9BDEF00D914D}"/>
              </a:ext>
            </a:extLst>
          </p:cNvPr>
          <p:cNvGrpSpPr/>
          <p:nvPr/>
        </p:nvGrpSpPr>
        <p:grpSpPr>
          <a:xfrm>
            <a:off x="4092297" y="2902111"/>
            <a:ext cx="4350964" cy="2224015"/>
            <a:chOff x="4765040" y="3166351"/>
            <a:chExt cx="2950019" cy="1494690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10886A2-E426-5A1F-C841-EA9FA83FF306}"/>
                </a:ext>
              </a:extLst>
            </p:cNvPr>
            <p:cNvCxnSpPr/>
            <p:nvPr/>
          </p:nvCxnSpPr>
          <p:spPr>
            <a:xfrm flipH="1">
              <a:off x="4765040" y="3166351"/>
              <a:ext cx="9164" cy="14946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6A05698-512D-4937-AD11-AD556A4FC02E}"/>
                </a:ext>
              </a:extLst>
            </p:cNvPr>
            <p:cNvCxnSpPr/>
            <p:nvPr/>
          </p:nvCxnSpPr>
          <p:spPr>
            <a:xfrm flipH="1">
              <a:off x="4779730" y="4633742"/>
              <a:ext cx="293532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62F9B80-ACC9-19A2-1570-CEBB9DD99E9C}"/>
              </a:ext>
            </a:extLst>
          </p:cNvPr>
          <p:cNvGrpSpPr/>
          <p:nvPr/>
        </p:nvGrpSpPr>
        <p:grpSpPr>
          <a:xfrm>
            <a:off x="4023596" y="2858242"/>
            <a:ext cx="4487389" cy="2300549"/>
            <a:chOff x="4023596" y="2858242"/>
            <a:chExt cx="4487389" cy="230054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4513BC8-E720-79F2-4977-3BAA8C43E4EE}"/>
                </a:ext>
              </a:extLst>
            </p:cNvPr>
            <p:cNvGrpSpPr/>
            <p:nvPr/>
          </p:nvGrpSpPr>
          <p:grpSpPr>
            <a:xfrm>
              <a:off x="4023596" y="2858242"/>
              <a:ext cx="4487389" cy="2300549"/>
              <a:chOff x="4702083" y="3136995"/>
              <a:chExt cx="3064122" cy="1570883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695AE650-CBC6-7337-F6EF-BCA74AC11C58}"/>
                  </a:ext>
                </a:extLst>
              </p:cNvPr>
              <p:cNvGrpSpPr/>
              <p:nvPr/>
            </p:nvGrpSpPr>
            <p:grpSpPr>
              <a:xfrm>
                <a:off x="4702083" y="3136995"/>
                <a:ext cx="3064122" cy="1570883"/>
                <a:chOff x="3316445" y="5275226"/>
                <a:chExt cx="4168414" cy="989998"/>
              </a:xfrm>
              <a:solidFill>
                <a:srgbClr val="00B050"/>
              </a:solidFill>
            </p:grpSpPr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DBA01CBC-A6F4-35DD-07B8-E4ACDAB9E7E9}"/>
                    </a:ext>
                  </a:extLst>
                </p:cNvPr>
                <p:cNvSpPr/>
                <p:nvPr/>
              </p:nvSpPr>
              <p:spPr>
                <a:xfrm>
                  <a:off x="6344866" y="6192833"/>
                  <a:ext cx="146183" cy="68451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23B38766-0464-FDB0-0F55-809CEB309017}"/>
                    </a:ext>
                  </a:extLst>
                </p:cNvPr>
                <p:cNvSpPr/>
                <p:nvPr/>
              </p:nvSpPr>
              <p:spPr>
                <a:xfrm>
                  <a:off x="3318478" y="6196773"/>
                  <a:ext cx="146183" cy="68451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0D189814-9038-FA75-5D2A-0DEDBAC2A971}"/>
                    </a:ext>
                  </a:extLst>
                </p:cNvPr>
                <p:cNvSpPr/>
                <p:nvPr/>
              </p:nvSpPr>
              <p:spPr>
                <a:xfrm>
                  <a:off x="3316445" y="5275226"/>
                  <a:ext cx="146183" cy="68451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39E2FA89-E441-39F8-DEAB-461088356BE2}"/>
                    </a:ext>
                  </a:extLst>
                </p:cNvPr>
                <p:cNvSpPr/>
                <p:nvPr/>
              </p:nvSpPr>
              <p:spPr>
                <a:xfrm>
                  <a:off x="7338676" y="6191465"/>
                  <a:ext cx="146183" cy="68451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79B0EBB8-6DF3-A623-CDEA-5EAB90657A65}"/>
                  </a:ext>
                </a:extLst>
              </p:cNvPr>
              <p:cNvSpPr/>
              <p:nvPr/>
            </p:nvSpPr>
            <p:spPr>
              <a:xfrm>
                <a:off x="6175391" y="4596237"/>
                <a:ext cx="107456" cy="1086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C165C03-7F7E-3C70-1180-C129ECA71A25}"/>
                </a:ext>
              </a:extLst>
            </p:cNvPr>
            <p:cNvSpPr/>
            <p:nvPr/>
          </p:nvSpPr>
          <p:spPr>
            <a:xfrm>
              <a:off x="4025785" y="3912605"/>
              <a:ext cx="157369" cy="159066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E15310A-13F3-6538-0067-0813029B572F}"/>
              </a:ext>
            </a:extLst>
          </p:cNvPr>
          <p:cNvGrpSpPr/>
          <p:nvPr/>
        </p:nvGrpSpPr>
        <p:grpSpPr>
          <a:xfrm>
            <a:off x="3521725" y="2765983"/>
            <a:ext cx="5445980" cy="2990387"/>
            <a:chOff x="3521725" y="2765983"/>
            <a:chExt cx="5445980" cy="2990387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F0D63D31-DF14-4D1D-BBD9-16D0E3FE0DA6}"/>
                </a:ext>
              </a:extLst>
            </p:cNvPr>
            <p:cNvGrpSpPr/>
            <p:nvPr/>
          </p:nvGrpSpPr>
          <p:grpSpPr>
            <a:xfrm>
              <a:off x="3521725" y="2765983"/>
              <a:ext cx="3222979" cy="2982006"/>
              <a:chOff x="5842043" y="-668250"/>
              <a:chExt cx="3222979" cy="2982006"/>
            </a:xfrm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5727919-F519-CC67-F3D7-82C5E8B78974}"/>
                  </a:ext>
                </a:extLst>
              </p:cNvPr>
              <p:cNvSpPr txBox="1"/>
              <p:nvPr/>
            </p:nvSpPr>
            <p:spPr>
              <a:xfrm>
                <a:off x="5887194" y="436470"/>
                <a:ext cx="61408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b="1" dirty="0">
                    <a:solidFill>
                      <a:srgbClr val="00B05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B9C5E24-6C9D-0E09-D106-F535F817C9D8}"/>
                  </a:ext>
                </a:extLst>
              </p:cNvPr>
              <p:cNvSpPr txBox="1"/>
              <p:nvPr/>
            </p:nvSpPr>
            <p:spPr>
              <a:xfrm>
                <a:off x="5842043" y="-668250"/>
                <a:ext cx="61408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b="1" dirty="0">
                    <a:solidFill>
                      <a:srgbClr val="00B05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7C6501E-F433-0148-DD91-855BF3D381BC}"/>
                  </a:ext>
                </a:extLst>
              </p:cNvPr>
              <p:cNvSpPr txBox="1"/>
              <p:nvPr/>
            </p:nvSpPr>
            <p:spPr>
              <a:xfrm>
                <a:off x="5867841" y="1547802"/>
                <a:ext cx="61408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59BFF19-2C83-F0D1-F308-E4809F67219F}"/>
                  </a:ext>
                </a:extLst>
              </p:cNvPr>
              <p:cNvSpPr txBox="1"/>
              <p:nvPr/>
            </p:nvSpPr>
            <p:spPr>
              <a:xfrm>
                <a:off x="8450933" y="1605870"/>
                <a:ext cx="61408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b="1" dirty="0">
                    <a:solidFill>
                      <a:srgbClr val="00B05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21643D3-33B1-2C4E-0554-B3D10C07EC5C}"/>
                </a:ext>
              </a:extLst>
            </p:cNvPr>
            <p:cNvSpPr txBox="1"/>
            <p:nvPr/>
          </p:nvSpPr>
          <p:spPr>
            <a:xfrm>
              <a:off x="7207225" y="5032413"/>
              <a:ext cx="6140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71DF82B-C0E2-09D5-47B3-B58AE07A0BA1}"/>
                </a:ext>
              </a:extLst>
            </p:cNvPr>
            <p:cNvSpPr txBox="1"/>
            <p:nvPr/>
          </p:nvSpPr>
          <p:spPr>
            <a:xfrm>
              <a:off x="8353616" y="5048484"/>
              <a:ext cx="6140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320843C5-66E0-6794-126B-7BA7E9B486E9}"/>
              </a:ext>
            </a:extLst>
          </p:cNvPr>
          <p:cNvSpPr txBox="1"/>
          <p:nvPr/>
        </p:nvSpPr>
        <p:spPr>
          <a:xfrm>
            <a:off x="3377345" y="3856222"/>
            <a:ext cx="61408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3B7F892-DB27-ED04-AD02-AC56ABBE0BC7}"/>
              </a:ext>
            </a:extLst>
          </p:cNvPr>
          <p:cNvSpPr txBox="1"/>
          <p:nvPr/>
        </p:nvSpPr>
        <p:spPr>
          <a:xfrm>
            <a:off x="6015246" y="5191382"/>
            <a:ext cx="61408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7" name="Google Shape;520;p30">
            <a:extLst>
              <a:ext uri="{FF2B5EF4-FFF2-40B4-BE49-F238E27FC236}">
                <a16:creationId xmlns:a16="http://schemas.microsoft.com/office/drawing/2014/main" id="{F2A7B39F-A2ED-A182-168F-D9DAE2113A53}"/>
              </a:ext>
            </a:extLst>
          </p:cNvPr>
          <p:cNvSpPr/>
          <p:nvPr/>
        </p:nvSpPr>
        <p:spPr>
          <a:xfrm flipH="1">
            <a:off x="1623001" y="771533"/>
            <a:ext cx="1019480" cy="770067"/>
          </a:xfrm>
          <a:custGeom>
            <a:avLst/>
            <a:gdLst/>
            <a:ahLst/>
            <a:cxnLst/>
            <a:rect l="l" t="t" r="r" b="b"/>
            <a:pathLst>
              <a:path w="3380" h="3124" extrusionOk="0">
                <a:moveTo>
                  <a:pt x="1689" y="0"/>
                </a:moveTo>
                <a:cubicBezTo>
                  <a:pt x="1594" y="0"/>
                  <a:pt x="1496" y="9"/>
                  <a:pt x="1399" y="28"/>
                </a:cubicBezTo>
                <a:cubicBezTo>
                  <a:pt x="555" y="188"/>
                  <a:pt x="0" y="1004"/>
                  <a:pt x="160" y="1852"/>
                </a:cubicBezTo>
                <a:cubicBezTo>
                  <a:pt x="302" y="2601"/>
                  <a:pt x="956" y="3123"/>
                  <a:pt x="1690" y="3123"/>
                </a:cubicBezTo>
                <a:cubicBezTo>
                  <a:pt x="1786" y="3123"/>
                  <a:pt x="1883" y="3114"/>
                  <a:pt x="1980" y="3096"/>
                </a:cubicBezTo>
                <a:cubicBezTo>
                  <a:pt x="2825" y="2936"/>
                  <a:pt x="3379" y="2120"/>
                  <a:pt x="3219" y="1272"/>
                </a:cubicBezTo>
                <a:cubicBezTo>
                  <a:pt x="3077" y="523"/>
                  <a:pt x="2423" y="0"/>
                  <a:pt x="168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" sz="4800" kern="0" dirty="0">
                <a:solidFill>
                  <a:srgbClr val="FFFFFF"/>
                </a:solidFill>
                <a:latin typeface="#9Slide05 SVNUT Triumph" panose="000005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2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5 SVNUT Triumph" panose="000005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6892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87;p33">
            <a:extLst>
              <a:ext uri="{FF2B5EF4-FFF2-40B4-BE49-F238E27FC236}">
                <a16:creationId xmlns:a16="http://schemas.microsoft.com/office/drawing/2014/main" id="{568AECD2-8F33-1FE3-D9AD-BCF9D141C9BB}"/>
              </a:ext>
            </a:extLst>
          </p:cNvPr>
          <p:cNvSpPr txBox="1">
            <a:spLocks/>
          </p:cNvSpPr>
          <p:nvPr/>
        </p:nvSpPr>
        <p:spPr>
          <a:xfrm>
            <a:off x="782320" y="115007"/>
            <a:ext cx="1078992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3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. 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Quan sát tranh rồi trả lời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vi-VN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Cào cào cần nhảy thêm mấy bước để đến trung điểm của đoạn thẳng AB</a:t>
            </a:r>
            <a:endParaRPr kumimoji="0" lang="vi-VN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sym typeface="Bubblegum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8C53D6-2461-1BBA-1350-D30C10D61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59" y="2541656"/>
            <a:ext cx="11481082" cy="141058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AFD11D-82AE-84C9-9880-1A27DD345226}"/>
              </a:ext>
            </a:extLst>
          </p:cNvPr>
          <p:cNvCxnSpPr>
            <a:cxnSpLocks/>
          </p:cNvCxnSpPr>
          <p:nvPr/>
        </p:nvCxnSpPr>
        <p:spPr>
          <a:xfrm>
            <a:off x="899159" y="1193707"/>
            <a:ext cx="63144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9F84F1-3C85-EC5E-8556-95C6144579A4}"/>
              </a:ext>
            </a:extLst>
          </p:cNvPr>
          <p:cNvCxnSpPr>
            <a:cxnSpLocks/>
          </p:cNvCxnSpPr>
          <p:nvPr/>
        </p:nvCxnSpPr>
        <p:spPr>
          <a:xfrm>
            <a:off x="8072119" y="1203867"/>
            <a:ext cx="26263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D054BB-8539-0F3A-4B04-F305BF068C7B}"/>
              </a:ext>
            </a:extLst>
          </p:cNvPr>
          <p:cNvCxnSpPr>
            <a:cxnSpLocks/>
          </p:cNvCxnSpPr>
          <p:nvPr/>
        </p:nvCxnSpPr>
        <p:spPr>
          <a:xfrm>
            <a:off x="980439" y="1711867"/>
            <a:ext cx="26263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57462D1-B5C8-C4C6-F87B-445889F8FEF9}"/>
              </a:ext>
            </a:extLst>
          </p:cNvPr>
          <p:cNvGrpSpPr/>
          <p:nvPr/>
        </p:nvGrpSpPr>
        <p:grpSpPr>
          <a:xfrm>
            <a:off x="777239" y="3844403"/>
            <a:ext cx="9895796" cy="2424317"/>
            <a:chOff x="210559" y="170974"/>
            <a:chExt cx="9895796" cy="242431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65875AE-A28C-F5C2-E178-C515952C3CBE}"/>
                </a:ext>
              </a:extLst>
            </p:cNvPr>
            <p:cNvGrpSpPr/>
            <p:nvPr/>
          </p:nvGrpSpPr>
          <p:grpSpPr>
            <a:xfrm>
              <a:off x="952285" y="1450174"/>
              <a:ext cx="9154070" cy="1145117"/>
              <a:chOff x="952285" y="1450174"/>
              <a:chExt cx="9154070" cy="114511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2C9A8503-B24E-3ADB-4664-A73BA23767B7}"/>
                  </a:ext>
                </a:extLst>
              </p:cNvPr>
              <p:cNvSpPr/>
              <p:nvPr/>
            </p:nvSpPr>
            <p:spPr>
              <a:xfrm>
                <a:off x="952285" y="1450174"/>
                <a:ext cx="8847727" cy="1145117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9D5A7B-76DE-5B25-9398-9E941DA0D731}"/>
                  </a:ext>
                </a:extLst>
              </p:cNvPr>
              <p:cNvSpPr txBox="1"/>
              <p:nvPr/>
            </p:nvSpPr>
            <p:spPr>
              <a:xfrm>
                <a:off x="1233183" y="1730344"/>
                <a:ext cx="88731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AB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đâu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DDFB9C8-EB5F-D2D4-2A22-58335199B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7876" flipH="1">
              <a:off x="210559" y="170974"/>
              <a:ext cx="1692321" cy="1975197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3FE70A72-7820-0E22-75A4-6414DE206386}"/>
              </a:ext>
            </a:extLst>
          </p:cNvPr>
          <p:cNvSpPr/>
          <p:nvPr/>
        </p:nvSpPr>
        <p:spPr>
          <a:xfrm>
            <a:off x="5872480" y="3429000"/>
            <a:ext cx="304800" cy="264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9D2FA0-5176-E9C1-FB59-C61C1CB936C6}"/>
              </a:ext>
            </a:extLst>
          </p:cNvPr>
          <p:cNvGrpSpPr/>
          <p:nvPr/>
        </p:nvGrpSpPr>
        <p:grpSpPr>
          <a:xfrm>
            <a:off x="802684" y="3911444"/>
            <a:ext cx="9614898" cy="2424317"/>
            <a:chOff x="210559" y="170974"/>
            <a:chExt cx="9614898" cy="242431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53458E9-E502-E603-5334-793FE50D1513}"/>
                </a:ext>
              </a:extLst>
            </p:cNvPr>
            <p:cNvGrpSpPr/>
            <p:nvPr/>
          </p:nvGrpSpPr>
          <p:grpSpPr>
            <a:xfrm>
              <a:off x="952285" y="1450174"/>
              <a:ext cx="8873172" cy="1145117"/>
              <a:chOff x="952285" y="1450174"/>
              <a:chExt cx="8873172" cy="1145117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4C1B08E3-F50F-9A7B-461D-1A789A17E0B7}"/>
                  </a:ext>
                </a:extLst>
              </p:cNvPr>
              <p:cNvSpPr/>
              <p:nvPr/>
            </p:nvSpPr>
            <p:spPr>
              <a:xfrm>
                <a:off x="952285" y="1450174"/>
                <a:ext cx="8847727" cy="1145117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0E3441-FF67-C1C3-2421-386DF3645781}"/>
                  </a:ext>
                </a:extLst>
              </p:cNvPr>
              <p:cNvSpPr txBox="1"/>
              <p:nvPr/>
            </p:nvSpPr>
            <p:spPr>
              <a:xfrm>
                <a:off x="1207738" y="1497411"/>
                <a:ext cx="861771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b="1" i="0" dirty="0">
                    <a:effectLst/>
                    <a:latin typeface="Roboto" panose="02000000000000000000" pitchFamily="2" charset="0"/>
                  </a:rPr>
                  <a:t>Cào cào cần nhảy thêm 2 bước để đến trung điểm của đoạn thẳng AB</a:t>
                </a:r>
                <a:endParaRPr lang="en-US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55EECC4-6FE9-8A13-8DC6-258A45895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7876" flipH="1">
              <a:off x="210559" y="170974"/>
              <a:ext cx="1692321" cy="1975197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2A47BE98-7EA5-5A4A-C356-9574655A5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47876" flipH="1">
            <a:off x="2241624" y="1809742"/>
            <a:ext cx="1692321" cy="19751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330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53 0.02292 L 0.04153 0.02292 C 0.04348 0.01412 0.04479 0.00486 0.04752 -0.00347 C 0.0496 -0.00926 0.05286 -0.01366 0.05546 -0.01898 C 0.05781 -0.02384 0.05963 -0.02986 0.06237 -0.03449 C 0.06575 -0.03981 0.06979 -0.04421 0.07369 -0.04838 C 0.07786 -0.05255 0.08216 -0.05671 0.08684 -0.05926 C 0.10182 -0.0669 0.11627 -0.0713 0.13125 -0.07616 C 0.14283 -0.0706 0.1513 -0.06597 0.16263 -0.06227 C 0.16848 -0.06042 0.17434 -0.05926 0.18007 -0.05764 C 0.18242 -0.05393 0.18489 -0.05069 0.1871 -0.04676 C 0.18867 -0.04398 0.18984 -0.04028 0.1914 -0.0375 C 0.20768 -0.01042 0.19335 -0.03866 0.20625 -0.01412 C 0.20872 -0.00972 0.21054 -0.0044 0.21328 -0.00023 C 0.21536 0.00301 0.21796 0.00463 0.22018 0.00741 C 0.23085 0.02176 0.22369 0.01366 0.23072 0.02454 C 0.23242 0.02732 0.23489 0.02986 0.23684 0.03241 " pathEditMode="relative" ptsTypes="AAAAAAAAAAAAAAAAA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7">
            <a:extLst>
              <a:ext uri="{FF2B5EF4-FFF2-40B4-BE49-F238E27FC236}">
                <a16:creationId xmlns:a16="http://schemas.microsoft.com/office/drawing/2014/main" id="{BFCCD3B4-269D-A735-EC2C-9A9BF1140EB6}"/>
              </a:ext>
            </a:extLst>
          </p:cNvPr>
          <p:cNvGrpSpPr>
            <a:grpSpLocks/>
          </p:cNvGrpSpPr>
          <p:nvPr/>
        </p:nvGrpSpPr>
        <p:grpSpPr bwMode="auto">
          <a:xfrm>
            <a:off x="0" y="198373"/>
            <a:ext cx="755650" cy="923330"/>
            <a:chOff x="491958" y="541017"/>
            <a:chExt cx="919164" cy="1102685"/>
          </a:xfrm>
        </p:grpSpPr>
        <p:sp>
          <p:nvSpPr>
            <p:cNvPr id="18" name="Oval 4">
              <a:extLst>
                <a:ext uri="{FF2B5EF4-FFF2-40B4-BE49-F238E27FC236}">
                  <a16:creationId xmlns:a16="http://schemas.microsoft.com/office/drawing/2014/main" id="{A33F8DF1-08FB-5DD9-30D1-277EBE408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02" y="679299"/>
              <a:ext cx="842684" cy="845391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45">
              <a:extLst>
                <a:ext uri="{FF2B5EF4-FFF2-40B4-BE49-F238E27FC236}">
                  <a16:creationId xmlns:a16="http://schemas.microsoft.com/office/drawing/2014/main" id="{23D7F5E7-0176-292A-CFF7-4188F9267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958" y="541017"/>
              <a:ext cx="919164" cy="11026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0" name="Text Box 5">
            <a:extLst>
              <a:ext uri="{FF2B5EF4-FFF2-40B4-BE49-F238E27FC236}">
                <a16:creationId xmlns:a16="http://schemas.microsoft.com/office/drawing/2014/main" id="{76894987-ECB5-77F3-9517-C66925ACD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74" y="316255"/>
            <a:ext cx="11248079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Việt có một đoạn dây dài 20 cm. Nếu Việt không dùng thước có vạch chia xăng-ti-mét thì bạn ấy làm như thế nào để cắt được một đoạn dây có độ dài 10 cm từ đoạn dây ban đầu?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EF96D50-04B8-67D8-BE64-F66002EF8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667" y="2212174"/>
            <a:ext cx="4742333" cy="455087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0FA293-DD56-713C-917F-19A51245DF77}"/>
              </a:ext>
            </a:extLst>
          </p:cNvPr>
          <p:cNvCxnSpPr>
            <a:cxnSpLocks/>
          </p:cNvCxnSpPr>
          <p:nvPr/>
        </p:nvCxnSpPr>
        <p:spPr>
          <a:xfrm>
            <a:off x="3134672" y="805737"/>
            <a:ext cx="3459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E847396-57F5-287B-9C67-D7B19C48795F}"/>
              </a:ext>
            </a:extLst>
          </p:cNvPr>
          <p:cNvCxnSpPr>
            <a:cxnSpLocks/>
          </p:cNvCxnSpPr>
          <p:nvPr/>
        </p:nvCxnSpPr>
        <p:spPr>
          <a:xfrm>
            <a:off x="7025952" y="815897"/>
            <a:ext cx="48514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9FC5C44-BCDB-2C64-CA41-7FFE9CE4C76D}"/>
              </a:ext>
            </a:extLst>
          </p:cNvPr>
          <p:cNvCxnSpPr>
            <a:cxnSpLocks/>
          </p:cNvCxnSpPr>
          <p:nvPr/>
        </p:nvCxnSpPr>
        <p:spPr>
          <a:xfrm>
            <a:off x="879152" y="1313737"/>
            <a:ext cx="44043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3B44335-7A8D-19A8-F07B-6B4CEB21ED11}"/>
              </a:ext>
            </a:extLst>
          </p:cNvPr>
          <p:cNvCxnSpPr>
            <a:cxnSpLocks/>
          </p:cNvCxnSpPr>
          <p:nvPr/>
        </p:nvCxnSpPr>
        <p:spPr>
          <a:xfrm>
            <a:off x="8316272" y="1313737"/>
            <a:ext cx="22707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DBDB66-81CE-943E-29B0-D23301AE97F0}"/>
              </a:ext>
            </a:extLst>
          </p:cNvPr>
          <p:cNvCxnSpPr>
            <a:cxnSpLocks/>
          </p:cNvCxnSpPr>
          <p:nvPr/>
        </p:nvCxnSpPr>
        <p:spPr>
          <a:xfrm>
            <a:off x="11313472" y="1313737"/>
            <a:ext cx="665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B00A277-7DF3-7201-B398-83C2EA1B8689}"/>
              </a:ext>
            </a:extLst>
          </p:cNvPr>
          <p:cNvCxnSpPr>
            <a:cxnSpLocks/>
          </p:cNvCxnSpPr>
          <p:nvPr/>
        </p:nvCxnSpPr>
        <p:spPr>
          <a:xfrm>
            <a:off x="879152" y="1801417"/>
            <a:ext cx="63574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98F9E37-BF92-A4DB-2F28-E46236732B37}"/>
              </a:ext>
            </a:extLst>
          </p:cNvPr>
          <p:cNvSpPr/>
          <p:nvPr/>
        </p:nvSpPr>
        <p:spPr>
          <a:xfrm>
            <a:off x="815424" y="3088640"/>
            <a:ext cx="6255936" cy="1442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gấp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đuôi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DE339F7-8531-A905-BC2F-6B8DE7F8FC07}"/>
              </a:ext>
            </a:extLst>
          </p:cNvPr>
          <p:cNvSpPr/>
          <p:nvPr/>
        </p:nvSpPr>
        <p:spPr>
          <a:xfrm>
            <a:off x="801538" y="4780310"/>
            <a:ext cx="6255936" cy="1442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400" b="1">
                <a:solidFill>
                  <a:prstClr val="black"/>
                </a:solidFill>
                <a:cs typeface="Arial" panose="020B0604020202020204" pitchFamily="34" charset="0"/>
              </a:rPr>
              <a:t>Khi đó Việt xác định được trung điểm của đoạn dây và cắt dây tại điểm đó sẽ được đoạn dây 10 cm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327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8BE7264-E5C7-4C13-8075-3F5A122BCAE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D:\\Desktop\\p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6 - Tiết 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D71BCB-FA5F-43FB-BE64-CF1463D61A80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5D8DF9-CF0A-4A69-87A9-4791A81FC220}:116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1D94FD-ABBC-4CAE-96F1-E02E0C6AB7E8}:116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C05396-953F-427B-8888-E8CFC0CEBB2F}:1160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35C96E-A1F7-48A3-87DE-3AFCC509211A}:1160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236</Words>
  <Application>Microsoft Office PowerPoint</Application>
  <PresentationFormat>Widescreen</PresentationFormat>
  <Paragraphs>34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等线</vt:lpstr>
      <vt:lpstr>#9Slide05 SVNUT Triumph</vt:lpstr>
      <vt:lpstr>Aptos</vt:lpstr>
      <vt:lpstr>Aptos Display</vt:lpstr>
      <vt:lpstr>Arial</vt:lpstr>
      <vt:lpstr>Bubblegum Sans</vt:lpstr>
      <vt:lpstr>Calibri</vt:lpstr>
      <vt:lpstr>Calibri Light</vt:lpstr>
      <vt:lpstr>Cambria</vt:lpstr>
      <vt:lpstr>Roboto</vt:lpstr>
      <vt:lpstr>Times New Roman</vt:lpstr>
      <vt:lpstr>Office 主题​​</vt:lpstr>
      <vt:lpstr>jeppt.com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16 - Tiết 2</dc:title>
  <dc:creator>Thao Tran</dc:creator>
  <cp:lastModifiedBy>SURFACE</cp:lastModifiedBy>
  <cp:revision>51</cp:revision>
  <dcterms:created xsi:type="dcterms:W3CDTF">2022-07-03T12:31:21Z</dcterms:created>
  <dcterms:modified xsi:type="dcterms:W3CDTF">2025-10-23T08:31:54Z</dcterms:modified>
</cp:coreProperties>
</file>