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</p:sldMasterIdLst>
  <p:notesMasterIdLst>
    <p:notesMasterId r:id="rId12"/>
  </p:notesMasterIdLst>
  <p:sldIdLst>
    <p:sldId id="256" r:id="rId3"/>
    <p:sldId id="260" r:id="rId4"/>
    <p:sldId id="261" r:id="rId5"/>
    <p:sldId id="277" r:id="rId6"/>
    <p:sldId id="264" r:id="rId7"/>
    <p:sldId id="278" r:id="rId8"/>
    <p:sldId id="279" r:id="rId9"/>
    <p:sldId id="273" r:id="rId10"/>
    <p:sldId id="26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577D3-2B28-441D-9CCF-D3003CE2830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76ACF-91F4-4D33-B80C-CA6579566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6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76ACF-91F4-4D33-B80C-CA65795663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1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6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94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3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222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437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63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82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6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82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FC82-DBBB-CB9B-1A45-B10A3272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76601-3A54-6CD9-B8DE-228C4D9D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2F146-2803-7B37-FAE2-4AB5C3F7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460926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A546-AC04-FF4B-7481-F446E0DE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A9259-2C9C-9E6A-492C-9EC11A54F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A6958-C1A4-F0BD-D52F-4D574D216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8D5BA-826A-E16D-337E-0CDB993B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30282-D5B1-CCDA-B67E-00AA9545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0CEB2-29DA-A98C-8ED6-6FF7CF93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87775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68AE-BD2B-8C90-B60C-7F78A690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D1A09-A951-4CF5-4FA7-0AFB319D6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6EFED-4669-CBAB-0C4E-D70B3AD12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EEE1E-5589-29B2-0819-DC5882B5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90F5-1431-D39A-BC78-5905BC97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4E33E-C1F2-ED34-90D9-5AB40C5B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827740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516D-61D7-9C7F-2DBC-18164A11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56DBE-ED17-3382-E034-4AE31F7C1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20A78-D94E-F5D6-0197-AB137213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F5CDD-BF9A-3B66-85C6-4BEBEF10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DC60D-A652-8C50-F0A0-1A0321AF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88099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7D458-5F27-5714-58F8-C2C872E6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F88FC-AAAB-B7CE-5C2E-F468D1C8F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5E813-B7F2-C298-5801-5FD50347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B139-B483-DE1D-D32D-2B29C092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CDC7F-7726-B204-29DB-D637C57F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3975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1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DFED-DA48-FEDC-727C-F184C7363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52F35-BE8A-3165-EEA7-9C675ED91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DD93D-27F5-D271-231A-FE58AC30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8F6CA-EF3D-A7B5-4AF7-DBC5CB96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85159-ED64-09D2-37B2-E612E6B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37603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6425-E4CF-6AAD-A784-E82E4386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F2F86-4468-1E7B-ACFD-0209327BF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C0D8-2240-26D8-5BCA-0748B4E8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CEA1-0B1A-D6CF-C9BA-FADB9E08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6BEBB-9C91-871F-EC82-0AE9D6AB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213952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9F6A-31C1-B4F3-B526-0CBDD5E1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26619-95FC-A4A2-DA43-BFC07BAD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1E77-5A1F-7AB1-68DA-471317E3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98A5-782D-749C-025F-56296890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3C515-0C2D-F219-AE1B-E0F7CD0B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86632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3DAF-CEF0-D0F0-55D7-4CECC3C2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1EAF0-8EE7-A2A1-F9D6-682E79B6D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8229-3168-C1CC-9C11-CA2F4ED59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277F2-86AF-250C-D14B-2ECB43D3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20217-D914-625C-ED49-EF5A3F04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8E705-90D1-3322-3F42-00FD7E88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380106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7E47-F4B4-7F54-7D1B-5A650945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662D2-A0DB-8EDC-7443-AA34081F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C3A36-3E92-98AC-CB9B-49AD8EB9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25FCD-7A9B-4010-05D7-5382E2BB0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6BE47-ADB7-2A16-9C17-D1F680D6B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44CBA-E466-3C73-022A-CD83B40B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DEDC9-C568-4AD7-D7A9-30AED805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1E6DF-DBD6-8A6D-AFE5-F2C2C68E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494374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91B9-E97B-AD00-52A8-4D946AE9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40718-D92E-9215-1B07-A390CA76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C5669-2747-FB92-A181-F99F1C6F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DB73-7258-D7A9-CFF5-A2FF9DDB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2734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709A6-67D4-F379-BA85-5E034576F2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200993" cy="6947338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51F459C-20DA-09E2-59B4-5279E9FF70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598" y="160283"/>
            <a:ext cx="1647496" cy="16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2FF3C-A215-9713-6804-73D1D98F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0F61A-222B-868D-45F3-418553AE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C3E4-1B67-7EC4-6738-CF988EAEF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062F8B-C29A-4F4A-A8DB-6E1C63C8248D}" type="datetimeFigureOut">
              <a:rPr lang="vi-VN" smtClean="0"/>
              <a:t>23/10/2025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5977-6AC2-76F3-83FD-4C3537F37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2AA85-5C9B-BA8F-AD6D-918700D25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DA0C697-0DFD-8B9D-7A22-1E4372969F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434" y="0"/>
            <a:ext cx="1410018" cy="1410018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34A67F9-91E0-0C48-170D-D932F84987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47" y="5338916"/>
            <a:ext cx="1410018" cy="1410018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D097D2C-4403-A3B3-D1BB-F23D8F2E76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15" y="-2489632"/>
            <a:ext cx="1410018" cy="1410018"/>
          </a:xfrm>
          <a:prstGeom prst="rect">
            <a:avLst/>
          </a:prstGeom>
        </p:spPr>
      </p:pic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7459BB4-10B5-6C70-E087-54CCB62CBF4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48" y="7857525"/>
            <a:ext cx="1410018" cy="1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5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jpg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emf"/><Relationship Id="rId12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emf"/><Relationship Id="rId11" Type="http://schemas.openxmlformats.org/officeDocument/2006/relationships/image" Target="../media/image21.png"/><Relationship Id="rId5" Type="http://schemas.openxmlformats.org/officeDocument/2006/relationships/image" Target="../media/image11.emf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emf"/><Relationship Id="rId11" Type="http://schemas.openxmlformats.org/officeDocument/2006/relationships/image" Target="../media/image21.png"/><Relationship Id="rId5" Type="http://schemas.openxmlformats.org/officeDocument/2006/relationships/image" Target="../media/image12.emf"/><Relationship Id="rId10" Type="http://schemas.openxmlformats.org/officeDocument/2006/relationships/image" Target="../media/image14.png"/><Relationship Id="rId4" Type="http://schemas.openxmlformats.org/officeDocument/2006/relationships/image" Target="../media/image11.emf"/><Relationship Id="rId9" Type="http://schemas.openxmlformats.org/officeDocument/2006/relationships/image" Target="../media/image25.emf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17.jpg"/><Relationship Id="rId4" Type="http://schemas.openxmlformats.org/officeDocument/2006/relationships/image" Target="../media/image25.emf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emf"/><Relationship Id="rId12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emf"/><Relationship Id="rId11" Type="http://schemas.openxmlformats.org/officeDocument/2006/relationships/image" Target="../media/image21.png"/><Relationship Id="rId5" Type="http://schemas.openxmlformats.org/officeDocument/2006/relationships/image" Target="../media/image12.emf"/><Relationship Id="rId10" Type="http://schemas.openxmlformats.org/officeDocument/2006/relationships/image" Target="../media/image14.png"/><Relationship Id="rId4" Type="http://schemas.openxmlformats.org/officeDocument/2006/relationships/image" Target="../media/image11.emf"/><Relationship Id="rId9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5092-2ECA-6C28-40CE-959FEE1D3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3EB16-7182-B9AB-8A7D-FC2339140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0CA49C2A-E4CD-6B33-8601-B949B5CB5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6242484D-FA09-5978-C548-1A95FCE90073}"/>
              </a:ext>
            </a:extLst>
          </p:cNvPr>
          <p:cNvSpPr/>
          <p:nvPr/>
        </p:nvSpPr>
        <p:spPr>
          <a:xfrm>
            <a:off x="-211305" y="2781745"/>
            <a:ext cx="4722487" cy="4076255"/>
          </a:xfrm>
          <a:custGeom>
            <a:avLst/>
            <a:gdLst/>
            <a:ahLst/>
            <a:cxnLst/>
            <a:rect l="l" t="t" r="r" b="b"/>
            <a:pathLst>
              <a:path w="3255843" h="2863785">
                <a:moveTo>
                  <a:pt x="0" y="0"/>
                </a:moveTo>
                <a:lnTo>
                  <a:pt x="3255843" y="0"/>
                </a:lnTo>
                <a:lnTo>
                  <a:pt x="3255843" y="2863785"/>
                </a:lnTo>
                <a:lnTo>
                  <a:pt x="0" y="28637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01CF2-8A22-4B18-6C5F-8ECDF8834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7928">
            <a:off x="10163512" y="465878"/>
            <a:ext cx="1008975" cy="908382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A1B6C0ED-3C74-ABBE-A029-2916EAFB5108}"/>
              </a:ext>
            </a:extLst>
          </p:cNvPr>
          <p:cNvSpPr/>
          <p:nvPr/>
        </p:nvSpPr>
        <p:spPr>
          <a:xfrm>
            <a:off x="8860536" y="5125275"/>
            <a:ext cx="1668486" cy="1220724"/>
          </a:xfrm>
          <a:custGeom>
            <a:avLst/>
            <a:gdLst/>
            <a:ahLst/>
            <a:cxnLst/>
            <a:rect l="l" t="t" r="r" b="b"/>
            <a:pathLst>
              <a:path w="2837764" h="2666316">
                <a:moveTo>
                  <a:pt x="0" y="0"/>
                </a:moveTo>
                <a:lnTo>
                  <a:pt x="2837764" y="0"/>
                </a:lnTo>
                <a:lnTo>
                  <a:pt x="2837764" y="2666316"/>
                </a:lnTo>
                <a:lnTo>
                  <a:pt x="0" y="26663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C857CC-E37F-D312-DC8B-F303AFC245A5}"/>
              </a:ext>
            </a:extLst>
          </p:cNvPr>
          <p:cNvSpPr txBox="1"/>
          <p:nvPr/>
        </p:nvSpPr>
        <p:spPr>
          <a:xfrm>
            <a:off x="4853092" y="1685233"/>
            <a:ext cx="2411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17:</a:t>
            </a:r>
          </a:p>
          <a:p>
            <a:endParaRPr lang="en-VN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689770-B2D2-7E0A-81E8-31CB44BDDA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5447" y="3003222"/>
            <a:ext cx="6665329" cy="18537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312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3" y="608372"/>
            <a:ext cx="1117362" cy="4878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524" y="370379"/>
            <a:ext cx="844235" cy="5352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8689" y="0"/>
            <a:ext cx="760071" cy="10163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48292" y="5904086"/>
            <a:ext cx="1627956" cy="1436915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E42B0CDD-DDE3-4F0D-9600-AD7141A1BC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01375" y="6211484"/>
            <a:ext cx="566191" cy="5235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97A7953-4FAD-4708-81D2-6B4C97CC0807}"/>
              </a:ext>
            </a:extLst>
          </p:cNvPr>
          <p:cNvSpPr/>
          <p:nvPr/>
        </p:nvSpPr>
        <p:spPr>
          <a:xfrm>
            <a:off x="568960" y="175768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7D285F-3A92-491F-9DF8-AB346C4A7A88}"/>
              </a:ext>
            </a:extLst>
          </p:cNvPr>
          <p:cNvCxnSpPr>
            <a:stCxn id="2" idx="2"/>
            <a:endCxn id="2" idx="6"/>
          </p:cNvCxnSpPr>
          <p:nvPr/>
        </p:nvCxnSpPr>
        <p:spPr>
          <a:xfrm>
            <a:off x="568960" y="316484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E57148-1634-445C-9E4E-7A1B40942DC4}"/>
              </a:ext>
            </a:extLst>
          </p:cNvPr>
          <p:cNvCxnSpPr>
            <a:stCxn id="2" idx="7"/>
          </p:cNvCxnSpPr>
          <p:nvPr/>
        </p:nvCxnSpPr>
        <p:spPr>
          <a:xfrm flipH="1">
            <a:off x="1899920" y="2169828"/>
            <a:ext cx="1071212" cy="995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B6031B-648E-4F1E-BA0A-98916B056F36}"/>
              </a:ext>
            </a:extLst>
          </p:cNvPr>
          <p:cNvSpPr txBox="1"/>
          <p:nvPr/>
        </p:nvSpPr>
        <p:spPr>
          <a:xfrm>
            <a:off x="304800" y="1215119"/>
            <a:ext cx="103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41D30-0E27-437B-85A7-8AFD433ABDA1}"/>
              </a:ext>
            </a:extLst>
          </p:cNvPr>
          <p:cNvSpPr txBox="1"/>
          <p:nvPr/>
        </p:nvSpPr>
        <p:spPr>
          <a:xfrm>
            <a:off x="109104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3C1E0-8A21-457B-ADBA-EA94BBA85010}"/>
              </a:ext>
            </a:extLst>
          </p:cNvPr>
          <p:cNvSpPr txBox="1"/>
          <p:nvPr/>
        </p:nvSpPr>
        <p:spPr>
          <a:xfrm>
            <a:off x="1696720" y="3145137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D0840-1CBD-4A30-B1F7-77799F534411}"/>
              </a:ext>
            </a:extLst>
          </p:cNvPr>
          <p:cNvSpPr txBox="1"/>
          <p:nvPr/>
        </p:nvSpPr>
        <p:spPr>
          <a:xfrm>
            <a:off x="3388360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E2B64-C366-4E2E-B42D-7EA3093E90D5}"/>
              </a:ext>
            </a:extLst>
          </p:cNvPr>
          <p:cNvSpPr txBox="1"/>
          <p:nvPr/>
        </p:nvSpPr>
        <p:spPr>
          <a:xfrm>
            <a:off x="3030554" y="1882504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99E30E-657F-4B84-AB52-1CCBDE514D69}"/>
              </a:ext>
            </a:extLst>
          </p:cNvPr>
          <p:cNvSpPr/>
          <p:nvPr/>
        </p:nvSpPr>
        <p:spPr>
          <a:xfrm>
            <a:off x="3947160" y="1882504"/>
            <a:ext cx="7695491" cy="21583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O,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OM,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B650C-E43F-4D1E-89F5-F128C4AE2143}"/>
              </a:ext>
            </a:extLst>
          </p:cNvPr>
          <p:cNvGrpSpPr/>
          <p:nvPr/>
        </p:nvGrpSpPr>
        <p:grpSpPr>
          <a:xfrm>
            <a:off x="2561982" y="4247049"/>
            <a:ext cx="5027603" cy="1690364"/>
            <a:chOff x="442151" y="5928996"/>
            <a:chExt cx="6762180" cy="1321224"/>
          </a:xfrm>
        </p:grpSpPr>
        <p:sp>
          <p:nvSpPr>
            <p:cNvPr id="21" name="Rectangle: Rounded Corners 43">
              <a:extLst>
                <a:ext uri="{FF2B5EF4-FFF2-40B4-BE49-F238E27FC236}">
                  <a16:creationId xmlns:a16="http://schemas.microsoft.com/office/drawing/2014/main" id="{21765A43-A6E8-41B4-A82D-65360173117F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712120 w 6547824"/>
                <a:gd name="connsiteY2" fmla="*/ 0 h 1321224"/>
                <a:gd name="connsiteX3" fmla="*/ 1204032 w 6547824"/>
                <a:gd name="connsiteY3" fmla="*/ 0 h 1321224"/>
                <a:gd name="connsiteX4" fmla="*/ 1803925 w 6547824"/>
                <a:gd name="connsiteY4" fmla="*/ 0 h 1321224"/>
                <a:gd name="connsiteX5" fmla="*/ 2403817 w 6547824"/>
                <a:gd name="connsiteY5" fmla="*/ 0 h 1321224"/>
                <a:gd name="connsiteX6" fmla="*/ 3039704 w 6547824"/>
                <a:gd name="connsiteY6" fmla="*/ 0 h 1321224"/>
                <a:gd name="connsiteX7" fmla="*/ 3819564 w 6547824"/>
                <a:gd name="connsiteY7" fmla="*/ 0 h 1321224"/>
                <a:gd name="connsiteX8" fmla="*/ 3819564 w 6547824"/>
                <a:gd name="connsiteY8" fmla="*/ 0 h 1321224"/>
                <a:gd name="connsiteX9" fmla="*/ 4397955 w 6547824"/>
                <a:gd name="connsiteY9" fmla="*/ 0 h 1321224"/>
                <a:gd name="connsiteX10" fmla="*/ 4894498 w 6547824"/>
                <a:gd name="connsiteY10" fmla="*/ 0 h 1321224"/>
                <a:gd name="connsiteX11" fmla="*/ 5456520 w 6547824"/>
                <a:gd name="connsiteY11" fmla="*/ 0 h 1321224"/>
                <a:gd name="connsiteX12" fmla="*/ 5865935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220204 h 1321224"/>
                <a:gd name="connsiteX16" fmla="*/ 6871831 w 6547824"/>
                <a:gd name="connsiteY16" fmla="*/ 333526 h 1321224"/>
                <a:gd name="connsiteX17" fmla="*/ 7170915 w 6547824"/>
                <a:gd name="connsiteY17" fmla="*/ 438131 h 1321224"/>
                <a:gd name="connsiteX18" fmla="*/ 6859370 w 6547824"/>
                <a:gd name="connsiteY18" fmla="*/ 494321 h 1321224"/>
                <a:gd name="connsiteX19" fmla="*/ 6547824 w 6547824"/>
                <a:gd name="connsiteY19" fmla="*/ 550510 h 1321224"/>
                <a:gd name="connsiteX20" fmla="*/ 6547824 w 6547824"/>
                <a:gd name="connsiteY20" fmla="*/ 1101016 h 1321224"/>
                <a:gd name="connsiteX21" fmla="*/ 6327616 w 6547824"/>
                <a:gd name="connsiteY21" fmla="*/ 1321224 h 1321224"/>
                <a:gd name="connsiteX22" fmla="*/ 5918201 w 6547824"/>
                <a:gd name="connsiteY22" fmla="*/ 1321224 h 1321224"/>
                <a:gd name="connsiteX23" fmla="*/ 5456520 w 6547824"/>
                <a:gd name="connsiteY23" fmla="*/ 1321224 h 1321224"/>
                <a:gd name="connsiteX24" fmla="*/ 4943607 w 6547824"/>
                <a:gd name="connsiteY24" fmla="*/ 1321224 h 1321224"/>
                <a:gd name="connsiteX25" fmla="*/ 4447064 w 6547824"/>
                <a:gd name="connsiteY25" fmla="*/ 1321224 h 1321224"/>
                <a:gd name="connsiteX26" fmla="*/ 3819564 w 6547824"/>
                <a:gd name="connsiteY26" fmla="*/ 1321224 h 1321224"/>
                <a:gd name="connsiteX27" fmla="*/ 3819564 w 6547824"/>
                <a:gd name="connsiteY27" fmla="*/ 1321224 h 1321224"/>
                <a:gd name="connsiteX28" fmla="*/ 3147684 w 6547824"/>
                <a:gd name="connsiteY28" fmla="*/ 1321224 h 1321224"/>
                <a:gd name="connsiteX29" fmla="*/ 2547792 w 6547824"/>
                <a:gd name="connsiteY29" fmla="*/ 1321224 h 1321224"/>
                <a:gd name="connsiteX30" fmla="*/ 1947899 w 6547824"/>
                <a:gd name="connsiteY30" fmla="*/ 1321224 h 1321224"/>
                <a:gd name="connsiteX31" fmla="*/ 1455987 w 6547824"/>
                <a:gd name="connsiteY31" fmla="*/ 1321224 h 1321224"/>
                <a:gd name="connsiteX32" fmla="*/ 928081 w 6547824"/>
                <a:gd name="connsiteY32" fmla="*/ 1321224 h 1321224"/>
                <a:gd name="connsiteX33" fmla="*/ 220208 w 6547824"/>
                <a:gd name="connsiteY33" fmla="*/ 1321224 h 1321224"/>
                <a:gd name="connsiteX34" fmla="*/ 0 w 6547824"/>
                <a:gd name="connsiteY34" fmla="*/ 1101016 h 1321224"/>
                <a:gd name="connsiteX35" fmla="*/ 0 w 6547824"/>
                <a:gd name="connsiteY35" fmla="*/ 550510 h 1321224"/>
                <a:gd name="connsiteX36" fmla="*/ 0 w 6547824"/>
                <a:gd name="connsiteY36" fmla="*/ 220204 h 1321224"/>
                <a:gd name="connsiteX37" fmla="*/ 0 w 6547824"/>
                <a:gd name="connsiteY37" fmla="*/ 220204 h 1321224"/>
                <a:gd name="connsiteX38" fmla="*/ 0 w 6547824"/>
                <a:gd name="connsiteY38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-763" y="132712"/>
                    <a:pt x="119770" y="1555"/>
                    <a:pt x="220208" y="0"/>
                  </a:cubicBezTo>
                  <a:cubicBezTo>
                    <a:pt x="337498" y="-40868"/>
                    <a:pt x="593257" y="25034"/>
                    <a:pt x="712120" y="0"/>
                  </a:cubicBezTo>
                  <a:cubicBezTo>
                    <a:pt x="830983" y="-25034"/>
                    <a:pt x="1010232" y="40832"/>
                    <a:pt x="1204032" y="0"/>
                  </a:cubicBezTo>
                  <a:cubicBezTo>
                    <a:pt x="1397832" y="-40832"/>
                    <a:pt x="1520800" y="52172"/>
                    <a:pt x="1803925" y="0"/>
                  </a:cubicBezTo>
                  <a:cubicBezTo>
                    <a:pt x="2087050" y="-52172"/>
                    <a:pt x="2236901" y="53491"/>
                    <a:pt x="2403817" y="0"/>
                  </a:cubicBezTo>
                  <a:cubicBezTo>
                    <a:pt x="2570733" y="-53491"/>
                    <a:pt x="2804784" y="23250"/>
                    <a:pt x="3039704" y="0"/>
                  </a:cubicBezTo>
                  <a:cubicBezTo>
                    <a:pt x="3274624" y="-23250"/>
                    <a:pt x="3500659" y="32723"/>
                    <a:pt x="3819564" y="0"/>
                  </a:cubicBezTo>
                  <a:lnTo>
                    <a:pt x="3819564" y="0"/>
                  </a:lnTo>
                  <a:cubicBezTo>
                    <a:pt x="4036857" y="-49567"/>
                    <a:pt x="4278094" y="2919"/>
                    <a:pt x="4397955" y="0"/>
                  </a:cubicBezTo>
                  <a:cubicBezTo>
                    <a:pt x="4517816" y="-2919"/>
                    <a:pt x="4682401" y="43832"/>
                    <a:pt x="4894498" y="0"/>
                  </a:cubicBezTo>
                  <a:cubicBezTo>
                    <a:pt x="5106595" y="-43832"/>
                    <a:pt x="5256191" y="5382"/>
                    <a:pt x="5456520" y="0"/>
                  </a:cubicBezTo>
                  <a:cubicBezTo>
                    <a:pt x="5659929" y="-11857"/>
                    <a:pt x="5729081" y="10076"/>
                    <a:pt x="5865935" y="0"/>
                  </a:cubicBezTo>
                  <a:cubicBezTo>
                    <a:pt x="6002789" y="-10076"/>
                    <a:pt x="6204329" y="39658"/>
                    <a:pt x="6327616" y="0"/>
                  </a:cubicBezTo>
                  <a:cubicBezTo>
                    <a:pt x="6446124" y="-7900"/>
                    <a:pt x="6579604" y="103761"/>
                    <a:pt x="6547824" y="220208"/>
                  </a:cubicBezTo>
                  <a:lnTo>
                    <a:pt x="6547824" y="220204"/>
                  </a:lnTo>
                  <a:cubicBezTo>
                    <a:pt x="6685179" y="253125"/>
                    <a:pt x="6733942" y="295482"/>
                    <a:pt x="6871831" y="333526"/>
                  </a:cubicBezTo>
                  <a:cubicBezTo>
                    <a:pt x="7009720" y="371570"/>
                    <a:pt x="7043310" y="397810"/>
                    <a:pt x="7170915" y="438131"/>
                  </a:cubicBezTo>
                  <a:cubicBezTo>
                    <a:pt x="7080988" y="476904"/>
                    <a:pt x="6934012" y="460551"/>
                    <a:pt x="6859370" y="494321"/>
                  </a:cubicBezTo>
                  <a:cubicBezTo>
                    <a:pt x="6784728" y="528091"/>
                    <a:pt x="6694702" y="513040"/>
                    <a:pt x="6547824" y="550510"/>
                  </a:cubicBezTo>
                  <a:cubicBezTo>
                    <a:pt x="6606373" y="730930"/>
                    <a:pt x="6527590" y="951968"/>
                    <a:pt x="6547824" y="1101016"/>
                  </a:cubicBezTo>
                  <a:cubicBezTo>
                    <a:pt x="6554307" y="1202877"/>
                    <a:pt x="6459237" y="1333288"/>
                    <a:pt x="6327616" y="1321224"/>
                  </a:cubicBezTo>
                  <a:cubicBezTo>
                    <a:pt x="6208985" y="1357044"/>
                    <a:pt x="6111134" y="1286725"/>
                    <a:pt x="5918201" y="1321224"/>
                  </a:cubicBezTo>
                  <a:cubicBezTo>
                    <a:pt x="5725268" y="1355723"/>
                    <a:pt x="5554320" y="1309456"/>
                    <a:pt x="5456520" y="1321224"/>
                  </a:cubicBezTo>
                  <a:cubicBezTo>
                    <a:pt x="5351512" y="1329472"/>
                    <a:pt x="5196428" y="1318925"/>
                    <a:pt x="4943607" y="1321224"/>
                  </a:cubicBezTo>
                  <a:cubicBezTo>
                    <a:pt x="4690786" y="1323523"/>
                    <a:pt x="4565747" y="1309252"/>
                    <a:pt x="4447064" y="1321224"/>
                  </a:cubicBezTo>
                  <a:cubicBezTo>
                    <a:pt x="4328381" y="1333196"/>
                    <a:pt x="4126072" y="1259920"/>
                    <a:pt x="3819564" y="1321224"/>
                  </a:cubicBezTo>
                  <a:lnTo>
                    <a:pt x="3819564" y="1321224"/>
                  </a:lnTo>
                  <a:cubicBezTo>
                    <a:pt x="3522504" y="1365727"/>
                    <a:pt x="3310491" y="1304545"/>
                    <a:pt x="3147684" y="1321224"/>
                  </a:cubicBezTo>
                  <a:cubicBezTo>
                    <a:pt x="2984877" y="1337903"/>
                    <a:pt x="2696652" y="1282143"/>
                    <a:pt x="2547792" y="1321224"/>
                  </a:cubicBezTo>
                  <a:cubicBezTo>
                    <a:pt x="2398932" y="1360305"/>
                    <a:pt x="2157681" y="1307214"/>
                    <a:pt x="1947899" y="1321224"/>
                  </a:cubicBezTo>
                  <a:cubicBezTo>
                    <a:pt x="1738117" y="1335234"/>
                    <a:pt x="1613303" y="1281671"/>
                    <a:pt x="1455987" y="1321224"/>
                  </a:cubicBezTo>
                  <a:cubicBezTo>
                    <a:pt x="1298671" y="1360777"/>
                    <a:pt x="1170342" y="1294959"/>
                    <a:pt x="928081" y="1321224"/>
                  </a:cubicBezTo>
                  <a:cubicBezTo>
                    <a:pt x="685820" y="1347489"/>
                    <a:pt x="484372" y="1284934"/>
                    <a:pt x="220208" y="1321224"/>
                  </a:cubicBezTo>
                  <a:cubicBezTo>
                    <a:pt x="94232" y="1314267"/>
                    <a:pt x="4131" y="1228791"/>
                    <a:pt x="0" y="1101016"/>
                  </a:cubicBezTo>
                  <a:cubicBezTo>
                    <a:pt x="-407" y="957636"/>
                    <a:pt x="55896" y="684754"/>
                    <a:pt x="0" y="550510"/>
                  </a:cubicBezTo>
                  <a:cubicBezTo>
                    <a:pt x="-18994" y="470266"/>
                    <a:pt x="14068" y="361453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412254" y="-63092"/>
                    <a:pt x="640004" y="68339"/>
                    <a:pt x="856094" y="0"/>
                  </a:cubicBezTo>
                  <a:cubicBezTo>
                    <a:pt x="1072184" y="-68339"/>
                    <a:pt x="1264795" y="11669"/>
                    <a:pt x="1491980" y="0"/>
                  </a:cubicBezTo>
                  <a:cubicBezTo>
                    <a:pt x="1719165" y="-11669"/>
                    <a:pt x="1915798" y="10560"/>
                    <a:pt x="2127867" y="0"/>
                  </a:cubicBezTo>
                  <a:cubicBezTo>
                    <a:pt x="2339936" y="-10560"/>
                    <a:pt x="2508058" y="62665"/>
                    <a:pt x="2799746" y="0"/>
                  </a:cubicBezTo>
                  <a:cubicBezTo>
                    <a:pt x="3091434" y="-62665"/>
                    <a:pt x="3613384" y="2530"/>
                    <a:pt x="3819564" y="0"/>
                  </a:cubicBezTo>
                  <a:lnTo>
                    <a:pt x="3819564" y="0"/>
                  </a:lnTo>
                  <a:cubicBezTo>
                    <a:pt x="4057250" y="-49132"/>
                    <a:pt x="4195076" y="8383"/>
                    <a:pt x="4365216" y="0"/>
                  </a:cubicBezTo>
                  <a:cubicBezTo>
                    <a:pt x="4535356" y="-8383"/>
                    <a:pt x="4690313" y="46971"/>
                    <a:pt x="4878129" y="0"/>
                  </a:cubicBezTo>
                  <a:cubicBezTo>
                    <a:pt x="5065945" y="-46971"/>
                    <a:pt x="5321886" y="28985"/>
                    <a:pt x="5456520" y="0"/>
                  </a:cubicBezTo>
                  <a:cubicBezTo>
                    <a:pt x="5639494" y="-4018"/>
                    <a:pt x="5748546" y="12489"/>
                    <a:pt x="5883357" y="0"/>
                  </a:cubicBezTo>
                  <a:cubicBezTo>
                    <a:pt x="6018168" y="-12489"/>
                    <a:pt x="6186444" y="7926"/>
                    <a:pt x="6327616" y="0"/>
                  </a:cubicBezTo>
                  <a:cubicBezTo>
                    <a:pt x="6467488" y="-30004"/>
                    <a:pt x="6570778" y="71832"/>
                    <a:pt x="6547824" y="220208"/>
                  </a:cubicBezTo>
                  <a:lnTo>
                    <a:pt x="6547824" y="220204"/>
                  </a:lnTo>
                  <a:cubicBezTo>
                    <a:pt x="6697744" y="264058"/>
                    <a:pt x="6716034" y="292021"/>
                    <a:pt x="6859370" y="329168"/>
                  </a:cubicBezTo>
                  <a:cubicBezTo>
                    <a:pt x="7002706" y="366315"/>
                    <a:pt x="7095891" y="422373"/>
                    <a:pt x="7170915" y="438131"/>
                  </a:cubicBezTo>
                  <a:cubicBezTo>
                    <a:pt x="7087887" y="459185"/>
                    <a:pt x="6940395" y="459581"/>
                    <a:pt x="6878062" y="490949"/>
                  </a:cubicBezTo>
                  <a:cubicBezTo>
                    <a:pt x="6815729" y="522317"/>
                    <a:pt x="6697904" y="487765"/>
                    <a:pt x="6547824" y="550510"/>
                  </a:cubicBezTo>
                  <a:cubicBezTo>
                    <a:pt x="6598252" y="773830"/>
                    <a:pt x="6543932" y="974558"/>
                    <a:pt x="6547824" y="1101016"/>
                  </a:cubicBezTo>
                  <a:cubicBezTo>
                    <a:pt x="6554689" y="1229689"/>
                    <a:pt x="6444077" y="1315017"/>
                    <a:pt x="6327616" y="1321224"/>
                  </a:cubicBezTo>
                  <a:cubicBezTo>
                    <a:pt x="6222206" y="1355104"/>
                    <a:pt x="6031110" y="1285653"/>
                    <a:pt x="5909490" y="1321224"/>
                  </a:cubicBezTo>
                  <a:cubicBezTo>
                    <a:pt x="5787870" y="1356795"/>
                    <a:pt x="5649610" y="1287334"/>
                    <a:pt x="5456520" y="1321224"/>
                  </a:cubicBezTo>
                  <a:cubicBezTo>
                    <a:pt x="5257149" y="1376287"/>
                    <a:pt x="5139042" y="1320849"/>
                    <a:pt x="4878129" y="1321224"/>
                  </a:cubicBezTo>
                  <a:cubicBezTo>
                    <a:pt x="4617216" y="1321599"/>
                    <a:pt x="4503633" y="1315694"/>
                    <a:pt x="4299738" y="1321224"/>
                  </a:cubicBezTo>
                  <a:cubicBezTo>
                    <a:pt x="4095843" y="1326754"/>
                    <a:pt x="3958757" y="1300651"/>
                    <a:pt x="3819564" y="1321224"/>
                  </a:cubicBezTo>
                  <a:lnTo>
                    <a:pt x="3819564" y="1321224"/>
                  </a:lnTo>
                  <a:cubicBezTo>
                    <a:pt x="3547927" y="1351607"/>
                    <a:pt x="3471697" y="1292733"/>
                    <a:pt x="3183678" y="1321224"/>
                  </a:cubicBezTo>
                  <a:cubicBezTo>
                    <a:pt x="2895659" y="1349715"/>
                    <a:pt x="2864631" y="1302382"/>
                    <a:pt x="2655772" y="1321224"/>
                  </a:cubicBezTo>
                  <a:cubicBezTo>
                    <a:pt x="2446913" y="1340066"/>
                    <a:pt x="2352096" y="1278156"/>
                    <a:pt x="2055880" y="1321224"/>
                  </a:cubicBezTo>
                  <a:cubicBezTo>
                    <a:pt x="1759664" y="1364292"/>
                    <a:pt x="1688389" y="1299863"/>
                    <a:pt x="1491980" y="1321224"/>
                  </a:cubicBezTo>
                  <a:cubicBezTo>
                    <a:pt x="1295571" y="1342585"/>
                    <a:pt x="1213545" y="1272836"/>
                    <a:pt x="964075" y="1321224"/>
                  </a:cubicBezTo>
                  <a:cubicBezTo>
                    <a:pt x="714605" y="1369612"/>
                    <a:pt x="379735" y="1244279"/>
                    <a:pt x="220208" y="1321224"/>
                  </a:cubicBezTo>
                  <a:cubicBezTo>
                    <a:pt x="94136" y="1312906"/>
                    <a:pt x="14359" y="1231529"/>
                    <a:pt x="0" y="1101016"/>
                  </a:cubicBezTo>
                  <a:cubicBezTo>
                    <a:pt x="-36014" y="946818"/>
                    <a:pt x="41086" y="747514"/>
                    <a:pt x="0" y="550510"/>
                  </a:cubicBezTo>
                  <a:cubicBezTo>
                    <a:pt x="-39393" y="402173"/>
                    <a:pt x="34557" y="299057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391FE3-02BA-4213-8D2F-0CAC3941CFA4}"/>
                </a:ext>
              </a:extLst>
            </p:cNvPr>
            <p:cNvSpPr/>
            <p:nvPr/>
          </p:nvSpPr>
          <p:spPr>
            <a:xfrm>
              <a:off x="442151" y="6050999"/>
              <a:ext cx="6577542" cy="1197704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Ngoài OM là bán kính, em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</a:t>
              </a:r>
              <a:r>
                <a:rPr lang="en-US" sz="2800" strike="noStrike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ã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 tìm những bán kính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 trong hình.”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D66DBA9-A7D0-4571-897D-5EE8B0DBA1A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03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3" grpId="0"/>
      <p:bldP spid="17" grpId="0"/>
      <p:bldP spid="18" grpId="0"/>
      <p:bldP spid="19" grpId="0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945">
            <a:off x="129275" y="-85246"/>
            <a:ext cx="9932988" cy="4749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05" y="9412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7947" y="406025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2256" y="1867623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5260" y="354633"/>
            <a:ext cx="1131464" cy="1512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8725" y="1243013"/>
            <a:ext cx="1048563" cy="406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23237" y="2644633"/>
            <a:ext cx="5186973" cy="1321224"/>
            <a:chOff x="442151" y="5928996"/>
            <a:chExt cx="6976534" cy="1321224"/>
          </a:xfrm>
        </p:grpSpPr>
        <p:sp>
          <p:nvSpPr>
            <p:cNvPr id="16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2151" y="6050999"/>
              <a:ext cx="697653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com pa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tâm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4F028-3A41-49FB-9C98-06429C342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4543" y="2237970"/>
            <a:ext cx="5982064" cy="3455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4996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914401" y="600386"/>
            <a:ext cx="1009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tâm, bán kính, đường kính của mỗi hình tròn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89C64-0F06-4F74-8325-5CEAF62AA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180" y="1849502"/>
            <a:ext cx="4529156" cy="3002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4FE37F-8B85-49BD-81D0-51E5B99755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516" y="1816820"/>
            <a:ext cx="4447858" cy="3268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65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3" y="7843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474" y="516737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370" y="173255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513" y="177161"/>
            <a:ext cx="776219" cy="1037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0114" y="771586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9082" y="5516675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18918" y="151296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5430" y="376425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ường kính MN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74688" y="260906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738314" y="142289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2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60207" y="253887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2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44577" y="365484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2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17" y="5157456"/>
            <a:ext cx="2127879" cy="1559521"/>
            <a:chOff x="-73757" y="5375692"/>
            <a:chExt cx="2127879" cy="1559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57" y="5375692"/>
              <a:ext cx="2127879" cy="15595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937" y="5717772"/>
              <a:ext cx="172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vở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63F3961-3775-40EF-902D-62FDD98F7F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8480" y="1801741"/>
            <a:ext cx="3714017" cy="2462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1162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9082" y="5516675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18918" y="151296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5430" y="376425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ường kính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AB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74688" y="260906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738314" y="142289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60207" y="253887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44577" y="365484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17" y="5157456"/>
            <a:ext cx="2127879" cy="1559521"/>
            <a:chOff x="-73757" y="5375692"/>
            <a:chExt cx="2127879" cy="1559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57" y="5375692"/>
              <a:ext cx="2127879" cy="15595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937" y="5717772"/>
              <a:ext cx="172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vở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300CF9A-626E-439F-92E7-9DB2A09640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044" y="1640132"/>
            <a:ext cx="3541155" cy="260192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E187ED2-D3CA-479B-88A4-DA45E06256BF}"/>
              </a:ext>
            </a:extLst>
          </p:cNvPr>
          <p:cNvGrpSpPr/>
          <p:nvPr/>
        </p:nvGrpSpPr>
        <p:grpSpPr>
          <a:xfrm>
            <a:off x="2651760" y="4610051"/>
            <a:ext cx="5090160" cy="1327362"/>
            <a:chOff x="442151" y="5928996"/>
            <a:chExt cx="6970796" cy="1321224"/>
          </a:xfrm>
        </p:grpSpPr>
        <p:sp>
          <p:nvSpPr>
            <p:cNvPr id="28" name="Rectangle: Rounded Corners 43">
              <a:extLst>
                <a:ext uri="{FF2B5EF4-FFF2-40B4-BE49-F238E27FC236}">
                  <a16:creationId xmlns:a16="http://schemas.microsoft.com/office/drawing/2014/main" id="{5B23D43C-6913-4628-96E5-845DC2C785E6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712120 w 6547824"/>
                <a:gd name="connsiteY2" fmla="*/ 0 h 1321224"/>
                <a:gd name="connsiteX3" fmla="*/ 1204032 w 6547824"/>
                <a:gd name="connsiteY3" fmla="*/ 0 h 1321224"/>
                <a:gd name="connsiteX4" fmla="*/ 1803925 w 6547824"/>
                <a:gd name="connsiteY4" fmla="*/ 0 h 1321224"/>
                <a:gd name="connsiteX5" fmla="*/ 2403817 w 6547824"/>
                <a:gd name="connsiteY5" fmla="*/ 0 h 1321224"/>
                <a:gd name="connsiteX6" fmla="*/ 3039704 w 6547824"/>
                <a:gd name="connsiteY6" fmla="*/ 0 h 1321224"/>
                <a:gd name="connsiteX7" fmla="*/ 3819564 w 6547824"/>
                <a:gd name="connsiteY7" fmla="*/ 0 h 1321224"/>
                <a:gd name="connsiteX8" fmla="*/ 3819564 w 6547824"/>
                <a:gd name="connsiteY8" fmla="*/ 0 h 1321224"/>
                <a:gd name="connsiteX9" fmla="*/ 4397955 w 6547824"/>
                <a:gd name="connsiteY9" fmla="*/ 0 h 1321224"/>
                <a:gd name="connsiteX10" fmla="*/ 4894498 w 6547824"/>
                <a:gd name="connsiteY10" fmla="*/ 0 h 1321224"/>
                <a:gd name="connsiteX11" fmla="*/ 5456520 w 6547824"/>
                <a:gd name="connsiteY11" fmla="*/ 0 h 1321224"/>
                <a:gd name="connsiteX12" fmla="*/ 5865935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220204 h 1321224"/>
                <a:gd name="connsiteX16" fmla="*/ 6871831 w 6547824"/>
                <a:gd name="connsiteY16" fmla="*/ 333526 h 1321224"/>
                <a:gd name="connsiteX17" fmla="*/ 7170915 w 6547824"/>
                <a:gd name="connsiteY17" fmla="*/ 438131 h 1321224"/>
                <a:gd name="connsiteX18" fmla="*/ 6859370 w 6547824"/>
                <a:gd name="connsiteY18" fmla="*/ 494321 h 1321224"/>
                <a:gd name="connsiteX19" fmla="*/ 6547824 w 6547824"/>
                <a:gd name="connsiteY19" fmla="*/ 550510 h 1321224"/>
                <a:gd name="connsiteX20" fmla="*/ 6547824 w 6547824"/>
                <a:gd name="connsiteY20" fmla="*/ 1101016 h 1321224"/>
                <a:gd name="connsiteX21" fmla="*/ 6327616 w 6547824"/>
                <a:gd name="connsiteY21" fmla="*/ 1321224 h 1321224"/>
                <a:gd name="connsiteX22" fmla="*/ 5918201 w 6547824"/>
                <a:gd name="connsiteY22" fmla="*/ 1321224 h 1321224"/>
                <a:gd name="connsiteX23" fmla="*/ 5456520 w 6547824"/>
                <a:gd name="connsiteY23" fmla="*/ 1321224 h 1321224"/>
                <a:gd name="connsiteX24" fmla="*/ 4943607 w 6547824"/>
                <a:gd name="connsiteY24" fmla="*/ 1321224 h 1321224"/>
                <a:gd name="connsiteX25" fmla="*/ 4447064 w 6547824"/>
                <a:gd name="connsiteY25" fmla="*/ 1321224 h 1321224"/>
                <a:gd name="connsiteX26" fmla="*/ 3819564 w 6547824"/>
                <a:gd name="connsiteY26" fmla="*/ 1321224 h 1321224"/>
                <a:gd name="connsiteX27" fmla="*/ 3819564 w 6547824"/>
                <a:gd name="connsiteY27" fmla="*/ 1321224 h 1321224"/>
                <a:gd name="connsiteX28" fmla="*/ 3147684 w 6547824"/>
                <a:gd name="connsiteY28" fmla="*/ 1321224 h 1321224"/>
                <a:gd name="connsiteX29" fmla="*/ 2547792 w 6547824"/>
                <a:gd name="connsiteY29" fmla="*/ 1321224 h 1321224"/>
                <a:gd name="connsiteX30" fmla="*/ 1947899 w 6547824"/>
                <a:gd name="connsiteY30" fmla="*/ 1321224 h 1321224"/>
                <a:gd name="connsiteX31" fmla="*/ 1455987 w 6547824"/>
                <a:gd name="connsiteY31" fmla="*/ 1321224 h 1321224"/>
                <a:gd name="connsiteX32" fmla="*/ 928081 w 6547824"/>
                <a:gd name="connsiteY32" fmla="*/ 1321224 h 1321224"/>
                <a:gd name="connsiteX33" fmla="*/ 220208 w 6547824"/>
                <a:gd name="connsiteY33" fmla="*/ 1321224 h 1321224"/>
                <a:gd name="connsiteX34" fmla="*/ 0 w 6547824"/>
                <a:gd name="connsiteY34" fmla="*/ 1101016 h 1321224"/>
                <a:gd name="connsiteX35" fmla="*/ 0 w 6547824"/>
                <a:gd name="connsiteY35" fmla="*/ 550510 h 1321224"/>
                <a:gd name="connsiteX36" fmla="*/ 0 w 6547824"/>
                <a:gd name="connsiteY36" fmla="*/ 220204 h 1321224"/>
                <a:gd name="connsiteX37" fmla="*/ 0 w 6547824"/>
                <a:gd name="connsiteY37" fmla="*/ 220204 h 1321224"/>
                <a:gd name="connsiteX38" fmla="*/ 0 w 6547824"/>
                <a:gd name="connsiteY38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-763" y="132712"/>
                    <a:pt x="119770" y="1555"/>
                    <a:pt x="220208" y="0"/>
                  </a:cubicBezTo>
                  <a:cubicBezTo>
                    <a:pt x="337498" y="-40868"/>
                    <a:pt x="593257" y="25034"/>
                    <a:pt x="712120" y="0"/>
                  </a:cubicBezTo>
                  <a:cubicBezTo>
                    <a:pt x="830983" y="-25034"/>
                    <a:pt x="1010232" y="40832"/>
                    <a:pt x="1204032" y="0"/>
                  </a:cubicBezTo>
                  <a:cubicBezTo>
                    <a:pt x="1397832" y="-40832"/>
                    <a:pt x="1520800" y="52172"/>
                    <a:pt x="1803925" y="0"/>
                  </a:cubicBezTo>
                  <a:cubicBezTo>
                    <a:pt x="2087050" y="-52172"/>
                    <a:pt x="2236901" y="53491"/>
                    <a:pt x="2403817" y="0"/>
                  </a:cubicBezTo>
                  <a:cubicBezTo>
                    <a:pt x="2570733" y="-53491"/>
                    <a:pt x="2804784" y="23250"/>
                    <a:pt x="3039704" y="0"/>
                  </a:cubicBezTo>
                  <a:cubicBezTo>
                    <a:pt x="3274624" y="-23250"/>
                    <a:pt x="3500659" y="32723"/>
                    <a:pt x="3819564" y="0"/>
                  </a:cubicBezTo>
                  <a:lnTo>
                    <a:pt x="3819564" y="0"/>
                  </a:lnTo>
                  <a:cubicBezTo>
                    <a:pt x="4036857" y="-49567"/>
                    <a:pt x="4278094" y="2919"/>
                    <a:pt x="4397955" y="0"/>
                  </a:cubicBezTo>
                  <a:cubicBezTo>
                    <a:pt x="4517816" y="-2919"/>
                    <a:pt x="4682401" y="43832"/>
                    <a:pt x="4894498" y="0"/>
                  </a:cubicBezTo>
                  <a:cubicBezTo>
                    <a:pt x="5106595" y="-43832"/>
                    <a:pt x="5256191" y="5382"/>
                    <a:pt x="5456520" y="0"/>
                  </a:cubicBezTo>
                  <a:cubicBezTo>
                    <a:pt x="5659929" y="-11857"/>
                    <a:pt x="5729081" y="10076"/>
                    <a:pt x="5865935" y="0"/>
                  </a:cubicBezTo>
                  <a:cubicBezTo>
                    <a:pt x="6002789" y="-10076"/>
                    <a:pt x="6204329" y="39658"/>
                    <a:pt x="6327616" y="0"/>
                  </a:cubicBezTo>
                  <a:cubicBezTo>
                    <a:pt x="6446124" y="-7900"/>
                    <a:pt x="6579604" y="103761"/>
                    <a:pt x="6547824" y="220208"/>
                  </a:cubicBezTo>
                  <a:lnTo>
                    <a:pt x="6547824" y="220204"/>
                  </a:lnTo>
                  <a:cubicBezTo>
                    <a:pt x="6685179" y="253125"/>
                    <a:pt x="6733942" y="295482"/>
                    <a:pt x="6871831" y="333526"/>
                  </a:cubicBezTo>
                  <a:cubicBezTo>
                    <a:pt x="7009720" y="371570"/>
                    <a:pt x="7043310" y="397810"/>
                    <a:pt x="7170915" y="438131"/>
                  </a:cubicBezTo>
                  <a:cubicBezTo>
                    <a:pt x="7080988" y="476904"/>
                    <a:pt x="6934012" y="460551"/>
                    <a:pt x="6859370" y="494321"/>
                  </a:cubicBezTo>
                  <a:cubicBezTo>
                    <a:pt x="6784728" y="528091"/>
                    <a:pt x="6694702" y="513040"/>
                    <a:pt x="6547824" y="550510"/>
                  </a:cubicBezTo>
                  <a:cubicBezTo>
                    <a:pt x="6606373" y="730930"/>
                    <a:pt x="6527590" y="951968"/>
                    <a:pt x="6547824" y="1101016"/>
                  </a:cubicBezTo>
                  <a:cubicBezTo>
                    <a:pt x="6554307" y="1202877"/>
                    <a:pt x="6459237" y="1333288"/>
                    <a:pt x="6327616" y="1321224"/>
                  </a:cubicBezTo>
                  <a:cubicBezTo>
                    <a:pt x="6208985" y="1357044"/>
                    <a:pt x="6111134" y="1286725"/>
                    <a:pt x="5918201" y="1321224"/>
                  </a:cubicBezTo>
                  <a:cubicBezTo>
                    <a:pt x="5725268" y="1355723"/>
                    <a:pt x="5554320" y="1309456"/>
                    <a:pt x="5456520" y="1321224"/>
                  </a:cubicBezTo>
                  <a:cubicBezTo>
                    <a:pt x="5351512" y="1329472"/>
                    <a:pt x="5196428" y="1318925"/>
                    <a:pt x="4943607" y="1321224"/>
                  </a:cubicBezTo>
                  <a:cubicBezTo>
                    <a:pt x="4690786" y="1323523"/>
                    <a:pt x="4565747" y="1309252"/>
                    <a:pt x="4447064" y="1321224"/>
                  </a:cubicBezTo>
                  <a:cubicBezTo>
                    <a:pt x="4328381" y="1333196"/>
                    <a:pt x="4126072" y="1259920"/>
                    <a:pt x="3819564" y="1321224"/>
                  </a:cubicBezTo>
                  <a:lnTo>
                    <a:pt x="3819564" y="1321224"/>
                  </a:lnTo>
                  <a:cubicBezTo>
                    <a:pt x="3522504" y="1365727"/>
                    <a:pt x="3310491" y="1304545"/>
                    <a:pt x="3147684" y="1321224"/>
                  </a:cubicBezTo>
                  <a:cubicBezTo>
                    <a:pt x="2984877" y="1337903"/>
                    <a:pt x="2696652" y="1282143"/>
                    <a:pt x="2547792" y="1321224"/>
                  </a:cubicBezTo>
                  <a:cubicBezTo>
                    <a:pt x="2398932" y="1360305"/>
                    <a:pt x="2157681" y="1307214"/>
                    <a:pt x="1947899" y="1321224"/>
                  </a:cubicBezTo>
                  <a:cubicBezTo>
                    <a:pt x="1738117" y="1335234"/>
                    <a:pt x="1613303" y="1281671"/>
                    <a:pt x="1455987" y="1321224"/>
                  </a:cubicBezTo>
                  <a:cubicBezTo>
                    <a:pt x="1298671" y="1360777"/>
                    <a:pt x="1170342" y="1294959"/>
                    <a:pt x="928081" y="1321224"/>
                  </a:cubicBezTo>
                  <a:cubicBezTo>
                    <a:pt x="685820" y="1347489"/>
                    <a:pt x="484372" y="1284934"/>
                    <a:pt x="220208" y="1321224"/>
                  </a:cubicBezTo>
                  <a:cubicBezTo>
                    <a:pt x="94232" y="1314267"/>
                    <a:pt x="4131" y="1228791"/>
                    <a:pt x="0" y="1101016"/>
                  </a:cubicBezTo>
                  <a:cubicBezTo>
                    <a:pt x="-407" y="957636"/>
                    <a:pt x="55896" y="684754"/>
                    <a:pt x="0" y="550510"/>
                  </a:cubicBezTo>
                  <a:cubicBezTo>
                    <a:pt x="-18994" y="470266"/>
                    <a:pt x="14068" y="361453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412254" y="-63092"/>
                    <a:pt x="640004" y="68339"/>
                    <a:pt x="856094" y="0"/>
                  </a:cubicBezTo>
                  <a:cubicBezTo>
                    <a:pt x="1072184" y="-68339"/>
                    <a:pt x="1264795" y="11669"/>
                    <a:pt x="1491980" y="0"/>
                  </a:cubicBezTo>
                  <a:cubicBezTo>
                    <a:pt x="1719165" y="-11669"/>
                    <a:pt x="1915798" y="10560"/>
                    <a:pt x="2127867" y="0"/>
                  </a:cubicBezTo>
                  <a:cubicBezTo>
                    <a:pt x="2339936" y="-10560"/>
                    <a:pt x="2508058" y="62665"/>
                    <a:pt x="2799746" y="0"/>
                  </a:cubicBezTo>
                  <a:cubicBezTo>
                    <a:pt x="3091434" y="-62665"/>
                    <a:pt x="3613384" y="2530"/>
                    <a:pt x="3819564" y="0"/>
                  </a:cubicBezTo>
                  <a:lnTo>
                    <a:pt x="3819564" y="0"/>
                  </a:lnTo>
                  <a:cubicBezTo>
                    <a:pt x="4057250" y="-49132"/>
                    <a:pt x="4195076" y="8383"/>
                    <a:pt x="4365216" y="0"/>
                  </a:cubicBezTo>
                  <a:cubicBezTo>
                    <a:pt x="4535356" y="-8383"/>
                    <a:pt x="4690313" y="46971"/>
                    <a:pt x="4878129" y="0"/>
                  </a:cubicBezTo>
                  <a:cubicBezTo>
                    <a:pt x="5065945" y="-46971"/>
                    <a:pt x="5321886" y="28985"/>
                    <a:pt x="5456520" y="0"/>
                  </a:cubicBezTo>
                  <a:cubicBezTo>
                    <a:pt x="5639494" y="-4018"/>
                    <a:pt x="5748546" y="12489"/>
                    <a:pt x="5883357" y="0"/>
                  </a:cubicBezTo>
                  <a:cubicBezTo>
                    <a:pt x="6018168" y="-12489"/>
                    <a:pt x="6186444" y="7926"/>
                    <a:pt x="6327616" y="0"/>
                  </a:cubicBezTo>
                  <a:cubicBezTo>
                    <a:pt x="6467488" y="-30004"/>
                    <a:pt x="6570778" y="71832"/>
                    <a:pt x="6547824" y="220208"/>
                  </a:cubicBezTo>
                  <a:lnTo>
                    <a:pt x="6547824" y="220204"/>
                  </a:lnTo>
                  <a:cubicBezTo>
                    <a:pt x="6697744" y="264058"/>
                    <a:pt x="6716034" y="292021"/>
                    <a:pt x="6859370" y="329168"/>
                  </a:cubicBezTo>
                  <a:cubicBezTo>
                    <a:pt x="7002706" y="366315"/>
                    <a:pt x="7095891" y="422373"/>
                    <a:pt x="7170915" y="438131"/>
                  </a:cubicBezTo>
                  <a:cubicBezTo>
                    <a:pt x="7087887" y="459185"/>
                    <a:pt x="6940395" y="459581"/>
                    <a:pt x="6878062" y="490949"/>
                  </a:cubicBezTo>
                  <a:cubicBezTo>
                    <a:pt x="6815729" y="522317"/>
                    <a:pt x="6697904" y="487765"/>
                    <a:pt x="6547824" y="550510"/>
                  </a:cubicBezTo>
                  <a:cubicBezTo>
                    <a:pt x="6598252" y="773830"/>
                    <a:pt x="6543932" y="974558"/>
                    <a:pt x="6547824" y="1101016"/>
                  </a:cubicBezTo>
                  <a:cubicBezTo>
                    <a:pt x="6554689" y="1229689"/>
                    <a:pt x="6444077" y="1315017"/>
                    <a:pt x="6327616" y="1321224"/>
                  </a:cubicBezTo>
                  <a:cubicBezTo>
                    <a:pt x="6222206" y="1355104"/>
                    <a:pt x="6031110" y="1285653"/>
                    <a:pt x="5909490" y="1321224"/>
                  </a:cubicBezTo>
                  <a:cubicBezTo>
                    <a:pt x="5787870" y="1356795"/>
                    <a:pt x="5649610" y="1287334"/>
                    <a:pt x="5456520" y="1321224"/>
                  </a:cubicBezTo>
                  <a:cubicBezTo>
                    <a:pt x="5257149" y="1376287"/>
                    <a:pt x="5139042" y="1320849"/>
                    <a:pt x="4878129" y="1321224"/>
                  </a:cubicBezTo>
                  <a:cubicBezTo>
                    <a:pt x="4617216" y="1321599"/>
                    <a:pt x="4503633" y="1315694"/>
                    <a:pt x="4299738" y="1321224"/>
                  </a:cubicBezTo>
                  <a:cubicBezTo>
                    <a:pt x="4095843" y="1326754"/>
                    <a:pt x="3958757" y="1300651"/>
                    <a:pt x="3819564" y="1321224"/>
                  </a:cubicBezTo>
                  <a:lnTo>
                    <a:pt x="3819564" y="1321224"/>
                  </a:lnTo>
                  <a:cubicBezTo>
                    <a:pt x="3547927" y="1351607"/>
                    <a:pt x="3471697" y="1292733"/>
                    <a:pt x="3183678" y="1321224"/>
                  </a:cubicBezTo>
                  <a:cubicBezTo>
                    <a:pt x="2895659" y="1349715"/>
                    <a:pt x="2864631" y="1302382"/>
                    <a:pt x="2655772" y="1321224"/>
                  </a:cubicBezTo>
                  <a:cubicBezTo>
                    <a:pt x="2446913" y="1340066"/>
                    <a:pt x="2352096" y="1278156"/>
                    <a:pt x="2055880" y="1321224"/>
                  </a:cubicBezTo>
                  <a:cubicBezTo>
                    <a:pt x="1759664" y="1364292"/>
                    <a:pt x="1688389" y="1299863"/>
                    <a:pt x="1491980" y="1321224"/>
                  </a:cubicBezTo>
                  <a:cubicBezTo>
                    <a:pt x="1295571" y="1342585"/>
                    <a:pt x="1213545" y="1272836"/>
                    <a:pt x="964075" y="1321224"/>
                  </a:cubicBezTo>
                  <a:cubicBezTo>
                    <a:pt x="714605" y="1369612"/>
                    <a:pt x="379735" y="1244279"/>
                    <a:pt x="220208" y="1321224"/>
                  </a:cubicBezTo>
                  <a:cubicBezTo>
                    <a:pt x="94136" y="1312906"/>
                    <a:pt x="14359" y="1231529"/>
                    <a:pt x="0" y="1101016"/>
                  </a:cubicBezTo>
                  <a:cubicBezTo>
                    <a:pt x="-36014" y="946818"/>
                    <a:pt x="41086" y="747514"/>
                    <a:pt x="0" y="550510"/>
                  </a:cubicBezTo>
                  <a:cubicBezTo>
                    <a:pt x="-39393" y="402173"/>
                    <a:pt x="34557" y="299057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4BF28743-89DD-4936-9A1F-62EAB3E30F31}"/>
                </a:ext>
              </a:extLst>
            </p:cNvPr>
            <p:cNvSpPr/>
            <p:nvPr/>
          </p:nvSpPr>
          <p:spPr>
            <a:xfrm>
              <a:off x="442151" y="6050999"/>
              <a:ext cx="6970796" cy="1050726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kính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4F80126-0CB0-44F9-AF6A-620F502F1C4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73" y="4521199"/>
            <a:ext cx="2713655" cy="27136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85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4EC6A74-EF53-4C0D-AFA7-946B73405BA3}"/>
              </a:ext>
            </a:extLst>
          </p:cNvPr>
          <p:cNvSpPr/>
          <p:nvPr/>
        </p:nvSpPr>
        <p:spPr>
          <a:xfrm>
            <a:off x="6096000" y="2113064"/>
            <a:ext cx="1828800" cy="18288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2822539" y="667603"/>
            <a:ext cx="825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734185-573A-4450-9B0A-2C9CCB6D42AC}"/>
              </a:ext>
            </a:extLst>
          </p:cNvPr>
          <p:cNvGrpSpPr/>
          <p:nvPr/>
        </p:nvGrpSpPr>
        <p:grpSpPr>
          <a:xfrm>
            <a:off x="876003" y="2620300"/>
            <a:ext cx="1828800" cy="7315200"/>
            <a:chOff x="5192536" y="2415743"/>
            <a:chExt cx="1828800" cy="7315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7045C4-0BD4-4E42-A5BA-F13B4D168809}"/>
                </a:ext>
              </a:extLst>
            </p:cNvPr>
            <p:cNvGrpSpPr/>
            <p:nvPr/>
          </p:nvGrpSpPr>
          <p:grpSpPr>
            <a:xfrm>
              <a:off x="6106936" y="2415743"/>
              <a:ext cx="914400" cy="3657600"/>
              <a:chOff x="5466080" y="1999992"/>
              <a:chExt cx="1524000" cy="4155699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C2860936-1652-4E30-BBED-088002813499}"/>
                  </a:ext>
                </a:extLst>
              </p:cNvPr>
              <p:cNvSpPr/>
              <p:nvPr/>
            </p:nvSpPr>
            <p:spPr>
              <a:xfrm>
                <a:off x="5466080" y="2692400"/>
                <a:ext cx="1524000" cy="3463291"/>
              </a:xfrm>
              <a:custGeom>
                <a:avLst/>
                <a:gdLst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0 w 1524000"/>
                  <a:gd name="connsiteY3" fmla="*/ 3463291 h 3463291"/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772160 w 1524000"/>
                  <a:gd name="connsiteY3" fmla="*/ 863817 h 3463291"/>
                  <a:gd name="connsiteX4" fmla="*/ 0 w 1524000"/>
                  <a:gd name="connsiteY4" fmla="*/ 3463291 h 346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0" h="3463291">
                    <a:moveTo>
                      <a:pt x="0" y="3463291"/>
                    </a:moveTo>
                    <a:lnTo>
                      <a:pt x="762000" y="0"/>
                    </a:lnTo>
                    <a:lnTo>
                      <a:pt x="1524000" y="3463291"/>
                    </a:lnTo>
                    <a:cubicBezTo>
                      <a:pt x="1293707" y="3460400"/>
                      <a:pt x="1002453" y="866708"/>
                      <a:pt x="772160" y="863817"/>
                    </a:cubicBezTo>
                    <a:lnTo>
                      <a:pt x="0" y="346329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95D1222-75EA-4D7F-81BE-14BD3780FA6F}"/>
                  </a:ext>
                </a:extLst>
              </p:cNvPr>
              <p:cNvSpPr/>
              <p:nvPr/>
            </p:nvSpPr>
            <p:spPr>
              <a:xfrm>
                <a:off x="6046493" y="1999992"/>
                <a:ext cx="345440" cy="104648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7E498F5-34FC-41DA-83CE-3EEE0C16312A}"/>
                  </a:ext>
                </a:extLst>
              </p:cNvPr>
              <p:cNvSpPr/>
              <p:nvPr/>
            </p:nvSpPr>
            <p:spPr>
              <a:xfrm>
                <a:off x="5904253" y="2584767"/>
                <a:ext cx="629920" cy="584775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96087E8-4317-4590-92FE-7004414DA2B5}"/>
                  </a:ext>
                </a:extLst>
              </p:cNvPr>
              <p:cNvSpPr/>
              <p:nvPr/>
            </p:nvSpPr>
            <p:spPr>
              <a:xfrm>
                <a:off x="6046493" y="2741672"/>
                <a:ext cx="34544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01A1D0-698B-45DB-AD67-5DD5A8BA1865}"/>
                </a:ext>
              </a:extLst>
            </p:cNvPr>
            <p:cNvSpPr/>
            <p:nvPr/>
          </p:nvSpPr>
          <p:spPr>
            <a:xfrm>
              <a:off x="5192536" y="6073343"/>
              <a:ext cx="1828800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CFA134E-C8B6-495D-8577-8A3F470DFF02}"/>
              </a:ext>
            </a:extLst>
          </p:cNvPr>
          <p:cNvSpPr/>
          <p:nvPr/>
        </p:nvSpPr>
        <p:spPr>
          <a:xfrm>
            <a:off x="7008541" y="2965386"/>
            <a:ext cx="78059" cy="124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A9D57C-3DA5-4F97-96E5-D148AD3F63EC}"/>
              </a:ext>
            </a:extLst>
          </p:cNvPr>
          <p:cNvSpPr txBox="1"/>
          <p:nvPr/>
        </p:nvSpPr>
        <p:spPr>
          <a:xfrm>
            <a:off x="6838484" y="3134984"/>
            <a:ext cx="3401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7BAAD9-D320-40F6-A62E-C9155A2898E9}"/>
              </a:ext>
            </a:extLst>
          </p:cNvPr>
          <p:cNvSpPr txBox="1"/>
          <p:nvPr/>
        </p:nvSpPr>
        <p:spPr>
          <a:xfrm>
            <a:off x="3189481" y="4871976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Vẽ bán kính OA, đường kính CD của đường tròn đó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DB321-FE5C-4596-B614-70A523BE19CB}"/>
              </a:ext>
            </a:extLst>
          </p:cNvPr>
          <p:cNvCxnSpPr>
            <a:cxnSpLocks/>
            <a:stCxn id="18" idx="6"/>
            <a:endCxn id="17" idx="7"/>
          </p:cNvCxnSpPr>
          <p:nvPr/>
        </p:nvCxnSpPr>
        <p:spPr>
          <a:xfrm flipV="1">
            <a:off x="7086600" y="2380886"/>
            <a:ext cx="570378" cy="6465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4DA517-E23C-4213-B06B-E7531197561F}"/>
              </a:ext>
            </a:extLst>
          </p:cNvPr>
          <p:cNvSpPr txBox="1"/>
          <p:nvPr/>
        </p:nvSpPr>
        <p:spPr>
          <a:xfrm>
            <a:off x="7701280" y="1845444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D5123D-51D2-4629-932A-53CFA510389D}"/>
              </a:ext>
            </a:extLst>
          </p:cNvPr>
          <p:cNvCxnSpPr>
            <a:cxnSpLocks/>
            <a:stCxn id="17" idx="2"/>
            <a:endCxn id="17" idx="6"/>
          </p:cNvCxnSpPr>
          <p:nvPr/>
        </p:nvCxnSpPr>
        <p:spPr>
          <a:xfrm>
            <a:off x="6096000" y="3027464"/>
            <a:ext cx="18288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314BD5-BD5D-443B-B770-A8C8C1241B07}"/>
              </a:ext>
            </a:extLst>
          </p:cNvPr>
          <p:cNvSpPr txBox="1"/>
          <p:nvPr/>
        </p:nvSpPr>
        <p:spPr>
          <a:xfrm>
            <a:off x="5543084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C764E8-23F0-4AA9-BC3E-7ED107DB425F}"/>
              </a:ext>
            </a:extLst>
          </p:cNvPr>
          <p:cNvSpPr txBox="1"/>
          <p:nvPr/>
        </p:nvSpPr>
        <p:spPr>
          <a:xfrm>
            <a:off x="7879750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34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42891 -0.4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-2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0" grpId="0"/>
      <p:bldP spid="27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2757054" y="725838"/>
            <a:ext cx="7121871" cy="1491483"/>
          </a:xfrm>
          <a:custGeom>
            <a:avLst/>
            <a:gdLst>
              <a:gd name="connsiteX0" fmla="*/ 0 w 7121871"/>
              <a:gd name="connsiteY0" fmla="*/ 248585 h 1491483"/>
              <a:gd name="connsiteX1" fmla="*/ 248585 w 7121871"/>
              <a:gd name="connsiteY1" fmla="*/ 0 h 1491483"/>
              <a:gd name="connsiteX2" fmla="*/ 689630 w 7121871"/>
              <a:gd name="connsiteY2" fmla="*/ 0 h 1491483"/>
              <a:gd name="connsiteX3" fmla="*/ 1186979 w 7121871"/>
              <a:gd name="connsiteY3" fmla="*/ 0 h 1491483"/>
              <a:gd name="connsiteX4" fmla="*/ 1186979 w 7121871"/>
              <a:gd name="connsiteY4" fmla="*/ 0 h 1491483"/>
              <a:gd name="connsiteX5" fmla="*/ 1727054 w 7121871"/>
              <a:gd name="connsiteY5" fmla="*/ 0 h 1491483"/>
              <a:gd name="connsiteX6" fmla="*/ 2284934 w 7121871"/>
              <a:gd name="connsiteY6" fmla="*/ 0 h 1491483"/>
              <a:gd name="connsiteX7" fmla="*/ 2967446 w 7121871"/>
              <a:gd name="connsiteY7" fmla="*/ 0 h 1491483"/>
              <a:gd name="connsiteX8" fmla="*/ 3486365 w 7121871"/>
              <a:gd name="connsiteY8" fmla="*/ 0 h 1491483"/>
              <a:gd name="connsiteX9" fmla="*/ 3966225 w 7121871"/>
              <a:gd name="connsiteY9" fmla="*/ 0 h 1491483"/>
              <a:gd name="connsiteX10" fmla="*/ 4524202 w 7121871"/>
              <a:gd name="connsiteY10" fmla="*/ 0 h 1491483"/>
              <a:gd name="connsiteX11" fmla="*/ 5004063 w 7121871"/>
              <a:gd name="connsiteY11" fmla="*/ 0 h 1491483"/>
              <a:gd name="connsiteX12" fmla="*/ 5522981 w 7121871"/>
              <a:gd name="connsiteY12" fmla="*/ 0 h 1491483"/>
              <a:gd name="connsiteX13" fmla="*/ 6080958 w 7121871"/>
              <a:gd name="connsiteY13" fmla="*/ 0 h 1491483"/>
              <a:gd name="connsiteX14" fmla="*/ 6873286 w 7121871"/>
              <a:gd name="connsiteY14" fmla="*/ 0 h 1491483"/>
              <a:gd name="connsiteX15" fmla="*/ 7121871 w 7121871"/>
              <a:gd name="connsiteY15" fmla="*/ 248585 h 1491483"/>
              <a:gd name="connsiteX16" fmla="*/ 7121871 w 7121871"/>
              <a:gd name="connsiteY16" fmla="*/ 571737 h 1491483"/>
              <a:gd name="connsiteX17" fmla="*/ 7121871 w 7121871"/>
              <a:gd name="connsiteY17" fmla="*/ 870032 h 1491483"/>
              <a:gd name="connsiteX18" fmla="*/ 7121871 w 7121871"/>
              <a:gd name="connsiteY18" fmla="*/ 870032 h 1491483"/>
              <a:gd name="connsiteX19" fmla="*/ 7121871 w 7121871"/>
              <a:gd name="connsiteY19" fmla="*/ 1242903 h 1491483"/>
              <a:gd name="connsiteX20" fmla="*/ 7121871 w 7121871"/>
              <a:gd name="connsiteY20" fmla="*/ 1242898 h 1491483"/>
              <a:gd name="connsiteX21" fmla="*/ 6873286 w 7121871"/>
              <a:gd name="connsiteY21" fmla="*/ 1491483 h 1491483"/>
              <a:gd name="connsiteX22" fmla="*/ 6315309 w 7121871"/>
              <a:gd name="connsiteY22" fmla="*/ 1491483 h 1491483"/>
              <a:gd name="connsiteX23" fmla="*/ 5796390 w 7121871"/>
              <a:gd name="connsiteY23" fmla="*/ 1491483 h 1491483"/>
              <a:gd name="connsiteX24" fmla="*/ 5277471 w 7121871"/>
              <a:gd name="connsiteY24" fmla="*/ 1491483 h 1491483"/>
              <a:gd name="connsiteX25" fmla="*/ 4797611 w 7121871"/>
              <a:gd name="connsiteY25" fmla="*/ 1491483 h 1491483"/>
              <a:gd name="connsiteX26" fmla="*/ 4239634 w 7121871"/>
              <a:gd name="connsiteY26" fmla="*/ 1491483 h 1491483"/>
              <a:gd name="connsiteX27" fmla="*/ 3681657 w 7121871"/>
              <a:gd name="connsiteY27" fmla="*/ 1491483 h 1491483"/>
              <a:gd name="connsiteX28" fmla="*/ 2967446 w 7121871"/>
              <a:gd name="connsiteY28" fmla="*/ 1491483 h 1491483"/>
              <a:gd name="connsiteX29" fmla="*/ 2509540 w 7121871"/>
              <a:gd name="connsiteY29" fmla="*/ 1641481 h 1491483"/>
              <a:gd name="connsiteX30" fmla="*/ 1971999 w 7121871"/>
              <a:gd name="connsiteY30" fmla="*/ 1817566 h 1491483"/>
              <a:gd name="connsiteX31" fmla="*/ 1494184 w 7121871"/>
              <a:gd name="connsiteY31" fmla="*/ 1974086 h 1491483"/>
              <a:gd name="connsiteX32" fmla="*/ 976551 w 7121871"/>
              <a:gd name="connsiteY32" fmla="*/ 2143649 h 1491483"/>
              <a:gd name="connsiteX33" fmla="*/ 1083869 w 7121871"/>
              <a:gd name="connsiteY33" fmla="*/ 1811044 h 1491483"/>
              <a:gd name="connsiteX34" fmla="*/ 1186979 w 7121871"/>
              <a:gd name="connsiteY34" fmla="*/ 1491483 h 1491483"/>
              <a:gd name="connsiteX35" fmla="*/ 708398 w 7121871"/>
              <a:gd name="connsiteY35" fmla="*/ 1491483 h 1491483"/>
              <a:gd name="connsiteX36" fmla="*/ 248585 w 7121871"/>
              <a:gd name="connsiteY36" fmla="*/ 1491483 h 1491483"/>
              <a:gd name="connsiteX37" fmla="*/ 0 w 7121871"/>
              <a:gd name="connsiteY37" fmla="*/ 1242898 h 1491483"/>
              <a:gd name="connsiteX38" fmla="*/ 0 w 7121871"/>
              <a:gd name="connsiteY38" fmla="*/ 1242903 h 1491483"/>
              <a:gd name="connsiteX39" fmla="*/ 0 w 7121871"/>
              <a:gd name="connsiteY39" fmla="*/ 870032 h 1491483"/>
              <a:gd name="connsiteX40" fmla="*/ 0 w 7121871"/>
              <a:gd name="connsiteY40" fmla="*/ 870032 h 1491483"/>
              <a:gd name="connsiteX41" fmla="*/ 0 w 7121871"/>
              <a:gd name="connsiteY41" fmla="*/ 565523 h 1491483"/>
              <a:gd name="connsiteX42" fmla="*/ 0 w 7121871"/>
              <a:gd name="connsiteY42" fmla="*/ 248585 h 14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121871" h="1491483" fill="none" extrusionOk="0">
                <a:moveTo>
                  <a:pt x="0" y="248585"/>
                </a:moveTo>
                <a:cubicBezTo>
                  <a:pt x="6666" y="124731"/>
                  <a:pt x="109044" y="6724"/>
                  <a:pt x="248585" y="0"/>
                </a:cubicBezTo>
                <a:cubicBezTo>
                  <a:pt x="356503" y="-16562"/>
                  <a:pt x="469887" y="13429"/>
                  <a:pt x="689630" y="0"/>
                </a:cubicBezTo>
                <a:cubicBezTo>
                  <a:pt x="909374" y="-13429"/>
                  <a:pt x="961573" y="15282"/>
                  <a:pt x="1186979" y="0"/>
                </a:cubicBezTo>
                <a:lnTo>
                  <a:pt x="1186979" y="0"/>
                </a:lnTo>
                <a:cubicBezTo>
                  <a:pt x="1327321" y="-55332"/>
                  <a:pt x="1468869" y="59970"/>
                  <a:pt x="1727054" y="0"/>
                </a:cubicBezTo>
                <a:cubicBezTo>
                  <a:pt x="1985239" y="-59970"/>
                  <a:pt x="2036681" y="43252"/>
                  <a:pt x="2284934" y="0"/>
                </a:cubicBezTo>
                <a:cubicBezTo>
                  <a:pt x="2533187" y="-43252"/>
                  <a:pt x="2709363" y="13653"/>
                  <a:pt x="2967446" y="0"/>
                </a:cubicBezTo>
                <a:cubicBezTo>
                  <a:pt x="3155959" y="-35265"/>
                  <a:pt x="3344873" y="17824"/>
                  <a:pt x="3486365" y="0"/>
                </a:cubicBezTo>
                <a:cubicBezTo>
                  <a:pt x="3627857" y="-17824"/>
                  <a:pt x="3837745" y="44002"/>
                  <a:pt x="3966225" y="0"/>
                </a:cubicBezTo>
                <a:cubicBezTo>
                  <a:pt x="4094705" y="-44002"/>
                  <a:pt x="4267458" y="28318"/>
                  <a:pt x="4524202" y="0"/>
                </a:cubicBezTo>
                <a:cubicBezTo>
                  <a:pt x="4780946" y="-28318"/>
                  <a:pt x="4870390" y="22429"/>
                  <a:pt x="5004063" y="0"/>
                </a:cubicBezTo>
                <a:cubicBezTo>
                  <a:pt x="5137736" y="-22429"/>
                  <a:pt x="5336039" y="44263"/>
                  <a:pt x="5522981" y="0"/>
                </a:cubicBezTo>
                <a:cubicBezTo>
                  <a:pt x="5709923" y="-44263"/>
                  <a:pt x="5820694" y="62031"/>
                  <a:pt x="6080958" y="0"/>
                </a:cubicBezTo>
                <a:cubicBezTo>
                  <a:pt x="6341222" y="-62031"/>
                  <a:pt x="6557621" y="17206"/>
                  <a:pt x="6873286" y="0"/>
                </a:cubicBezTo>
                <a:cubicBezTo>
                  <a:pt x="6997456" y="26129"/>
                  <a:pt x="7143821" y="112157"/>
                  <a:pt x="7121871" y="248585"/>
                </a:cubicBezTo>
                <a:cubicBezTo>
                  <a:pt x="7123716" y="331670"/>
                  <a:pt x="7095095" y="506816"/>
                  <a:pt x="7121871" y="571737"/>
                </a:cubicBezTo>
                <a:cubicBezTo>
                  <a:pt x="7148647" y="636658"/>
                  <a:pt x="7106004" y="808902"/>
                  <a:pt x="7121871" y="870032"/>
                </a:cubicBezTo>
                <a:lnTo>
                  <a:pt x="7121871" y="870032"/>
                </a:lnTo>
                <a:cubicBezTo>
                  <a:pt x="7132659" y="982329"/>
                  <a:pt x="7094855" y="1088513"/>
                  <a:pt x="7121871" y="1242903"/>
                </a:cubicBezTo>
                <a:lnTo>
                  <a:pt x="7121871" y="1242898"/>
                </a:lnTo>
                <a:cubicBezTo>
                  <a:pt x="7086918" y="1399924"/>
                  <a:pt x="7000971" y="1485071"/>
                  <a:pt x="6873286" y="1491483"/>
                </a:cubicBezTo>
                <a:cubicBezTo>
                  <a:pt x="6729864" y="1501642"/>
                  <a:pt x="6510126" y="1480990"/>
                  <a:pt x="6315309" y="1491483"/>
                </a:cubicBezTo>
                <a:cubicBezTo>
                  <a:pt x="6120492" y="1501976"/>
                  <a:pt x="6010346" y="1488061"/>
                  <a:pt x="5796390" y="1491483"/>
                </a:cubicBezTo>
                <a:cubicBezTo>
                  <a:pt x="5582434" y="1494905"/>
                  <a:pt x="5504575" y="1435159"/>
                  <a:pt x="5277471" y="1491483"/>
                </a:cubicBezTo>
                <a:cubicBezTo>
                  <a:pt x="5050367" y="1547807"/>
                  <a:pt x="4953153" y="1450045"/>
                  <a:pt x="4797611" y="1491483"/>
                </a:cubicBezTo>
                <a:cubicBezTo>
                  <a:pt x="4642069" y="1532921"/>
                  <a:pt x="4460244" y="1440429"/>
                  <a:pt x="4239634" y="1491483"/>
                </a:cubicBezTo>
                <a:cubicBezTo>
                  <a:pt x="4019024" y="1542537"/>
                  <a:pt x="3824174" y="1489468"/>
                  <a:pt x="3681657" y="1491483"/>
                </a:cubicBezTo>
                <a:cubicBezTo>
                  <a:pt x="3539140" y="1493498"/>
                  <a:pt x="3149273" y="1458202"/>
                  <a:pt x="2967446" y="1491483"/>
                </a:cubicBezTo>
                <a:cubicBezTo>
                  <a:pt x="2807797" y="1594978"/>
                  <a:pt x="2641219" y="1586011"/>
                  <a:pt x="2509540" y="1641481"/>
                </a:cubicBezTo>
                <a:cubicBezTo>
                  <a:pt x="2377861" y="1696951"/>
                  <a:pt x="2143397" y="1713646"/>
                  <a:pt x="1971999" y="1817566"/>
                </a:cubicBezTo>
                <a:cubicBezTo>
                  <a:pt x="1800601" y="1921486"/>
                  <a:pt x="1723115" y="1872704"/>
                  <a:pt x="1494184" y="1974086"/>
                </a:cubicBezTo>
                <a:cubicBezTo>
                  <a:pt x="1265253" y="2075468"/>
                  <a:pt x="1150376" y="2050026"/>
                  <a:pt x="976551" y="2143649"/>
                </a:cubicBezTo>
                <a:cubicBezTo>
                  <a:pt x="1007603" y="1979772"/>
                  <a:pt x="1067189" y="1919285"/>
                  <a:pt x="1083869" y="1811044"/>
                </a:cubicBezTo>
                <a:cubicBezTo>
                  <a:pt x="1100549" y="1702803"/>
                  <a:pt x="1140880" y="1635387"/>
                  <a:pt x="1186979" y="1491483"/>
                </a:cubicBezTo>
                <a:cubicBezTo>
                  <a:pt x="973778" y="1511274"/>
                  <a:pt x="879385" y="1488323"/>
                  <a:pt x="708398" y="1491483"/>
                </a:cubicBezTo>
                <a:cubicBezTo>
                  <a:pt x="537411" y="1494643"/>
                  <a:pt x="373916" y="1463355"/>
                  <a:pt x="248585" y="1491483"/>
                </a:cubicBezTo>
                <a:cubicBezTo>
                  <a:pt x="104394" y="1486265"/>
                  <a:pt x="23421" y="1400356"/>
                  <a:pt x="0" y="1242898"/>
                </a:cubicBezTo>
                <a:lnTo>
                  <a:pt x="0" y="1242903"/>
                </a:lnTo>
                <a:cubicBezTo>
                  <a:pt x="-13736" y="1139373"/>
                  <a:pt x="35579" y="980815"/>
                  <a:pt x="0" y="870032"/>
                </a:cubicBezTo>
                <a:lnTo>
                  <a:pt x="0" y="870032"/>
                </a:lnTo>
                <a:cubicBezTo>
                  <a:pt x="-11377" y="770713"/>
                  <a:pt x="31052" y="643835"/>
                  <a:pt x="0" y="565523"/>
                </a:cubicBezTo>
                <a:cubicBezTo>
                  <a:pt x="-31052" y="487211"/>
                  <a:pt x="28986" y="362254"/>
                  <a:pt x="0" y="248585"/>
                </a:cubicBezTo>
                <a:close/>
              </a:path>
              <a:path w="7121871" h="1491483" stroke="0" extrusionOk="0">
                <a:moveTo>
                  <a:pt x="0" y="248585"/>
                </a:moveTo>
                <a:cubicBezTo>
                  <a:pt x="-7161" y="109179"/>
                  <a:pt x="129298" y="13706"/>
                  <a:pt x="248585" y="0"/>
                </a:cubicBezTo>
                <a:cubicBezTo>
                  <a:pt x="387551" y="-13454"/>
                  <a:pt x="503334" y="39813"/>
                  <a:pt x="727166" y="0"/>
                </a:cubicBezTo>
                <a:cubicBezTo>
                  <a:pt x="950998" y="-39813"/>
                  <a:pt x="966927" y="50487"/>
                  <a:pt x="1186979" y="0"/>
                </a:cubicBezTo>
                <a:lnTo>
                  <a:pt x="1186979" y="0"/>
                </a:lnTo>
                <a:cubicBezTo>
                  <a:pt x="1454542" y="-67878"/>
                  <a:pt x="1607859" y="25578"/>
                  <a:pt x="1798273" y="0"/>
                </a:cubicBezTo>
                <a:cubicBezTo>
                  <a:pt x="1988687" y="-25578"/>
                  <a:pt x="2102800" y="56251"/>
                  <a:pt x="2338348" y="0"/>
                </a:cubicBezTo>
                <a:cubicBezTo>
                  <a:pt x="2573897" y="-56251"/>
                  <a:pt x="2751158" y="48392"/>
                  <a:pt x="2967446" y="0"/>
                </a:cubicBezTo>
                <a:cubicBezTo>
                  <a:pt x="3087991" y="-5992"/>
                  <a:pt x="3209077" y="5709"/>
                  <a:pt x="3408248" y="0"/>
                </a:cubicBezTo>
                <a:cubicBezTo>
                  <a:pt x="3607419" y="-5709"/>
                  <a:pt x="3656515" y="33689"/>
                  <a:pt x="3849050" y="0"/>
                </a:cubicBezTo>
                <a:cubicBezTo>
                  <a:pt x="4041585" y="-33689"/>
                  <a:pt x="4146514" y="35204"/>
                  <a:pt x="4367969" y="0"/>
                </a:cubicBezTo>
                <a:cubicBezTo>
                  <a:pt x="4589424" y="-35204"/>
                  <a:pt x="4716464" y="44260"/>
                  <a:pt x="4808771" y="0"/>
                </a:cubicBezTo>
                <a:cubicBezTo>
                  <a:pt x="4901078" y="-44260"/>
                  <a:pt x="5129330" y="33689"/>
                  <a:pt x="5405806" y="0"/>
                </a:cubicBezTo>
                <a:cubicBezTo>
                  <a:pt x="5682282" y="-33689"/>
                  <a:pt x="5828922" y="32142"/>
                  <a:pt x="6041900" y="0"/>
                </a:cubicBezTo>
                <a:cubicBezTo>
                  <a:pt x="6254878" y="-32142"/>
                  <a:pt x="6509181" y="25200"/>
                  <a:pt x="6873286" y="0"/>
                </a:cubicBezTo>
                <a:cubicBezTo>
                  <a:pt x="6999382" y="9302"/>
                  <a:pt x="7144251" y="141702"/>
                  <a:pt x="7121871" y="248585"/>
                </a:cubicBezTo>
                <a:cubicBezTo>
                  <a:pt x="7155765" y="368319"/>
                  <a:pt x="7099306" y="500808"/>
                  <a:pt x="7121871" y="565523"/>
                </a:cubicBezTo>
                <a:cubicBezTo>
                  <a:pt x="7144436" y="630238"/>
                  <a:pt x="7116160" y="754075"/>
                  <a:pt x="7121871" y="870032"/>
                </a:cubicBezTo>
                <a:lnTo>
                  <a:pt x="7121871" y="870032"/>
                </a:lnTo>
                <a:cubicBezTo>
                  <a:pt x="7123432" y="1024648"/>
                  <a:pt x="7079951" y="1097471"/>
                  <a:pt x="7121871" y="1242903"/>
                </a:cubicBezTo>
                <a:lnTo>
                  <a:pt x="7121871" y="1242898"/>
                </a:lnTo>
                <a:cubicBezTo>
                  <a:pt x="7146710" y="1405473"/>
                  <a:pt x="7034860" y="1516437"/>
                  <a:pt x="6873286" y="1491483"/>
                </a:cubicBezTo>
                <a:cubicBezTo>
                  <a:pt x="6672785" y="1555015"/>
                  <a:pt x="6413692" y="1449840"/>
                  <a:pt x="6237192" y="1491483"/>
                </a:cubicBezTo>
                <a:cubicBezTo>
                  <a:pt x="6060692" y="1533126"/>
                  <a:pt x="5875230" y="1471905"/>
                  <a:pt x="5679215" y="1491483"/>
                </a:cubicBezTo>
                <a:cubicBezTo>
                  <a:pt x="5483200" y="1511061"/>
                  <a:pt x="5338825" y="1429584"/>
                  <a:pt x="5121238" y="1491483"/>
                </a:cubicBezTo>
                <a:cubicBezTo>
                  <a:pt x="4903651" y="1553382"/>
                  <a:pt x="4776489" y="1484398"/>
                  <a:pt x="4680436" y="1491483"/>
                </a:cubicBezTo>
                <a:cubicBezTo>
                  <a:pt x="4584383" y="1498568"/>
                  <a:pt x="4403306" y="1461763"/>
                  <a:pt x="4200575" y="1491483"/>
                </a:cubicBezTo>
                <a:cubicBezTo>
                  <a:pt x="3997844" y="1521203"/>
                  <a:pt x="3904089" y="1457451"/>
                  <a:pt x="3759774" y="1491483"/>
                </a:cubicBezTo>
                <a:cubicBezTo>
                  <a:pt x="3615459" y="1525515"/>
                  <a:pt x="3133890" y="1429841"/>
                  <a:pt x="2967446" y="1491483"/>
                </a:cubicBezTo>
                <a:cubicBezTo>
                  <a:pt x="2848805" y="1577200"/>
                  <a:pt x="2549956" y="1612670"/>
                  <a:pt x="2449813" y="1661046"/>
                </a:cubicBezTo>
                <a:cubicBezTo>
                  <a:pt x="2349670" y="1709422"/>
                  <a:pt x="2116862" y="1742103"/>
                  <a:pt x="2011816" y="1804523"/>
                </a:cubicBezTo>
                <a:cubicBezTo>
                  <a:pt x="1906770" y="1866943"/>
                  <a:pt x="1618988" y="1921399"/>
                  <a:pt x="1494184" y="1974086"/>
                </a:cubicBezTo>
                <a:cubicBezTo>
                  <a:pt x="1369380" y="2026773"/>
                  <a:pt x="1190407" y="2024115"/>
                  <a:pt x="976551" y="2143649"/>
                </a:cubicBezTo>
                <a:cubicBezTo>
                  <a:pt x="965285" y="2051348"/>
                  <a:pt x="1068240" y="1990231"/>
                  <a:pt x="1081765" y="1817566"/>
                </a:cubicBezTo>
                <a:cubicBezTo>
                  <a:pt x="1095290" y="1644901"/>
                  <a:pt x="1172947" y="1592715"/>
                  <a:pt x="1186979" y="1491483"/>
                </a:cubicBezTo>
                <a:cubicBezTo>
                  <a:pt x="1032527" y="1499358"/>
                  <a:pt x="880738" y="1484176"/>
                  <a:pt x="745934" y="1491483"/>
                </a:cubicBezTo>
                <a:cubicBezTo>
                  <a:pt x="611131" y="1498790"/>
                  <a:pt x="455531" y="1472179"/>
                  <a:pt x="248585" y="1491483"/>
                </a:cubicBezTo>
                <a:cubicBezTo>
                  <a:pt x="96327" y="1494603"/>
                  <a:pt x="-162" y="1387421"/>
                  <a:pt x="0" y="1242898"/>
                </a:cubicBezTo>
                <a:lnTo>
                  <a:pt x="0" y="1242903"/>
                </a:lnTo>
                <a:cubicBezTo>
                  <a:pt x="-28310" y="1140020"/>
                  <a:pt x="1782" y="951349"/>
                  <a:pt x="0" y="870032"/>
                </a:cubicBezTo>
                <a:lnTo>
                  <a:pt x="0" y="870032"/>
                </a:lnTo>
                <a:cubicBezTo>
                  <a:pt x="-32331" y="760296"/>
                  <a:pt x="32055" y="643844"/>
                  <a:pt x="0" y="565523"/>
                </a:cubicBezTo>
                <a:cubicBezTo>
                  <a:pt x="-32055" y="487202"/>
                  <a:pt x="702" y="354072"/>
                  <a:pt x="0" y="248585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wedgeRoundRectCallout">
                    <a:avLst>
                      <a:gd name="adj1" fmla="val -36288"/>
                      <a:gd name="adj2" fmla="val 93726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3" y="200111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374" y="9206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532" y="124981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6961" y="124981"/>
            <a:ext cx="569083" cy="7609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773" y="773644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9467" y="2098157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5919" y="962005"/>
            <a:ext cx="67307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Độ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dài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các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có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bằng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nhau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hay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không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2672191"/>
            <a:ext cx="6377732" cy="3647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196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B0DEB1E8-7396-F5A1-7133-1B8CF3EED8D8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4" name="矩形: 圆角 17">
              <a:extLst>
                <a:ext uri="{FF2B5EF4-FFF2-40B4-BE49-F238E27FC236}">
                  <a16:creationId xmlns:a16="http://schemas.microsoft.com/office/drawing/2014/main" id="{AE345457-83A1-E7FD-7B79-62EAC0B10A65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5" name="矩形: 圆角 18">
              <a:extLst>
                <a:ext uri="{FF2B5EF4-FFF2-40B4-BE49-F238E27FC236}">
                  <a16:creationId xmlns:a16="http://schemas.microsoft.com/office/drawing/2014/main" id="{39DE4BA5-0D07-ABB0-447D-B97B53C1EA9C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6BF39143-8C10-2051-33E2-7C3004BB7F9A}"/>
              </a:ext>
            </a:extLst>
          </p:cNvPr>
          <p:cNvSpPr/>
          <p:nvPr/>
        </p:nvSpPr>
        <p:spPr>
          <a:xfrm>
            <a:off x="2052320" y="235108"/>
            <a:ext cx="9022080" cy="202041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bức tranh sau, mỗi hình tròn đều có bán kính 7cm. Bọ ngựa đang ở điểm A bò theo đường gấp khúc ABCD để đến chỗ vòi voi điểm D. Hỏi bọ ngựa phải bò bao nhiêu xăng-ti-mét?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D2728-35C6-E892-FBFA-B043EFF0CF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9" r="5380"/>
          <a:stretch/>
        </p:blipFill>
        <p:spPr>
          <a:xfrm>
            <a:off x="2184400" y="2432207"/>
            <a:ext cx="7823200" cy="3705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13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96E46E6-1EA8-49A0-850E-B165FABA689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p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7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0A58C9-2402-40FC-BC9B-F78E669895E0}: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47CB11-CB1D-4183-B530-85D30860A0D1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6B0009-E350-4961-B093-11F0A437C616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B4C597-E2AE-4C8C-AD05-6B6DDCFD372A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56C21F-4D8F-4F95-8B34-61A2178394C5}: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992564-B72C-41DE-8645-8B7988E7D412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B2A674-E6BB-4C5E-BC0C-73BE3B3D3952}:2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9C717E-41F7-4461-B1EE-7D6F5F8145A2}:2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1A0673-680F-4F43-AF99-519C8CBA0DF5}:273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226</Words>
  <Application>Microsoft Office PowerPoint</Application>
  <PresentationFormat>Widescreen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微软雅黑</vt:lpstr>
      <vt:lpstr>Aptos</vt:lpstr>
      <vt:lpstr>Aptos Display</vt:lpstr>
      <vt:lpstr>Arial</vt:lpstr>
      <vt:lpstr>Calibri</vt:lpstr>
      <vt:lpstr>Cambria</vt:lpstr>
      <vt:lpstr>Times New Roman</vt:lpstr>
      <vt:lpstr>字魂131号-酷乐潮玩体</vt:lpstr>
      <vt:lpstr>包图主题2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17</dc:title>
  <dc:creator>Thao Tran</dc:creator>
  <cp:lastModifiedBy>SURFACE</cp:lastModifiedBy>
  <cp:revision>52</cp:revision>
  <dcterms:created xsi:type="dcterms:W3CDTF">2022-07-04T01:34:37Z</dcterms:created>
  <dcterms:modified xsi:type="dcterms:W3CDTF">2025-10-23T08:32:25Z</dcterms:modified>
</cp:coreProperties>
</file>