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1" r:id="rId3"/>
    <p:sldId id="326" r:id="rId4"/>
    <p:sldId id="327" r:id="rId5"/>
    <p:sldId id="328" r:id="rId6"/>
    <p:sldId id="329" r:id="rId7"/>
    <p:sldId id="340" r:id="rId8"/>
    <p:sldId id="330" r:id="rId9"/>
    <p:sldId id="331" r:id="rId10"/>
    <p:sldId id="332" r:id="rId11"/>
    <p:sldId id="333" r:id="rId12"/>
    <p:sldId id="334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4528BB9-AA99-6539-FA18-0F931956690D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6" y="280792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19595" y="3168854"/>
            <a:ext cx="10266360" cy="34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GÓC, GÓC VUÔNG, GÓC KHÔNG VUÔNG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359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endParaRPr lang="en-US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348"/>
              </a:spcBef>
              <a:defRPr/>
            </a:pP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Hoài Phương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33" y="660080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40294" y="1088821"/>
            <a:ext cx="296803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7428" y="410319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1">
            <a:extLst>
              <a:ext uri="{FF2B5EF4-FFF2-40B4-BE49-F238E27FC236}">
                <a16:creationId xmlns:a16="http://schemas.microsoft.com/office/drawing/2014/main" id="{3F6DB18E-B132-3F15-D4CC-877970DA3D6C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9D40BD6-D59A-0752-AFE5-8FEDECB8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03" y="534262"/>
            <a:ext cx="1287780" cy="646331"/>
          </a:xfrm>
          <a:prstGeom prst="roundRect">
            <a:avLst>
              <a:gd name="adj" fmla="val 35369"/>
            </a:avLst>
          </a:prstGeom>
          <a:solidFill>
            <a:srgbClr val="F08A04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013E265-3D94-8110-CC9C-0ECF2D45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0360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một góc vuông trên lưới ô vuông</a:t>
            </a:r>
            <a:endParaRPr lang="zh-CN" altLang="en-US" sz="36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2" descr="Grid Images – Browse 2,001,733 Stock Photos, Vectors, and Video | Adobe  Stock">
            <a:extLst>
              <a:ext uri="{FF2B5EF4-FFF2-40B4-BE49-F238E27FC236}">
                <a16:creationId xmlns:a16="http://schemas.microsoft.com/office/drawing/2014/main" id="{7B655A17-181C-CF97-8473-93E4DE7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" y="1649790"/>
            <a:ext cx="6498536" cy="4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B5DCF5B-D37D-89A1-5204-CDA0A8FF4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-2355809" y="2642689"/>
            <a:ext cx="2907632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01565-1D67-422C-A7CF-9164DF4070DB}"/>
              </a:ext>
            </a:extLst>
          </p:cNvPr>
          <p:cNvCxnSpPr/>
          <p:nvPr/>
        </p:nvCxnSpPr>
        <p:spPr>
          <a:xfrm>
            <a:off x="2660992" y="4889574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70DDDB-5422-A9EE-321A-712327C277D9}"/>
              </a:ext>
            </a:extLst>
          </p:cNvPr>
          <p:cNvSpPr txBox="1"/>
          <p:nvPr/>
        </p:nvSpPr>
        <p:spPr>
          <a:xfrm>
            <a:off x="262834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F73AC-B815-1906-12ED-2A697A810184}"/>
              </a:ext>
            </a:extLst>
          </p:cNvPr>
          <p:cNvSpPr txBox="1"/>
          <p:nvPr/>
        </p:nvSpPr>
        <p:spPr>
          <a:xfrm>
            <a:off x="583245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30C400F8-F9BF-55EF-48ED-D0FCC81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5" y="2592317"/>
            <a:ext cx="432590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F841B94E-FE71-3C7C-1BC4-43D6F6C2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6" y="1811183"/>
            <a:ext cx="4325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BE627D0-3B81-62AE-3A5A-E1F7EA24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4" y="4180291"/>
            <a:ext cx="43259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CF1CE-4CA0-B697-AECC-E7A2C8AA9D39}"/>
              </a:ext>
            </a:extLst>
          </p:cNvPr>
          <p:cNvCxnSpPr/>
          <p:nvPr/>
        </p:nvCxnSpPr>
        <p:spPr>
          <a:xfrm rot="5400000">
            <a:off x="1335112" y="3548454"/>
            <a:ext cx="2651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ncil Handwriting Transparent - PNG All">
            <a:extLst>
              <a:ext uri="{FF2B5EF4-FFF2-40B4-BE49-F238E27FC236}">
                <a16:creationId xmlns:a16="http://schemas.microsoft.com/office/drawing/2014/main" id="{9F006CF2-4AB5-1F36-816E-E315DB0A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92654" y="3285821"/>
            <a:ext cx="1687491" cy="15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D6BECC-1F8E-E046-6A5D-FC3E92078656}"/>
              </a:ext>
            </a:extLst>
          </p:cNvPr>
          <p:cNvSpPr txBox="1"/>
          <p:nvPr/>
        </p:nvSpPr>
        <p:spPr>
          <a:xfrm>
            <a:off x="2191784" y="2418541"/>
            <a:ext cx="339741" cy="5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6146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482 -0.34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 animBg="1"/>
      <p:bldP spid="14" grpId="0" animBg="1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1">
            <a:extLst>
              <a:ext uri="{FF2B5EF4-FFF2-40B4-BE49-F238E27FC236}">
                <a16:creationId xmlns:a16="http://schemas.microsoft.com/office/drawing/2014/main" id="{3B471547-B928-F44F-4999-9DFB931BBD2F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4F74E19F-1213-6F73-9AD0-C4C01A4E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3" y="840927"/>
            <a:ext cx="1616356" cy="646331"/>
          </a:xfrm>
          <a:prstGeom prst="roundRect">
            <a:avLst>
              <a:gd name="adj" fmla="val 35369"/>
            </a:avLst>
          </a:prstGeom>
          <a:solidFill>
            <a:srgbClr val="002060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CAB70-8426-9445-185C-E3276ADC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97" r="76145"/>
          <a:stretch/>
        </p:blipFill>
        <p:spPr>
          <a:xfrm>
            <a:off x="577694" y="3221719"/>
            <a:ext cx="2668426" cy="2936005"/>
          </a:xfrm>
          <a:prstGeom prst="rect">
            <a:avLst/>
          </a:prstGeom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ED9219B6-A927-37C6-204E-30676527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73537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DA189-9FAC-9297-D0CB-AB893F93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3" t="42854" r="51864"/>
          <a:stretch/>
        </p:blipFill>
        <p:spPr>
          <a:xfrm>
            <a:off x="3688079" y="2941320"/>
            <a:ext cx="2032672" cy="314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31FCB-1D2D-996E-3441-F1DFE0955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50" t="42854" r="22956"/>
          <a:stretch/>
        </p:blipFill>
        <p:spPr>
          <a:xfrm>
            <a:off x="6245889" y="2959748"/>
            <a:ext cx="2560319" cy="314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8DF9E-8500-4AFD-523B-FC2D51A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31" t="3642" r="3614"/>
          <a:stretch/>
        </p:blipFill>
        <p:spPr>
          <a:xfrm>
            <a:off x="9471912" y="1963697"/>
            <a:ext cx="1470408" cy="4033286"/>
          </a:xfrm>
          <a:prstGeom prst="rect">
            <a:avLst/>
          </a:prstGeom>
        </p:spPr>
      </p:pic>
      <p:pic>
        <p:nvPicPr>
          <p:cNvPr id="12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FB4AA16-FB5E-1CEC-5733-D39D0276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1269443" y="4480191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12D5AD-6D5F-F16F-F4D3-797F12A30A11}"/>
              </a:ext>
            </a:extLst>
          </p:cNvPr>
          <p:cNvSpPr txBox="1"/>
          <p:nvPr/>
        </p:nvSpPr>
        <p:spPr>
          <a:xfrm>
            <a:off x="716280" y="2048414"/>
            <a:ext cx="3195544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771B8-8F65-0716-CBF9-68DF5348AA81}"/>
              </a:ext>
            </a:extLst>
          </p:cNvPr>
          <p:cNvSpPr txBox="1"/>
          <p:nvPr/>
        </p:nvSpPr>
        <p:spPr>
          <a:xfrm>
            <a:off x="1911906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4FBE61C-0908-0C96-7766-679DD298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>
            <a:off x="4325226" y="323666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A79BC0CD-BD04-032C-84AE-C46C9D769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3883267" y="323463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61B5421-E4E5-522D-B6AF-3E8A15FA3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 flipV="1">
            <a:off x="4149749" y="4621370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59AA728-B7E3-2C9C-4176-2C32D507C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4046330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758390-466A-ECA1-E3C3-04071F83AD35}"/>
              </a:ext>
            </a:extLst>
          </p:cNvPr>
          <p:cNvSpPr txBox="1"/>
          <p:nvPr/>
        </p:nvSpPr>
        <p:spPr>
          <a:xfrm>
            <a:off x="4298922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2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2905E23-E316-3955-E081-7308ABAC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7645184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95D6EC6-816E-0A70-A43B-FEFBB6058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6300621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990255-25DD-CD3C-6E05-2BB8CC8754AC}"/>
              </a:ext>
            </a:extLst>
          </p:cNvPr>
          <p:cNvSpPr txBox="1"/>
          <p:nvPr/>
        </p:nvSpPr>
        <p:spPr>
          <a:xfrm>
            <a:off x="7239547" y="6051035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12E57-0966-50BE-FBDB-16AFAA7BBD23}"/>
              </a:ext>
            </a:extLst>
          </p:cNvPr>
          <p:cNvSpPr txBox="1"/>
          <p:nvPr/>
        </p:nvSpPr>
        <p:spPr>
          <a:xfrm>
            <a:off x="10100567" y="6045982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pic>
        <p:nvPicPr>
          <p:cNvPr id="24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4D155E6-E48D-EA94-4C3E-9BB98675F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9838964" y="465013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96F52BDB-078C-9485-9F8A-7F7A6E0A3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9391413" y="466537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5D5A0FD-6A00-3374-32F7-C773C31AC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199682">
            <a:off x="9453964" y="2199824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F00552F-44D1-19D9-EB6D-1C905ED45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1218375" y="3938912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B78CB663-DE63-8160-6E58-7F74789F9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2075529" y="4478160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A54C98-A097-F273-7D3E-C2983B0C95FF}"/>
              </a:ext>
            </a:extLst>
          </p:cNvPr>
          <p:cNvSpPr txBox="1"/>
          <p:nvPr/>
        </p:nvSpPr>
        <p:spPr>
          <a:xfrm>
            <a:off x="813566" y="2108926"/>
            <a:ext cx="79375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B4F2016-24B0-BFFA-F569-A3621B8B3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8403729" flipH="1">
            <a:off x="6756683" y="360404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3" grpId="1" animBg="1"/>
      <p:bldP spid="14" grpId="0" animBg="1"/>
      <p:bldP spid="19" grpId="0" animBg="1"/>
      <p:bldP spid="22" grpId="0" animBg="1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341F4-6816-55C5-D669-AF7D04469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26" y="159488"/>
            <a:ext cx="754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6175E5-0E75-806D-17EC-84D4E40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01" y="2127860"/>
            <a:ext cx="830347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56E90123-5598-F166-0FAE-E4FE4F19EE0A}"/>
              </a:ext>
            </a:extLst>
          </p:cNvPr>
          <p:cNvSpPr>
            <a:spLocks noGrp="1"/>
          </p:cNvSpPr>
          <p:nvPr/>
        </p:nvSpPr>
        <p:spPr>
          <a:xfrm>
            <a:off x="2425395" y="5345997"/>
            <a:ext cx="8024531" cy="548640"/>
          </a:xfrm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Quan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sát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tranh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,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hai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tay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của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mỗi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bạn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cho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ta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hình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ảnh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về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góc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2AD18-0495-262C-130E-2E2AB38B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" r="6861"/>
          <a:stretch/>
        </p:blipFill>
        <p:spPr>
          <a:xfrm>
            <a:off x="2961767" y="1496159"/>
            <a:ext cx="6951785" cy="36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958542-17DC-ABEA-FDA8-F90E8E418E0F}"/>
              </a:ext>
            </a:extLst>
          </p:cNvPr>
          <p:cNvGrpSpPr/>
          <p:nvPr/>
        </p:nvGrpSpPr>
        <p:grpSpPr>
          <a:xfrm>
            <a:off x="3706690" y="1660281"/>
            <a:ext cx="1143001" cy="1488831"/>
            <a:chOff x="2039815" y="1793631"/>
            <a:chExt cx="1143001" cy="14888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ED8014-0D9B-CAE6-9551-AB455CE6F909}"/>
                </a:ext>
              </a:extLst>
            </p:cNvPr>
            <p:cNvCxnSpPr/>
            <p:nvPr/>
          </p:nvCxnSpPr>
          <p:spPr>
            <a:xfrm>
              <a:off x="2039815" y="1793631"/>
              <a:ext cx="23447" cy="148883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26FEA-06DB-B0D3-6979-B0A197652382}"/>
                </a:ext>
              </a:extLst>
            </p:cNvPr>
            <p:cNvCxnSpPr/>
            <p:nvPr/>
          </p:nvCxnSpPr>
          <p:spPr>
            <a:xfrm flipH="1">
              <a:off x="2039815" y="3282462"/>
              <a:ext cx="11430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721CF-32A9-1ACA-3DF5-23EBA6AF4CF7}"/>
              </a:ext>
            </a:extLst>
          </p:cNvPr>
          <p:cNvGrpSpPr/>
          <p:nvPr/>
        </p:nvGrpSpPr>
        <p:grpSpPr>
          <a:xfrm>
            <a:off x="5790467" y="2044153"/>
            <a:ext cx="1404949" cy="1104959"/>
            <a:chOff x="1777868" y="2177503"/>
            <a:chExt cx="1404949" cy="1104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8679D3-2BF6-6444-424B-95F517C6EE0F}"/>
                </a:ext>
              </a:extLst>
            </p:cNvPr>
            <p:cNvCxnSpPr/>
            <p:nvPr/>
          </p:nvCxnSpPr>
          <p:spPr>
            <a:xfrm flipH="1">
              <a:off x="1777868" y="2177503"/>
              <a:ext cx="720970" cy="11049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20C1A2-7781-D495-CA63-6C4DB5AD0818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984A63-B2E5-AB5C-994F-2C5666AA8D62}"/>
              </a:ext>
            </a:extLst>
          </p:cNvPr>
          <p:cNvGrpSpPr/>
          <p:nvPr/>
        </p:nvGrpSpPr>
        <p:grpSpPr>
          <a:xfrm>
            <a:off x="7592538" y="2236089"/>
            <a:ext cx="2088928" cy="913023"/>
            <a:chOff x="1093889" y="2369439"/>
            <a:chExt cx="2088928" cy="9130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26AB1-B1F4-1394-AE25-045265ABA433}"/>
                </a:ext>
              </a:extLst>
            </p:cNvPr>
            <p:cNvCxnSpPr/>
            <p:nvPr/>
          </p:nvCxnSpPr>
          <p:spPr>
            <a:xfrm>
              <a:off x="1093889" y="2369439"/>
              <a:ext cx="683979" cy="9130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6C0342-742D-8E9D-FA2A-680264C609F0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46362749140995336_v2">
            <a:hlinkClick r:id="" action="ppaction://media"/>
            <a:extLst>
              <a:ext uri="{FF2B5EF4-FFF2-40B4-BE49-F238E27FC236}">
                <a16:creationId xmlns:a16="http://schemas.microsoft.com/office/drawing/2014/main" id="{C46673E9-028E-BA85-07EF-52846BD41F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4391-BF7A-0ADA-C97C-C2D06B345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678" y="361507"/>
            <a:ext cx="762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1909ECE3-C424-590E-77D6-65DD627B72A7}"/>
              </a:ext>
            </a:extLst>
          </p:cNvPr>
          <p:cNvSpPr/>
          <p:nvPr/>
        </p:nvSpPr>
        <p:spPr>
          <a:xfrm>
            <a:off x="397510" y="364490"/>
            <a:ext cx="11397615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圆角矩形 33">
            <a:extLst>
              <a:ext uri="{FF2B5EF4-FFF2-40B4-BE49-F238E27FC236}">
                <a16:creationId xmlns:a16="http://schemas.microsoft.com/office/drawing/2014/main" id="{9DD7A938-CF98-A913-2D29-663F93695301}"/>
              </a:ext>
            </a:extLst>
          </p:cNvPr>
          <p:cNvSpPr/>
          <p:nvPr/>
        </p:nvSpPr>
        <p:spPr bwMode="auto">
          <a:xfrm>
            <a:off x="579118" y="631954"/>
            <a:ext cx="1156970" cy="871726"/>
          </a:xfrm>
          <a:prstGeom prst="roundRect">
            <a:avLst/>
          </a:prstGeom>
          <a:solidFill>
            <a:srgbClr val="F08A04"/>
          </a:solidFill>
        </p:spPr>
        <p:txBody>
          <a:bodyPr vert="horz" wrap="square" lIns="91440" tIns="71755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:a16="http://schemas.microsoft.com/office/drawing/2014/main" id="{7BC6CE8F-F525-2878-09CB-9B7A61D50A33}"/>
              </a:ext>
            </a:extLst>
          </p:cNvPr>
          <p:cNvSpPr txBox="1"/>
          <p:nvPr/>
        </p:nvSpPr>
        <p:spPr>
          <a:xfrm>
            <a:off x="1917696" y="525651"/>
            <a:ext cx="926782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 spc="120">
                <a:solidFill>
                  <a:schemeClr val="accent6">
                    <a:lumMod val="50000"/>
                  </a:schemeClr>
                </a:solidFill>
                <a:latin typeface="+mn-ea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vi-VN" altLang="zh-CN" sz="3200" dirty="0">
                <a:solidFill>
                  <a:srgbClr val="1E1F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lang="zh-CN" altLang="en-US" sz="3200" spc="0" dirty="0">
              <a:solidFill>
                <a:srgbClr val="1E1F3B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4BAA6-5415-19FC-67DA-2AC5FB9127F4}"/>
              </a:ext>
            </a:extLst>
          </p:cNvPr>
          <p:cNvGrpSpPr/>
          <p:nvPr/>
        </p:nvGrpSpPr>
        <p:grpSpPr>
          <a:xfrm>
            <a:off x="677029" y="1913768"/>
            <a:ext cx="1927051" cy="1981259"/>
            <a:chOff x="1035238" y="1799751"/>
            <a:chExt cx="2481334" cy="249271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27137-D905-6B64-8B10-479189D5D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0571-87B6-6A88-60C2-C893EB38CEB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F393E-40F3-71A7-4E22-8EA788CBFFBD}"/>
                </a:ext>
              </a:extLst>
            </p:cNvPr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245DC-25B5-6CD4-D459-F626CA80632D}"/>
                </a:ext>
              </a:extLst>
            </p:cNvPr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2EE973-A3E5-43F9-1746-EB1A872FF5E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F2518D-97CB-A218-2DFB-453B0CDBF8E3}"/>
              </a:ext>
            </a:extLst>
          </p:cNvPr>
          <p:cNvGrpSpPr/>
          <p:nvPr/>
        </p:nvGrpSpPr>
        <p:grpSpPr>
          <a:xfrm>
            <a:off x="3461934" y="1789649"/>
            <a:ext cx="1905755" cy="2117155"/>
            <a:chOff x="1281082" y="1637866"/>
            <a:chExt cx="2453913" cy="266369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F849-C406-7350-2603-75F225963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9945E5-F3E9-F701-4A14-4A1988E7078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218CD0-6F2B-7D4C-02E4-7864042D6175}"/>
                </a:ext>
              </a:extLst>
            </p:cNvPr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9522EF-009F-526E-70E0-0CD1650AC516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447824-BB88-E309-9596-E85FBD9CE1BD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119EFF-0DE2-3BEC-557E-33724D987171}"/>
              </a:ext>
            </a:extLst>
          </p:cNvPr>
          <p:cNvGrpSpPr/>
          <p:nvPr/>
        </p:nvGrpSpPr>
        <p:grpSpPr>
          <a:xfrm>
            <a:off x="5730998" y="1789649"/>
            <a:ext cx="2424312" cy="2123020"/>
            <a:chOff x="312911" y="1660155"/>
            <a:chExt cx="3121623" cy="26710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4857AC-CEC3-1F60-F780-61CEB0F520B6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DFBC1-9D8A-4FBF-CB9F-C3415FFE8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390982-5CC8-EF68-DA65-9EA9DDDD2AEA}"/>
                </a:ext>
              </a:extLst>
            </p:cNvPr>
            <p:cNvSpPr txBox="1"/>
            <p:nvPr/>
          </p:nvSpPr>
          <p:spPr>
            <a:xfrm flipH="1">
              <a:off x="312911" y="1660155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AE103B-FA93-9775-87D4-9742890AB8AD}"/>
                </a:ext>
              </a:extLst>
            </p:cNvPr>
            <p:cNvSpPr txBox="1"/>
            <p:nvPr/>
          </p:nvSpPr>
          <p:spPr>
            <a:xfrm>
              <a:off x="1146642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4DBB0-6DE0-D1F1-769E-E7EC379D79F6}"/>
                </a:ext>
              </a:extLst>
            </p:cNvPr>
            <p:cNvSpPr txBox="1"/>
            <p:nvPr/>
          </p:nvSpPr>
          <p:spPr>
            <a:xfrm>
              <a:off x="2957935" y="367294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7444B1-A12C-1215-FF90-5DB6DF521C60}"/>
              </a:ext>
            </a:extLst>
          </p:cNvPr>
          <p:cNvGrpSpPr/>
          <p:nvPr/>
        </p:nvGrpSpPr>
        <p:grpSpPr>
          <a:xfrm rot="6970553">
            <a:off x="972963" y="4282917"/>
            <a:ext cx="2058839" cy="1902840"/>
            <a:chOff x="1182523" y="1811204"/>
            <a:chExt cx="2651029" cy="239405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8E89C2-D7C0-EEFA-09DA-8F3CEB726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A8A7AD-6A60-45FA-E3BF-80BEDB8979D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9615AC-1002-D1C7-913E-1E2785DE384F}"/>
                </a:ext>
              </a:extLst>
            </p:cNvPr>
            <p:cNvSpPr txBox="1"/>
            <p:nvPr/>
          </p:nvSpPr>
          <p:spPr>
            <a:xfrm rot="14629447">
              <a:off x="2248029" y="1707189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B32C37-9587-5E62-67E6-C82E42DBA690}"/>
                </a:ext>
              </a:extLst>
            </p:cNvPr>
            <p:cNvSpPr txBox="1"/>
            <p:nvPr/>
          </p:nvSpPr>
          <p:spPr>
            <a:xfrm rot="14629447">
              <a:off x="1286538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90D6610E-DA5B-228E-FC6F-A06567872E09}"/>
                </a:ext>
              </a:extLst>
            </p:cNvPr>
            <p:cNvSpPr txBox="1"/>
            <p:nvPr/>
          </p:nvSpPr>
          <p:spPr>
            <a:xfrm rot="14629447">
              <a:off x="3263852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71803F4-A089-A72F-650A-F78E5F3ECAFF}"/>
              </a:ext>
            </a:extLst>
          </p:cNvPr>
          <p:cNvGrpSpPr/>
          <p:nvPr/>
        </p:nvGrpSpPr>
        <p:grpSpPr>
          <a:xfrm rot="7622629">
            <a:off x="3528124" y="4079376"/>
            <a:ext cx="2173487" cy="1965203"/>
            <a:chOff x="936679" y="1799751"/>
            <a:chExt cx="2798653" cy="2472514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056B649-BE26-D427-BB0A-541B81390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791E59E-7210-18C8-B093-A0AF8B5111A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D30897F-B6AD-D795-7529-3202E50065E5}"/>
                </a:ext>
              </a:extLst>
            </p:cNvPr>
            <p:cNvSpPr txBox="1"/>
            <p:nvPr/>
          </p:nvSpPr>
          <p:spPr>
            <a:xfrm rot="15118138">
              <a:off x="1040694" y="179203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DF1FF17A-EC6B-3CAA-D33E-E70FDBA62C9D}"/>
                </a:ext>
              </a:extLst>
            </p:cNvPr>
            <p:cNvSpPr txBox="1"/>
            <p:nvPr/>
          </p:nvSpPr>
          <p:spPr>
            <a:xfrm rot="15118138">
              <a:off x="1091344" y="3584366"/>
              <a:ext cx="465685" cy="67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5F7ADF41-7D7E-55ED-D14F-381081F1F689}"/>
                </a:ext>
              </a:extLst>
            </p:cNvPr>
            <p:cNvSpPr txBox="1"/>
            <p:nvPr/>
          </p:nvSpPr>
          <p:spPr>
            <a:xfrm rot="15118138">
              <a:off x="3165632" y="3702564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D3AB4CF9-7674-5403-9DFB-57922C003463}"/>
              </a:ext>
            </a:extLst>
          </p:cNvPr>
          <p:cNvGrpSpPr/>
          <p:nvPr/>
        </p:nvGrpSpPr>
        <p:grpSpPr>
          <a:xfrm rot="10800000">
            <a:off x="6012289" y="3885202"/>
            <a:ext cx="2401166" cy="1830951"/>
            <a:chOff x="342715" y="2027621"/>
            <a:chExt cx="3091819" cy="2303606"/>
          </a:xfrm>
        </p:grpSpPr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13723E36-DE2E-6557-EAFA-61E85A049FBC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92305CC0-4A10-1CD1-9D30-5C0718CA4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A75C91FD-2474-50CE-88AD-B43EF2FE1832}"/>
                </a:ext>
              </a:extLst>
            </p:cNvPr>
            <p:cNvSpPr txBox="1"/>
            <p:nvPr/>
          </p:nvSpPr>
          <p:spPr>
            <a:xfrm flipH="1" flipV="1">
              <a:off x="342715" y="2027621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55C1776B-5AA9-3D18-C5CB-DEEFD656446B}"/>
                </a:ext>
              </a:extLst>
            </p:cNvPr>
            <p:cNvSpPr txBox="1"/>
            <p:nvPr/>
          </p:nvSpPr>
          <p:spPr>
            <a:xfrm flipV="1">
              <a:off x="1146641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38564E65-7DD1-504C-F819-DA7AFBDDF9C1}"/>
                </a:ext>
              </a:extLst>
            </p:cNvPr>
            <p:cNvSpPr txBox="1"/>
            <p:nvPr/>
          </p:nvSpPr>
          <p:spPr>
            <a:xfrm flipV="1">
              <a:off x="2957935" y="3672940"/>
              <a:ext cx="476599" cy="65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pic>
        <p:nvPicPr>
          <p:cNvPr id="712" name="Picture 4" descr="Set Square Vector Icon | Vector icons, Vector, Icon">
            <a:extLst>
              <a:ext uri="{FF2B5EF4-FFF2-40B4-BE49-F238E27FC236}">
                <a16:creationId xmlns:a16="http://schemas.microsoft.com/office/drawing/2014/main" id="{B2F5BF15-A72E-000B-6E4B-C17F5D09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4" y="204708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3" name="TextBox 712">
            <a:extLst>
              <a:ext uri="{FF2B5EF4-FFF2-40B4-BE49-F238E27FC236}">
                <a16:creationId xmlns:a16="http://schemas.microsoft.com/office/drawing/2014/main" id="{768C88C3-8BD8-8D7E-F519-F37E14FC596D}"/>
              </a:ext>
            </a:extLst>
          </p:cNvPr>
          <p:cNvSpPr txBox="1"/>
          <p:nvPr/>
        </p:nvSpPr>
        <p:spPr>
          <a:xfrm>
            <a:off x="1719904" y="2127777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4" name="Picture 4" descr="Set Square Vector Icon | Vector icons, Vector, Icon">
            <a:extLst>
              <a:ext uri="{FF2B5EF4-FFF2-40B4-BE49-F238E27FC236}">
                <a16:creationId xmlns:a16="http://schemas.microsoft.com/office/drawing/2014/main" id="{E67AB914-4B71-A155-DDBB-4F186436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80" y="2061804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" name="TextBox 714">
            <a:extLst>
              <a:ext uri="{FF2B5EF4-FFF2-40B4-BE49-F238E27FC236}">
                <a16:creationId xmlns:a16="http://schemas.microsoft.com/office/drawing/2014/main" id="{C3AAE7BA-792D-A84C-5701-F5F2DE3E83EF}"/>
              </a:ext>
            </a:extLst>
          </p:cNvPr>
          <p:cNvSpPr txBox="1"/>
          <p:nvPr/>
        </p:nvSpPr>
        <p:spPr>
          <a:xfrm>
            <a:off x="4405815" y="2150400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6" name="Picture 4" descr="Set Square Vector Icon | Vector icons, Vector, Icon">
            <a:extLst>
              <a:ext uri="{FF2B5EF4-FFF2-40B4-BE49-F238E27FC236}">
                <a16:creationId xmlns:a16="http://schemas.microsoft.com/office/drawing/2014/main" id="{DA898460-A923-CD7C-0D66-082DACE0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27" y="203025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" name="TextBox 716">
            <a:extLst>
              <a:ext uri="{FF2B5EF4-FFF2-40B4-BE49-F238E27FC236}">
                <a16:creationId xmlns:a16="http://schemas.microsoft.com/office/drawing/2014/main" id="{7A87A4D5-3E93-0F78-32D1-6EEC821A9CE6}"/>
              </a:ext>
            </a:extLst>
          </p:cNvPr>
          <p:cNvSpPr txBox="1"/>
          <p:nvPr/>
        </p:nvSpPr>
        <p:spPr>
          <a:xfrm>
            <a:off x="7196594" y="2121447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8" name="Picture 4" descr="Set Square Vector Icon | Vector icons, Vector, Icon">
            <a:extLst>
              <a:ext uri="{FF2B5EF4-FFF2-40B4-BE49-F238E27FC236}">
                <a16:creationId xmlns:a16="http://schemas.microsoft.com/office/drawing/2014/main" id="{32F2AA64-CE42-341A-4D55-4152DFB5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6880">
            <a:off x="1685956" y="4110860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" name="TextBox 718">
            <a:extLst>
              <a:ext uri="{FF2B5EF4-FFF2-40B4-BE49-F238E27FC236}">
                <a16:creationId xmlns:a16="http://schemas.microsoft.com/office/drawing/2014/main" id="{9F1A560C-FEC4-0C75-C8E8-C9A0F18A10BE}"/>
              </a:ext>
            </a:extLst>
          </p:cNvPr>
          <p:cNvSpPr txBox="1"/>
          <p:nvPr/>
        </p:nvSpPr>
        <p:spPr>
          <a:xfrm>
            <a:off x="1214880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0" name="Picture 4" descr="Set Square Vector Icon | Vector icons, Vector, Icon">
            <a:extLst>
              <a:ext uri="{FF2B5EF4-FFF2-40B4-BE49-F238E27FC236}">
                <a16:creationId xmlns:a16="http://schemas.microsoft.com/office/drawing/2014/main" id="{E00BB385-84CA-BF58-F916-E9EF7ED4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394">
            <a:off x="4312454" y="4157833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" name="TextBox 720">
            <a:extLst>
              <a:ext uri="{FF2B5EF4-FFF2-40B4-BE49-F238E27FC236}">
                <a16:creationId xmlns:a16="http://schemas.microsoft.com/office/drawing/2014/main" id="{B130AD8E-CC6B-532F-ED3B-14745FF3A932}"/>
              </a:ext>
            </a:extLst>
          </p:cNvPr>
          <p:cNvSpPr txBox="1"/>
          <p:nvPr/>
        </p:nvSpPr>
        <p:spPr>
          <a:xfrm>
            <a:off x="4073267" y="5331514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3" name="Picture 4" descr="Set Square Vector Icon | Vector icons, Vector, Icon">
            <a:extLst>
              <a:ext uri="{FF2B5EF4-FFF2-40B4-BE49-F238E27FC236}">
                <a16:creationId xmlns:a16="http://schemas.microsoft.com/office/drawing/2014/main" id="{D3E11599-5BC8-4E51-9275-8FD828A6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048" y="4204357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TextBox 723">
            <a:extLst>
              <a:ext uri="{FF2B5EF4-FFF2-40B4-BE49-F238E27FC236}">
                <a16:creationId xmlns:a16="http://schemas.microsoft.com/office/drawing/2014/main" id="{81053840-FB36-A9BE-7C8F-7883FED42389}"/>
              </a:ext>
            </a:extLst>
          </p:cNvPr>
          <p:cNvSpPr txBox="1"/>
          <p:nvPr/>
        </p:nvSpPr>
        <p:spPr>
          <a:xfrm>
            <a:off x="6136488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291</Words>
  <Application>Microsoft Office PowerPoint</Application>
  <PresentationFormat>Widescreen</PresentationFormat>
  <Paragraphs>91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Cambria</vt:lpstr>
      <vt:lpstr>Coiny</vt:lpstr>
      <vt:lpstr>iCiel Cadena</vt:lpstr>
      <vt:lpstr>Times New Roman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42</cp:revision>
  <dcterms:created xsi:type="dcterms:W3CDTF">2022-07-04T14:51:05Z</dcterms:created>
  <dcterms:modified xsi:type="dcterms:W3CDTF">2025-10-29T09:45:20Z</dcterms:modified>
</cp:coreProperties>
</file>