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90" r:id="rId3"/>
    <p:sldId id="302" r:id="rId4"/>
    <p:sldId id="291" r:id="rId5"/>
    <p:sldId id="292" r:id="rId6"/>
    <p:sldId id="295" r:id="rId7"/>
    <p:sldId id="303" r:id="rId8"/>
    <p:sldId id="304" r:id="rId9"/>
    <p:sldId id="305" r:id="rId10"/>
    <p:sldId id="30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AE2F2-54EF-4927-BB49-9F4AF8998D1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3D4B4-AA8C-4159-BD3E-DF587D02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0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80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55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87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969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7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08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24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2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3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2025/10/29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25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image" Target="../media/image1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655483" y="3168854"/>
            <a:ext cx="9771530" cy="306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3B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THỰC HÀNH VẼ GÓC VUÔNG, VẼ ĐƯỜNG TRÒN, HÌNH VUÔNG, HÌNH CHỮ NHẬT VÀ VẼ TRANG TRÍ</a:t>
            </a:r>
          </a:p>
          <a:p>
            <a:pPr eaLnBrk="1" hangingPunct="1">
              <a:spcBef>
                <a:spcPts val="1348"/>
              </a:spcBef>
              <a:defRPr/>
            </a:pPr>
            <a:r>
              <a:rPr lang="en-US" sz="35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Thị Hoài Phương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33" y="6600804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4840294" y="1088821"/>
            <a:ext cx="296803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7428" y="410319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859996" y="2141839"/>
            <a:ext cx="5532164" cy="752994"/>
            <a:chOff x="3119718" y="874229"/>
            <a:chExt cx="4840941" cy="1151795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3119718" y="874229"/>
              <a:ext cx="4840941" cy="1151795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solidFill>
              <a:srgbClr val="D0EBB3"/>
            </a:solidFill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0419" y="967813"/>
              <a:ext cx="4281323" cy="85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 có đúng mẫu không?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1" y="2822554"/>
            <a:ext cx="3354731" cy="335473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52E7D0B-1208-4B76-BC5A-3E81889E17C3}"/>
              </a:ext>
            </a:extLst>
          </p:cNvPr>
          <p:cNvGrpSpPr/>
          <p:nvPr/>
        </p:nvGrpSpPr>
        <p:grpSpPr>
          <a:xfrm>
            <a:off x="3256418" y="3104479"/>
            <a:ext cx="6375262" cy="705522"/>
            <a:chOff x="3119718" y="874229"/>
            <a:chExt cx="4840941" cy="1151795"/>
          </a:xfrm>
        </p:grpSpPr>
        <p:sp>
          <p:nvSpPr>
            <p:cNvPr id="10" name="Rounded Rectangular Callout 4">
              <a:extLst>
                <a:ext uri="{FF2B5EF4-FFF2-40B4-BE49-F238E27FC236}">
                  <a16:creationId xmlns:a16="http://schemas.microsoft.com/office/drawing/2014/main" id="{83C88F84-F24D-46A9-924A-C7CF0CBF8F2C}"/>
                </a:ext>
              </a:extLst>
            </p:cNvPr>
            <p:cNvSpPr/>
            <p:nvPr/>
          </p:nvSpPr>
          <p:spPr>
            <a:xfrm>
              <a:off x="3119718" y="874229"/>
              <a:ext cx="4840941" cy="1151795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solidFill>
              <a:srgbClr val="D0EBB3"/>
            </a:solidFill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48EBCA-4292-43B2-83E7-DAA7F004CABA}"/>
                </a:ext>
              </a:extLst>
            </p:cNvPr>
            <p:cNvSpPr txBox="1"/>
            <p:nvPr/>
          </p:nvSpPr>
          <p:spPr>
            <a:xfrm>
              <a:off x="3310419" y="967813"/>
              <a:ext cx="4650240" cy="561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Đường thẳng có đúng đẹp không?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5E8E13-C2CD-4D9B-B79C-BBF4F2B90069}"/>
              </a:ext>
            </a:extLst>
          </p:cNvPr>
          <p:cNvGrpSpPr/>
          <p:nvPr/>
        </p:nvGrpSpPr>
        <p:grpSpPr>
          <a:xfrm>
            <a:off x="3246258" y="4102731"/>
            <a:ext cx="6375262" cy="705522"/>
            <a:chOff x="3119718" y="874229"/>
            <a:chExt cx="4840941" cy="1151795"/>
          </a:xfrm>
        </p:grpSpPr>
        <p:sp>
          <p:nvSpPr>
            <p:cNvPr id="13" name="Rounded Rectangular Callout 4">
              <a:extLst>
                <a:ext uri="{FF2B5EF4-FFF2-40B4-BE49-F238E27FC236}">
                  <a16:creationId xmlns:a16="http://schemas.microsoft.com/office/drawing/2014/main" id="{D6CD54A6-7E75-4938-9FC5-FD7E14AF3C49}"/>
                </a:ext>
              </a:extLst>
            </p:cNvPr>
            <p:cNvSpPr/>
            <p:nvPr/>
          </p:nvSpPr>
          <p:spPr>
            <a:xfrm>
              <a:off x="3119718" y="874229"/>
              <a:ext cx="4840941" cy="1151795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solidFill>
              <a:srgbClr val="D0EBB3"/>
            </a:solidFill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524B8D-3434-4DA3-8883-014675C95980}"/>
                </a:ext>
              </a:extLst>
            </p:cNvPr>
            <p:cNvSpPr txBox="1"/>
            <p:nvPr/>
          </p:nvSpPr>
          <p:spPr>
            <a:xfrm>
              <a:off x="3310419" y="967813"/>
              <a:ext cx="4650240" cy="917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 góc có vuông không?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F553733-0FAF-4D46-BC21-D0C16301F57A}"/>
              </a:ext>
            </a:extLst>
          </p:cNvPr>
          <p:cNvSpPr txBox="1"/>
          <p:nvPr/>
        </p:nvSpPr>
        <p:spPr>
          <a:xfrm>
            <a:off x="4318000" y="639283"/>
            <a:ext cx="3176985" cy="680918"/>
          </a:xfrm>
          <a:prstGeom prst="roundRect">
            <a:avLst>
              <a:gd name="adj" fmla="val 24651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srgbClr val="FF0000"/>
                </a:solidFill>
                <a:latin typeface="Arial" panose="020B0604020202020204" pitchFamily="34" charset="0"/>
              </a:rPr>
              <a:t>Nhận</a:t>
            </a:r>
            <a:r>
              <a:rPr lang="en-US" sz="3200" b="1" noProof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noProof="0" dirty="0" err="1">
                <a:solidFill>
                  <a:srgbClr val="FF0000"/>
                </a:solidFill>
                <a:latin typeface="Arial" panose="020B0604020202020204" pitchFamily="34" charset="0"/>
              </a:rPr>
              <a:t>xét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501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E0E466-D109-9CFF-295D-63E0EDC10F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5887" y="2124448"/>
            <a:ext cx="10114141" cy="343844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B3DEF3-DD20-C551-18D2-7830EC166134}"/>
              </a:ext>
            </a:extLst>
          </p:cNvPr>
          <p:cNvSpPr/>
          <p:nvPr/>
        </p:nvSpPr>
        <p:spPr>
          <a:xfrm>
            <a:off x="5528930" y="1648047"/>
            <a:ext cx="1605517" cy="59542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0" y="5894497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731520" y="277906"/>
            <a:ext cx="10962640" cy="6214334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882197" y="6218082"/>
            <a:ext cx="10058398" cy="676363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49387" y="5934572"/>
            <a:ext cx="5342613" cy="9234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7840" y="1377407"/>
            <a:ext cx="9624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đỉnh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AB, AC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A5043-473C-44BB-8B3E-0230D9ED9CC0}"/>
              </a:ext>
            </a:extLst>
          </p:cNvPr>
          <p:cNvSpPr txBox="1"/>
          <p:nvPr/>
        </p:nvSpPr>
        <p:spPr>
          <a:xfrm>
            <a:off x="4513545" y="277906"/>
            <a:ext cx="2978057" cy="999768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C49F3-3BFF-4EFE-A244-E1F517D34B50}"/>
              </a:ext>
            </a:extLst>
          </p:cNvPr>
          <p:cNvSpPr txBox="1"/>
          <p:nvPr/>
        </p:nvSpPr>
        <p:spPr>
          <a:xfrm>
            <a:off x="2157317" y="4651383"/>
            <a:ext cx="6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0" name="Google Shape;88;p4">
            <a:extLst>
              <a:ext uri="{FF2B5EF4-FFF2-40B4-BE49-F238E27FC236}">
                <a16:creationId xmlns:a16="http://schemas.microsoft.com/office/drawing/2014/main" id="{BF1C00F4-AE9D-42D1-A4BC-47015308AE64}"/>
              </a:ext>
            </a:extLst>
          </p:cNvPr>
          <p:cNvSpPr/>
          <p:nvPr/>
        </p:nvSpPr>
        <p:spPr>
          <a:xfrm>
            <a:off x="2725255" y="2078355"/>
            <a:ext cx="0" cy="3056890"/>
          </a:xfrm>
          <a:custGeom>
            <a:avLst/>
            <a:gdLst/>
            <a:ahLst/>
            <a:cxnLst/>
            <a:rect l="l" t="t" r="r" b="b"/>
            <a:pathLst>
              <a:path w="120000" h="3056890" extrusionOk="0">
                <a:moveTo>
                  <a:pt x="0" y="0"/>
                </a:moveTo>
                <a:lnTo>
                  <a:pt x="0" y="3056837"/>
                </a:lnTo>
              </a:path>
            </a:pathLst>
          </a:custGeom>
          <a:noFill/>
          <a:ln w="95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DC7B6A-F5BA-41C1-A86B-320B13B7F5F6}"/>
              </a:ext>
            </a:extLst>
          </p:cNvPr>
          <p:cNvSpPr txBox="1"/>
          <p:nvPr/>
        </p:nvSpPr>
        <p:spPr>
          <a:xfrm>
            <a:off x="2108266" y="1914866"/>
            <a:ext cx="6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" name="Google Shape;88;p4">
            <a:extLst>
              <a:ext uri="{FF2B5EF4-FFF2-40B4-BE49-F238E27FC236}">
                <a16:creationId xmlns:a16="http://schemas.microsoft.com/office/drawing/2014/main" id="{2DFD3A1D-67F0-4751-A574-9604486B8D64}"/>
              </a:ext>
            </a:extLst>
          </p:cNvPr>
          <p:cNvSpPr/>
          <p:nvPr/>
        </p:nvSpPr>
        <p:spPr>
          <a:xfrm rot="5400000">
            <a:off x="4459261" y="3368523"/>
            <a:ext cx="54616" cy="3588063"/>
          </a:xfrm>
          <a:custGeom>
            <a:avLst/>
            <a:gdLst/>
            <a:ahLst/>
            <a:cxnLst/>
            <a:rect l="l" t="t" r="r" b="b"/>
            <a:pathLst>
              <a:path w="120000" h="3056890" extrusionOk="0">
                <a:moveTo>
                  <a:pt x="0" y="0"/>
                </a:moveTo>
                <a:lnTo>
                  <a:pt x="0" y="3056837"/>
                </a:lnTo>
              </a:path>
            </a:pathLst>
          </a:custGeom>
          <a:noFill/>
          <a:ln w="951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2BD294-D134-474E-A668-2FEE4B293B4F}"/>
              </a:ext>
            </a:extLst>
          </p:cNvPr>
          <p:cNvSpPr txBox="1"/>
          <p:nvPr/>
        </p:nvSpPr>
        <p:spPr>
          <a:xfrm>
            <a:off x="6279585" y="4808611"/>
            <a:ext cx="6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4" name="Google Shape;96;p4">
            <a:extLst>
              <a:ext uri="{FF2B5EF4-FFF2-40B4-BE49-F238E27FC236}">
                <a16:creationId xmlns:a16="http://schemas.microsoft.com/office/drawing/2014/main" id="{9E08C65D-A862-43C3-8C32-741BA3DE73E8}"/>
              </a:ext>
            </a:extLst>
          </p:cNvPr>
          <p:cNvSpPr/>
          <p:nvPr/>
        </p:nvSpPr>
        <p:spPr>
          <a:xfrm>
            <a:off x="2745850" y="4246880"/>
            <a:ext cx="924516" cy="943448"/>
          </a:xfrm>
          <a:custGeom>
            <a:avLst/>
            <a:gdLst/>
            <a:ahLst/>
            <a:cxnLst/>
            <a:rect l="l" t="t" r="r" b="b"/>
            <a:pathLst>
              <a:path w="881379" h="979170" extrusionOk="0">
                <a:moveTo>
                  <a:pt x="879889" y="978544"/>
                </a:moveTo>
                <a:lnTo>
                  <a:pt x="821641" y="978544"/>
                </a:lnTo>
                <a:lnTo>
                  <a:pt x="822667" y="940457"/>
                </a:lnTo>
                <a:lnTo>
                  <a:pt x="821350" y="891898"/>
                </a:lnTo>
                <a:lnTo>
                  <a:pt x="817444" y="844027"/>
                </a:lnTo>
                <a:lnTo>
                  <a:pt x="811009" y="796854"/>
                </a:lnTo>
                <a:lnTo>
                  <a:pt x="802097" y="750421"/>
                </a:lnTo>
                <a:lnTo>
                  <a:pt x="790891" y="705214"/>
                </a:lnTo>
                <a:lnTo>
                  <a:pt x="777324" y="660768"/>
                </a:lnTo>
                <a:lnTo>
                  <a:pt x="761516" y="617345"/>
                </a:lnTo>
                <a:lnTo>
                  <a:pt x="743534" y="575014"/>
                </a:lnTo>
                <a:lnTo>
                  <a:pt x="723448" y="533841"/>
                </a:lnTo>
                <a:lnTo>
                  <a:pt x="701328" y="493895"/>
                </a:lnTo>
                <a:lnTo>
                  <a:pt x="677242" y="455241"/>
                </a:lnTo>
                <a:lnTo>
                  <a:pt x="651259" y="417948"/>
                </a:lnTo>
                <a:lnTo>
                  <a:pt x="623450" y="382082"/>
                </a:lnTo>
                <a:lnTo>
                  <a:pt x="593882" y="347712"/>
                </a:lnTo>
                <a:lnTo>
                  <a:pt x="562625" y="314903"/>
                </a:lnTo>
                <a:lnTo>
                  <a:pt x="529749" y="283724"/>
                </a:lnTo>
                <a:lnTo>
                  <a:pt x="495323" y="254241"/>
                </a:lnTo>
                <a:lnTo>
                  <a:pt x="459415" y="226523"/>
                </a:lnTo>
                <a:lnTo>
                  <a:pt x="422095" y="200635"/>
                </a:lnTo>
                <a:lnTo>
                  <a:pt x="383432" y="176646"/>
                </a:lnTo>
                <a:lnTo>
                  <a:pt x="343495" y="154622"/>
                </a:lnTo>
                <a:lnTo>
                  <a:pt x="302354" y="134631"/>
                </a:lnTo>
                <a:lnTo>
                  <a:pt x="260078" y="116740"/>
                </a:lnTo>
                <a:lnTo>
                  <a:pt x="216735" y="101016"/>
                </a:lnTo>
                <a:lnTo>
                  <a:pt x="172395" y="87527"/>
                </a:lnTo>
                <a:lnTo>
                  <a:pt x="127127" y="76340"/>
                </a:lnTo>
                <a:lnTo>
                  <a:pt x="81001" y="67521"/>
                </a:lnTo>
                <a:lnTo>
                  <a:pt x="34085" y="61139"/>
                </a:lnTo>
                <a:lnTo>
                  <a:pt x="0" y="58364"/>
                </a:lnTo>
                <a:lnTo>
                  <a:pt x="0" y="0"/>
                </a:lnTo>
                <a:lnTo>
                  <a:pt x="81766" y="8620"/>
                </a:lnTo>
                <a:lnTo>
                  <a:pt x="128198" y="16907"/>
                </a:lnTo>
                <a:lnTo>
                  <a:pt x="173815" y="27430"/>
                </a:lnTo>
                <a:lnTo>
                  <a:pt x="218556" y="40129"/>
                </a:lnTo>
                <a:lnTo>
                  <a:pt x="262362" y="54945"/>
                </a:lnTo>
                <a:lnTo>
                  <a:pt x="305175" y="71819"/>
                </a:lnTo>
                <a:lnTo>
                  <a:pt x="346936" y="90692"/>
                </a:lnTo>
                <a:lnTo>
                  <a:pt x="387584" y="111505"/>
                </a:lnTo>
                <a:lnTo>
                  <a:pt x="427062" y="134199"/>
                </a:lnTo>
                <a:lnTo>
                  <a:pt x="465309" y="158714"/>
                </a:lnTo>
                <a:lnTo>
                  <a:pt x="502267" y="184991"/>
                </a:lnTo>
                <a:lnTo>
                  <a:pt x="537876" y="212972"/>
                </a:lnTo>
                <a:lnTo>
                  <a:pt x="572079" y="242596"/>
                </a:lnTo>
                <a:lnTo>
                  <a:pt x="604814" y="273806"/>
                </a:lnTo>
                <a:lnTo>
                  <a:pt x="636024" y="306541"/>
                </a:lnTo>
                <a:lnTo>
                  <a:pt x="665648" y="340743"/>
                </a:lnTo>
                <a:lnTo>
                  <a:pt x="693629" y="376353"/>
                </a:lnTo>
                <a:lnTo>
                  <a:pt x="719906" y="413311"/>
                </a:lnTo>
                <a:lnTo>
                  <a:pt x="744421" y="451558"/>
                </a:lnTo>
                <a:lnTo>
                  <a:pt x="767115" y="491036"/>
                </a:lnTo>
                <a:lnTo>
                  <a:pt x="787928" y="531684"/>
                </a:lnTo>
                <a:lnTo>
                  <a:pt x="806801" y="573444"/>
                </a:lnTo>
                <a:lnTo>
                  <a:pt x="823675" y="616257"/>
                </a:lnTo>
                <a:lnTo>
                  <a:pt x="838491" y="660064"/>
                </a:lnTo>
                <a:lnTo>
                  <a:pt x="851190" y="704805"/>
                </a:lnTo>
                <a:lnTo>
                  <a:pt x="861748" y="750618"/>
                </a:lnTo>
                <a:lnTo>
                  <a:pt x="870007" y="796912"/>
                </a:lnTo>
                <a:lnTo>
                  <a:pt x="875993" y="844044"/>
                </a:lnTo>
                <a:lnTo>
                  <a:pt x="879632" y="891931"/>
                </a:lnTo>
                <a:lnTo>
                  <a:pt x="880858" y="940457"/>
                </a:lnTo>
                <a:lnTo>
                  <a:pt x="879889" y="978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105;p4">
            <a:extLst>
              <a:ext uri="{FF2B5EF4-FFF2-40B4-BE49-F238E27FC236}">
                <a16:creationId xmlns:a16="http://schemas.microsoft.com/office/drawing/2014/main" id="{CFE585C7-7954-499C-8F89-20AC2745F86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08266" y="5119391"/>
            <a:ext cx="4846367" cy="14408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D16BCA-CC0C-4DC7-A2BF-5CBD87D2C76C}"/>
              </a:ext>
            </a:extLst>
          </p:cNvPr>
          <p:cNvSpPr txBox="1"/>
          <p:nvPr/>
        </p:nvSpPr>
        <p:spPr>
          <a:xfrm>
            <a:off x="5689075" y="2204981"/>
            <a:ext cx="5934143" cy="2472809"/>
          </a:xfrm>
          <a:prstGeom prst="roundRect">
            <a:avLst>
              <a:gd name="adj" fmla="val 24651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ê ke vào vở hoặc bảng.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 th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2 cạnh góc vuông của ê ke.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thước đè lên dòng kẻ vừa vẽ và nối kéo dài thêm, rồi đi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ề</a:t>
            </a:r>
            <a:r>
              <a:rPr lang="vi-V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tên đỉnh, tên cạnh</a:t>
            </a:r>
          </a:p>
        </p:txBody>
      </p:sp>
    </p:spTree>
    <p:extLst>
      <p:ext uri="{BB962C8B-B14F-4D97-AF65-F5344CB8AC3E}">
        <p14:creationId xmlns:p14="http://schemas.microsoft.com/office/powerpoint/2010/main" val="3648500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 animBg="1"/>
      <p:bldP spid="32" grpId="0" animBg="1"/>
      <p:bldP spid="34" grpId="0" animBg="1"/>
      <p:bldP spid="1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033670" y="277906"/>
            <a:ext cx="10711290" cy="6112734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89" y="5876765"/>
            <a:ext cx="10058398" cy="98123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5" y="5934572"/>
            <a:ext cx="5342613" cy="9234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3670" y="1468847"/>
            <a:ext cx="9624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00B050"/>
                </a:solidFill>
              </a:rPr>
              <a:t>b. </a:t>
            </a:r>
            <a:r>
              <a:rPr lang="vi-VN" sz="3600" b="1" dirty="0">
                <a:solidFill>
                  <a:srgbClr val="00B050"/>
                </a:solidFill>
              </a:rPr>
              <a:t>Vẽ đường tròn tâm 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A5043-473C-44BB-8B3E-0230D9ED9CC0}"/>
              </a:ext>
            </a:extLst>
          </p:cNvPr>
          <p:cNvSpPr txBox="1"/>
          <p:nvPr/>
        </p:nvSpPr>
        <p:spPr>
          <a:xfrm>
            <a:off x="4513545" y="277906"/>
            <a:ext cx="2978057" cy="999768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8BDA0C7-D978-4743-A592-51CE8F7AC528}"/>
              </a:ext>
            </a:extLst>
          </p:cNvPr>
          <p:cNvSpPr/>
          <p:nvPr/>
        </p:nvSpPr>
        <p:spPr>
          <a:xfrm>
            <a:off x="6096000" y="2113064"/>
            <a:ext cx="1828800" cy="18288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F1F95F5-87FE-4596-9BA9-E78B6500AA03}"/>
              </a:ext>
            </a:extLst>
          </p:cNvPr>
          <p:cNvGrpSpPr/>
          <p:nvPr/>
        </p:nvGrpSpPr>
        <p:grpSpPr>
          <a:xfrm>
            <a:off x="876003" y="2620300"/>
            <a:ext cx="1828800" cy="7315200"/>
            <a:chOff x="5192536" y="2415743"/>
            <a:chExt cx="1828800" cy="73152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579C55D-BD9D-4D3E-9FC2-C942E238816B}"/>
                </a:ext>
              </a:extLst>
            </p:cNvPr>
            <p:cNvGrpSpPr/>
            <p:nvPr/>
          </p:nvGrpSpPr>
          <p:grpSpPr>
            <a:xfrm>
              <a:off x="6106936" y="2415743"/>
              <a:ext cx="914400" cy="3657600"/>
              <a:chOff x="5466080" y="1999992"/>
              <a:chExt cx="1524000" cy="4155699"/>
            </a:xfrm>
          </p:grpSpPr>
          <p:sp>
            <p:nvSpPr>
              <p:cNvPr id="40" name="Isosceles Triangle 2">
                <a:extLst>
                  <a:ext uri="{FF2B5EF4-FFF2-40B4-BE49-F238E27FC236}">
                    <a16:creationId xmlns:a16="http://schemas.microsoft.com/office/drawing/2014/main" id="{4B408166-2687-494F-B30C-C3C2D7728D12}"/>
                  </a:ext>
                </a:extLst>
              </p:cNvPr>
              <p:cNvSpPr/>
              <p:nvPr/>
            </p:nvSpPr>
            <p:spPr>
              <a:xfrm>
                <a:off x="5466080" y="2692400"/>
                <a:ext cx="1524000" cy="3463291"/>
              </a:xfrm>
              <a:custGeom>
                <a:avLst/>
                <a:gdLst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0 w 1524000"/>
                  <a:gd name="connsiteY3" fmla="*/ 3463291 h 3463291"/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772160 w 1524000"/>
                  <a:gd name="connsiteY3" fmla="*/ 863817 h 3463291"/>
                  <a:gd name="connsiteX4" fmla="*/ 0 w 1524000"/>
                  <a:gd name="connsiteY4" fmla="*/ 3463291 h 346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0" h="3463291">
                    <a:moveTo>
                      <a:pt x="0" y="3463291"/>
                    </a:moveTo>
                    <a:lnTo>
                      <a:pt x="762000" y="0"/>
                    </a:lnTo>
                    <a:lnTo>
                      <a:pt x="1524000" y="3463291"/>
                    </a:lnTo>
                    <a:cubicBezTo>
                      <a:pt x="1293707" y="3460400"/>
                      <a:pt x="1002453" y="866708"/>
                      <a:pt x="772160" y="863817"/>
                    </a:cubicBezTo>
                    <a:lnTo>
                      <a:pt x="0" y="346329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C9F27F5-D3E9-4ADA-9A18-5526F72B0CDE}"/>
                  </a:ext>
                </a:extLst>
              </p:cNvPr>
              <p:cNvSpPr/>
              <p:nvPr/>
            </p:nvSpPr>
            <p:spPr>
              <a:xfrm>
                <a:off x="6046493" y="1999992"/>
                <a:ext cx="345440" cy="104648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24F4F0B-86F0-41D7-915B-EA48B489AE64}"/>
                  </a:ext>
                </a:extLst>
              </p:cNvPr>
              <p:cNvSpPr/>
              <p:nvPr/>
            </p:nvSpPr>
            <p:spPr>
              <a:xfrm>
                <a:off x="5904253" y="2584767"/>
                <a:ext cx="629920" cy="584775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8FFE204-DC73-4B02-BD73-D4CCFD98EF3C}"/>
                  </a:ext>
                </a:extLst>
              </p:cNvPr>
              <p:cNvSpPr/>
              <p:nvPr/>
            </p:nvSpPr>
            <p:spPr>
              <a:xfrm>
                <a:off x="6046493" y="2741672"/>
                <a:ext cx="34544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CA2A817-1402-41E9-BB43-B15921FDE619}"/>
                </a:ext>
              </a:extLst>
            </p:cNvPr>
            <p:cNvSpPr/>
            <p:nvPr/>
          </p:nvSpPr>
          <p:spPr>
            <a:xfrm>
              <a:off x="5192536" y="6073343"/>
              <a:ext cx="1828800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6276175F-BE81-45C0-957D-99C4027BEAAF}"/>
              </a:ext>
            </a:extLst>
          </p:cNvPr>
          <p:cNvSpPr/>
          <p:nvPr/>
        </p:nvSpPr>
        <p:spPr>
          <a:xfrm>
            <a:off x="7008541" y="2965386"/>
            <a:ext cx="78059" cy="1241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CC4883-22CA-4406-B5EB-722C568F6B63}"/>
              </a:ext>
            </a:extLst>
          </p:cNvPr>
          <p:cNvSpPr txBox="1"/>
          <p:nvPr/>
        </p:nvSpPr>
        <p:spPr>
          <a:xfrm>
            <a:off x="6875536" y="3070000"/>
            <a:ext cx="3401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64436D-E1F1-4793-9351-E05F2A885024}"/>
              </a:ext>
            </a:extLst>
          </p:cNvPr>
          <p:cNvSpPr txBox="1"/>
          <p:nvPr/>
        </p:nvSpPr>
        <p:spPr>
          <a:xfrm>
            <a:off x="5000258" y="4170392"/>
            <a:ext cx="6602462" cy="2078593"/>
          </a:xfrm>
          <a:prstGeom prst="roundRect">
            <a:avLst>
              <a:gd name="adj" fmla="val 24651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com pa, đặt đầu nhọn com pa làm tâm giữ ch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ặ</a:t>
            </a:r>
            <a:r>
              <a:rPr lang="vi-V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để com pa không di chuyển.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com pa tạo thành hình tròn và đặt tên tâm I.</a:t>
            </a:r>
          </a:p>
        </p:txBody>
      </p:sp>
    </p:spTree>
    <p:extLst>
      <p:ext uri="{BB962C8B-B14F-4D97-AF65-F5344CB8AC3E}">
        <p14:creationId xmlns:p14="http://schemas.microsoft.com/office/powerpoint/2010/main" val="195530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42891 -0.472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-2363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 animBg="1"/>
      <p:bldP spid="44" grpId="0" animBg="1"/>
      <p:bldP spid="45" grpId="0"/>
      <p:bldP spid="5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02080" y="652914"/>
            <a:ext cx="9011920" cy="1295995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ê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giấy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ấp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giấy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gấp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vẽ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2A94D19-C971-4875-833F-5E779FBD9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14" y="2366662"/>
            <a:ext cx="6600825" cy="191135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83F19EC5-E246-4E83-AECC-1DE7ABC3D1EB}"/>
              </a:ext>
            </a:extLst>
          </p:cNvPr>
          <p:cNvGrpSpPr/>
          <p:nvPr/>
        </p:nvGrpSpPr>
        <p:grpSpPr>
          <a:xfrm>
            <a:off x="1778000" y="4367812"/>
            <a:ext cx="8543291" cy="1172534"/>
            <a:chOff x="3119718" y="874229"/>
            <a:chExt cx="4840941" cy="1172534"/>
          </a:xfrm>
        </p:grpSpPr>
        <p:sp>
          <p:nvSpPr>
            <p:cNvPr id="56" name="Rounded Rectangular Callout 4">
              <a:extLst>
                <a:ext uri="{FF2B5EF4-FFF2-40B4-BE49-F238E27FC236}">
                  <a16:creationId xmlns:a16="http://schemas.microsoft.com/office/drawing/2014/main" id="{A5B49CCB-98BD-400C-B873-0E0CBB778D84}"/>
                </a:ext>
              </a:extLst>
            </p:cNvPr>
            <p:cNvSpPr/>
            <p:nvPr/>
          </p:nvSpPr>
          <p:spPr>
            <a:xfrm>
              <a:off x="3119718" y="874229"/>
              <a:ext cx="4840941" cy="1151795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solidFill>
              <a:srgbClr val="D0EBB3"/>
            </a:solidFill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8A2FE95-53D5-4AF8-8AFD-3E888D035B6E}"/>
                </a:ext>
              </a:extLst>
            </p:cNvPr>
            <p:cNvSpPr txBox="1"/>
            <p:nvPr/>
          </p:nvSpPr>
          <p:spPr>
            <a:xfrm>
              <a:off x="3310418" y="967813"/>
              <a:ext cx="4650241" cy="107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a. D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ùng ê ke trong bộ đồ dùng để kiểm tra 2 góc vuông của ê ke giấy vừa gấp đã vuông góc chưa.</a:t>
              </a:r>
              <a:endPara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199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859996" y="1743038"/>
            <a:ext cx="4840941" cy="1172534"/>
            <a:chOff x="3119718" y="874229"/>
            <a:chExt cx="4840941" cy="117253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3119718" y="874229"/>
              <a:ext cx="4840941" cy="1151795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solidFill>
              <a:srgbClr val="D0EBB3"/>
            </a:solidFill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0419" y="967813"/>
              <a:ext cx="4281323" cy="107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 ke giấy có thể vận dụng khi nào?</a:t>
              </a:r>
              <a:endPara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1" y="2822554"/>
            <a:ext cx="3354731" cy="33547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4135" y="3410011"/>
            <a:ext cx="6009865" cy="1064835"/>
          </a:xfrm>
          <a:prstGeom prst="roundRect">
            <a:avLst>
              <a:gd name="adj" fmla="val 17976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ê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giấy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đo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ê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ke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mang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theo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808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30F7AD-F1F7-BEDF-27F3-A93E0A5BA0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44" b="73278" l="50938" r="72813">
                        <a14:foregroundMark x1="50938" y1="61278" x2="51285" y2="70944"/>
                        <a14:foregroundMark x1="64688" y1="48333" x2="71285" y2="47944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75" t="45370" r="24536" b="23518"/>
          <a:stretch/>
        </p:blipFill>
        <p:spPr>
          <a:xfrm>
            <a:off x="3409957" y="2258568"/>
            <a:ext cx="4895843" cy="3607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2B0F18-823F-6BB4-620A-C7D2B5166A28}"/>
              </a:ext>
            </a:extLst>
          </p:cNvPr>
          <p:cNvSpPr txBox="1"/>
          <p:nvPr/>
        </p:nvSpPr>
        <p:spPr>
          <a:xfrm>
            <a:off x="1435394" y="991969"/>
            <a:ext cx="9131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nl-NL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nl-NL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nl-NL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V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652D1-CBDF-79FF-A608-9AF2797A3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71" y="2688210"/>
            <a:ext cx="1767993" cy="2908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0E1E19-0D6D-8C1E-5E92-F89431A92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23" y="2688210"/>
            <a:ext cx="1767993" cy="2908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21A39D-15FA-A021-984B-65C6D2B004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525898" y="1884859"/>
            <a:ext cx="1767993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69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859996" y="1743038"/>
            <a:ext cx="6802164" cy="1172534"/>
            <a:chOff x="3119718" y="874229"/>
            <a:chExt cx="4840941" cy="117253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3119718" y="874229"/>
              <a:ext cx="4840941" cy="1151795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solidFill>
              <a:srgbClr val="D0EBB3"/>
            </a:solidFill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0419" y="967813"/>
              <a:ext cx="4281323" cy="107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Liên hệ tìm các vật dụng xung quanh có góc vuông từ ê ke giấy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1" y="2822554"/>
            <a:ext cx="3354731" cy="33547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4135" y="3410011"/>
            <a:ext cx="7726905" cy="1545729"/>
          </a:xfrm>
          <a:prstGeom prst="roundRect">
            <a:avLst>
              <a:gd name="adj" fmla="val 17976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vi-VN" sz="2800">
                <a:solidFill>
                  <a:srgbClr val="FF0000"/>
                </a:solidFill>
              </a:rPr>
              <a:t>Tìm và dùng ê ke giấy kiểm tra các vật dụng có góc vuông xung quanh như bàn, ghế, bảng, cửa , vở, sách....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07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033670" y="277906"/>
            <a:ext cx="10711290" cy="6112734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89" y="5876765"/>
            <a:ext cx="10058398" cy="9812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84437" y="549620"/>
            <a:ext cx="10209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Vẽ hình chữ nhật và hình vuông (theo mẫu)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68331D-D712-411D-9C82-C4EC97C10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937" y="1461790"/>
            <a:ext cx="8197814" cy="23517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6FBBC35-9C6F-47DE-ACEB-E8CE86F6A542}"/>
              </a:ext>
            </a:extLst>
          </p:cNvPr>
          <p:cNvSpPr txBox="1"/>
          <p:nvPr/>
        </p:nvSpPr>
        <p:spPr>
          <a:xfrm>
            <a:off x="2867890" y="3967192"/>
            <a:ext cx="7139709" cy="1684377"/>
          </a:xfrm>
          <a:prstGeom prst="roundRect">
            <a:avLst>
              <a:gd name="adj" fmla="val 24651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2200" b="1" i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2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endParaRPr lang="en-US" sz="2200" b="1" i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ùng bút chì đánh dấu vào vở theo hình mẫu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 hình theo mẫu, chú ý ghì thước chặt để tránh xê dịch đường vẽ không thẳng...</a:t>
            </a:r>
          </a:p>
        </p:txBody>
      </p:sp>
    </p:spTree>
    <p:extLst>
      <p:ext uri="{BB962C8B-B14F-4D97-AF65-F5344CB8AC3E}">
        <p14:creationId xmlns:p14="http://schemas.microsoft.com/office/powerpoint/2010/main" val="3139130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371</Words>
  <Application>Microsoft Office PowerPoint</Application>
  <PresentationFormat>Widescreen</PresentationFormat>
  <Paragraphs>41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SURFACE</cp:lastModifiedBy>
  <cp:revision>36</cp:revision>
  <dcterms:created xsi:type="dcterms:W3CDTF">2022-07-13T23:15:53Z</dcterms:created>
  <dcterms:modified xsi:type="dcterms:W3CDTF">2025-10-29T09:42:33Z</dcterms:modified>
</cp:coreProperties>
</file>