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6"/>
  </p:notesMasterIdLst>
  <p:sldIdLst>
    <p:sldId id="2641" r:id="rId3"/>
    <p:sldId id="2640" r:id="rId4"/>
    <p:sldId id="285" r:id="rId5"/>
    <p:sldId id="2639" r:id="rId6"/>
    <p:sldId id="287" r:id="rId7"/>
    <p:sldId id="289" r:id="rId8"/>
    <p:sldId id="308" r:id="rId9"/>
    <p:sldId id="310" r:id="rId10"/>
    <p:sldId id="302" r:id="rId11"/>
    <p:sldId id="2633" r:id="rId12"/>
    <p:sldId id="2635" r:id="rId13"/>
    <p:sldId id="2634" r:id="rId14"/>
    <p:sldId id="28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339933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54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2C7A-5006-4F69-B5A4-D76723DBC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87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2C7A-5006-4F69-B5A4-D76723DBC7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10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3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2C7A-5006-4F69-B5A4-D76723DBC7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2C7A-5006-4F69-B5A4-D76723DBC7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75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60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5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1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16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186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543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396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41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5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43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media1.mp3"/><Relationship Id="rId7" Type="http://schemas.microsoft.com/office/2007/relationships/hdphoto" Target="../media/hdphoto3.wdp"/><Relationship Id="rId12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media1.mp3"/><Relationship Id="rId7" Type="http://schemas.microsoft.com/office/2007/relationships/hdphoto" Target="../media/hdphoto3.wdp"/><Relationship Id="rId12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3360689"/>
            <a:ext cx="2329727" cy="26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880927" y="1572811"/>
            <a:ext cx="10413984" cy="172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– </a:t>
            </a:r>
            <a:r>
              <a:rPr lang="en-US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lánh</a:t>
            </a:r>
            <a:endParaRPr kumimoji="0" lang="en-US" sz="54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4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LỚP: 3B</a:t>
            </a:r>
            <a:endParaRPr kumimoji="0" lang="en-US" sz="404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51224" y="15400"/>
            <a:ext cx="2220345" cy="28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00906" y="240575"/>
            <a:ext cx="2228365" cy="26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325198" y="961511"/>
            <a:ext cx="1601551" cy="17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82461" y="3621919"/>
            <a:ext cx="1361336" cy="99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15" y="3643049"/>
            <a:ext cx="3988945" cy="284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2807594" y="774108"/>
            <a:ext cx="6928834" cy="32644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0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TÂN VIÊN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778092" y="5659193"/>
            <a:ext cx="5164428" cy="393738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0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100" b="1" i="1" dirty="0">
                <a:solidFill>
                  <a:srgbClr val="FF0000"/>
                </a:solidFill>
                <a:latin typeface="Times New Roman"/>
              </a:rPr>
              <a:t>GIÁO VIÊN:</a:t>
            </a:r>
            <a:r>
              <a:rPr lang="en-US" sz="2100" b="1" i="1" dirty="0">
                <a:solidFill>
                  <a:srgbClr val="FF0000"/>
                </a:solidFill>
                <a:latin typeface="Times New Roman"/>
              </a:rPr>
              <a:t>ĐỖ THỊ HOÀI PHƯƠNG</a:t>
            </a:r>
            <a:r>
              <a:rPr sz="2100" b="1" i="1" dirty="0">
                <a:solidFill>
                  <a:srgbClr val="FF0000"/>
                </a:solidFill>
                <a:latin typeface="Times New Roman"/>
              </a:rPr>
              <a:t>.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15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0A0B91-E33F-434B-95F7-FCA7511C1308}"/>
              </a:ext>
            </a:extLst>
          </p:cNvPr>
          <p:cNvGrpSpPr/>
          <p:nvPr/>
        </p:nvGrpSpPr>
        <p:grpSpPr>
          <a:xfrm>
            <a:off x="5585001" y="3888485"/>
            <a:ext cx="1283151" cy="1395517"/>
            <a:chOff x="7821791" y="1719540"/>
            <a:chExt cx="2921191" cy="1395517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6A25341B-A1AF-4E84-9890-1D17D7870D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D4FC55-8B6C-4C2C-BA4E-52F608E1F18C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k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BAF7DB-9E61-4EFD-ABBB-491A16BB2157}"/>
              </a:ext>
            </a:extLst>
          </p:cNvPr>
          <p:cNvGrpSpPr/>
          <p:nvPr/>
        </p:nvGrpSpPr>
        <p:grpSpPr>
          <a:xfrm>
            <a:off x="7385259" y="3913869"/>
            <a:ext cx="1283152" cy="1395517"/>
            <a:chOff x="5475462" y="2852683"/>
            <a:chExt cx="2606557" cy="1395517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F136FB8F-B401-4C8C-AA4F-5CA116F35E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F26BFF-42D4-47EC-AB6F-5166531FFF4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k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ệ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02F9252-7B6A-4C60-804C-844CC5D579C8}"/>
              </a:ext>
            </a:extLst>
          </p:cNvPr>
          <p:cNvGrpSpPr/>
          <p:nvPr/>
        </p:nvGrpSpPr>
        <p:grpSpPr>
          <a:xfrm>
            <a:off x="8997601" y="3845849"/>
            <a:ext cx="1892071" cy="1309309"/>
            <a:chOff x="5365299" y="1198006"/>
            <a:chExt cx="3191245" cy="1498051"/>
          </a:xfrm>
        </p:grpSpPr>
        <p:pic>
          <p:nvPicPr>
            <p:cNvPr id="45" name="Picture 4">
              <a:extLst>
                <a:ext uri="{FF2B5EF4-FFF2-40B4-BE49-F238E27FC236}">
                  <a16:creationId xmlns:a16="http://schemas.microsoft.com/office/drawing/2014/main" id="{9DD44D4C-5689-45BB-9C09-FA23D70988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E496286-9CA0-4FBB-997E-0756C4468686}"/>
                </a:ext>
              </a:extLst>
            </p:cNvPr>
            <p:cNvSpPr txBox="1"/>
            <p:nvPr/>
          </p:nvSpPr>
          <p:spPr>
            <a:xfrm>
              <a:off x="5635352" y="1748910"/>
              <a:ext cx="2921192" cy="880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kênh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: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470723" y="627216"/>
            <a:ext cx="5474304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1381618" y="1629337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5905016" y="1681000"/>
            <a:ext cx="5644695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6822687" y="2868037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780322" y="906006"/>
            <a:ext cx="2146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4352214" y="2127052"/>
            <a:ext cx="7548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8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3753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50" y="5715345"/>
            <a:ext cx="6464270" cy="830997"/>
            <a:chOff x="4735119" y="4831023"/>
            <a:chExt cx="9342437" cy="830997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35119" y="4831023"/>
              <a:ext cx="93424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094825" y="126459"/>
            <a:ext cx="4221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9670" y="5758561"/>
            <a:ext cx="6464270" cy="1200329"/>
            <a:chOff x="4735119" y="4831023"/>
            <a:chExt cx="9342437" cy="1200329"/>
          </a:xfrm>
        </p:grpSpPr>
        <p:sp>
          <p:nvSpPr>
            <p:cNvPr id="20" name="Rounded Rectangle 19"/>
            <p:cNvSpPr/>
            <p:nvPr/>
          </p:nvSpPr>
          <p:spPr>
            <a:xfrm>
              <a:off x="4839490" y="4942370"/>
              <a:ext cx="9053868" cy="98809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35119" y="4831023"/>
              <a:ext cx="93424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8137" y="5872293"/>
            <a:ext cx="6464270" cy="1086597"/>
            <a:chOff x="5257922" y="5655173"/>
            <a:chExt cx="9342437" cy="777177"/>
          </a:xfrm>
        </p:grpSpPr>
        <p:sp>
          <p:nvSpPr>
            <p:cNvPr id="17" name="Rounded Rectangle 16"/>
            <p:cNvSpPr/>
            <p:nvPr/>
          </p:nvSpPr>
          <p:spPr>
            <a:xfrm>
              <a:off x="5402207" y="5655173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7922" y="5662909"/>
              <a:ext cx="93424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rgbClr val="000099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4400" b="1" dirty="0">
                  <a:solidFill>
                    <a:srgbClr val="000099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1439" y="4763062"/>
            <a:ext cx="11236417" cy="1986443"/>
            <a:chOff x="4839490" y="4942370"/>
            <a:chExt cx="9546730" cy="575461"/>
          </a:xfrm>
          <a:solidFill>
            <a:srgbClr val="FFFF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4839490" y="4942370"/>
              <a:ext cx="9546730" cy="575461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75827" y="4977122"/>
              <a:ext cx="9342437" cy="5082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Qua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mến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1949875"/>
            <a:ext cx="139509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baseline="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baseline="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6000" b="1" baseline="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6000" b="1" baseline="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6000" b="1" baseline="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1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3442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viết: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30cm.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4862946" y="2921168"/>
            <a:ext cx="6428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68412" y="1328422"/>
            <a:ext cx="12055176" cy="5529180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6005" y="398"/>
            <a:ext cx="11149013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49" y="1624230"/>
            <a:ext cx="11480233" cy="4764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324960"/>
            <a:ext cx="124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364052" y="3648795"/>
            <a:ext cx="107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8963891" y="2876692"/>
            <a:ext cx="101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259025" y="6025290"/>
            <a:ext cx="112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488129" y="3284969"/>
            <a:ext cx="107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10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459493" y="5671272"/>
            <a:ext cx="8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281801" y="5241275"/>
            <a:ext cx="11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4509" y="-31428"/>
            <a:ext cx="10058399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2438400" y="1296596"/>
            <a:ext cx="7315200" cy="4660860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656893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5C38F3-508E-4C7F-9A62-0120B08E4B2D}"/>
              </a:ext>
            </a:extLst>
          </p:cNvPr>
          <p:cNvGrpSpPr/>
          <p:nvPr/>
        </p:nvGrpSpPr>
        <p:grpSpPr>
          <a:xfrm>
            <a:off x="6350417" y="3977239"/>
            <a:ext cx="1170372" cy="1552728"/>
            <a:chOff x="8021253" y="3198267"/>
            <a:chExt cx="2628226" cy="1552728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975536B4-D8BF-4E07-89C6-AEC8F1C1AC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FED72F-989D-4A7F-B329-5D6A821147C5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5DF7DB-6D3C-4DD4-BD29-E3FC40297415}"/>
              </a:ext>
            </a:extLst>
          </p:cNvPr>
          <p:cNvGrpSpPr/>
          <p:nvPr/>
        </p:nvGrpSpPr>
        <p:grpSpPr>
          <a:xfrm>
            <a:off x="9183605" y="4009668"/>
            <a:ext cx="1283151" cy="1395517"/>
            <a:chOff x="7821791" y="1719540"/>
            <a:chExt cx="2921191" cy="1395517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88FC1D5B-DACB-436C-8CAF-1B70B1B4AD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52B1C2-E2BB-4ECF-9FEF-C11B1D55C49F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ỏ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0D3AC8-CFD2-4693-B7CE-C09D356A9E56"/>
  <p:tag name="ISPRING_CMI5_LAUNCH_METHOD" val="any window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ap 1  Bai 1 Ngay gap lai  Doc Ngay gap lai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84D6B-36B6-4477-ACF7-D450CB7F76F1}:3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C9C0FB-656C-4A47-8498-63B6F97E7959}:26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D4F2E1-A454-486A-A505-9E3BD322A19D}:26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69C8E1-89E5-45D9-80E7-445C6F9A8ED6}:263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2A68C9-EEBA-407E-8D36-22DC48B16A69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8AB560-5081-4BB6-83D9-EB2E8CD1087D}:26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EFEFAC-9502-4F01-9179-5C6A4056BA5B}:26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E651A3-487F-415F-BC0F-817CA1759E8F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0C5B93-5CAF-465B-B7CF-51A15DC6FAF5}:26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4D8D63-B6EB-4234-87D0-1F226C20447B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B40973-D749-4C6B-8B67-F45F71487FA0}: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C8D8EB-FDBE-4E65-9E92-C743F290FCBF}: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091F7E-5909-4171-867A-E8C6F754BA27}:310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409</Words>
  <Application>Microsoft Office PowerPoint</Application>
  <PresentationFormat>Widescreen</PresentationFormat>
  <Paragraphs>99</Paragraphs>
  <Slides>13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Coiny</vt:lpstr>
      <vt:lpstr>Gloria Hallelujah</vt:lpstr>
      <vt:lpstr>SVN-SAF</vt:lpstr>
      <vt:lpstr>Times New Roman</vt:lpstr>
      <vt:lpstr>字魂70号-灵悦黑体</vt:lpstr>
      <vt:lpstr>千图网海量PPT模板www.58pic.com​​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1  Bai 1 Ngay gap lai  Doc Ngay gap lai</dc:title>
  <dc:creator>thao</dc:creator>
  <cp:lastModifiedBy>SURFACE</cp:lastModifiedBy>
  <cp:revision>50</cp:revision>
  <dcterms:created xsi:type="dcterms:W3CDTF">2022-05-21T08:09:05Z</dcterms:created>
  <dcterms:modified xsi:type="dcterms:W3CDTF">2025-10-04T02:09:39Z</dcterms:modified>
</cp:coreProperties>
</file>