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07" r:id="rId3"/>
    <p:sldId id="439" r:id="rId4"/>
    <p:sldId id="426" r:id="rId5"/>
    <p:sldId id="441" r:id="rId6"/>
    <p:sldId id="438" r:id="rId7"/>
    <p:sldId id="433" r:id="rId8"/>
    <p:sldId id="440" r:id="rId9"/>
    <p:sldId id="446"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78441-2D53-4FE1-B86D-52BE6D81A51F}" v="273" dt="2022-07-01T13:31:15.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9" d="100"/>
          <a:sy n="59" d="100"/>
        </p:scale>
        <p:origin x="39" y="135"/>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9.02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4.847"/>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0,'0'9,"0"8,0 5,0 3,0 3,0 4,0 12,0 10,0 7,0-9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26.26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29.89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0.26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3.51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32,'0'-14,"0"-4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3.871"/>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4.64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00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358"/>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5.93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9.74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6.30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7.95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8.32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39.120"/>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05.879"/>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4.070"/>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14.41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11,'5'0,"10"-5,3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2.323"/>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2.667"/>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5:20.12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3:58.36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12 0,'-5'5,"-1"1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1.439"/>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2.106"/>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3.024"/>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3.742"/>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3:24:14.385"/>
    </inkml:context>
    <inkml:brush xml:id="br0">
      <inkml:brushProperty name="width" value="0.1" units="cm"/>
      <inkml:brushProperty name="height" value="0.2" units="cm"/>
      <inkml:brushProperty name="color" value="#EAEAEA"/>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BD23FC-E35C-4893-9634-6C10E51E29A3}" type="slidenum">
              <a:rPr lang="en-US" smtClean="0"/>
              <a:pPr/>
              <a:t>1</a:t>
            </a:fld>
            <a:endParaRPr lang="en-US"/>
          </a:p>
        </p:txBody>
      </p:sp>
    </p:spTree>
    <p:extLst>
      <p:ext uri="{BB962C8B-B14F-4D97-AF65-F5344CB8AC3E}">
        <p14:creationId xmlns:p14="http://schemas.microsoft.com/office/powerpoint/2010/main" val="311906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p:nvPr>
        </p:nvSpPr>
        <p:spPr bwMode="auto">
          <a:xfrm>
            <a:off x="481013" y="1279525"/>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450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60BB6C-F692-4A15-88F8-61591E923A55}" type="slidenum">
              <a:rPr lang="zh-CN" altLang="en-US">
                <a:cs typeface="等线"/>
              </a:rPr>
              <a:pPr/>
              <a:t>9</a:t>
            </a:fld>
            <a:endParaRPr lang="zh-CN" altLang="en-US">
              <a:cs typeface="等线"/>
            </a:endParaRPr>
          </a:p>
        </p:txBody>
      </p:sp>
    </p:spTree>
    <p:extLst>
      <p:ext uri="{BB962C8B-B14F-4D97-AF65-F5344CB8AC3E}">
        <p14:creationId xmlns:p14="http://schemas.microsoft.com/office/powerpoint/2010/main" val="4207308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wmf"/></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0.jpeg"/><Relationship Id="rId7" Type="http://schemas.openxmlformats.org/officeDocument/2006/relationships/customXml" Target="../ink/ink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1.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customXml" Target="../ink/ink11.xml"/><Relationship Id="rId18" Type="http://schemas.openxmlformats.org/officeDocument/2006/relationships/customXml" Target="../ink/ink15.xml"/><Relationship Id="rId26" Type="http://schemas.openxmlformats.org/officeDocument/2006/relationships/customXml" Target="../ink/ink23.xml"/><Relationship Id="rId3" Type="http://schemas.openxmlformats.org/officeDocument/2006/relationships/customXml" Target="../ink/ink4.xml"/><Relationship Id="rId21" Type="http://schemas.openxmlformats.org/officeDocument/2006/relationships/customXml" Target="../ink/ink18.xml"/><Relationship Id="rId7" Type="http://schemas.openxmlformats.org/officeDocument/2006/relationships/customXml" Target="../ink/ink6.xml"/><Relationship Id="rId12" Type="http://schemas.openxmlformats.org/officeDocument/2006/relationships/image" Target="../media/image180.png"/><Relationship Id="rId17" Type="http://schemas.openxmlformats.org/officeDocument/2006/relationships/image" Target="../media/image19.png"/><Relationship Id="rId25" Type="http://schemas.openxmlformats.org/officeDocument/2006/relationships/customXml" Target="../ink/ink22.xml"/><Relationship Id="rId2" Type="http://schemas.openxmlformats.org/officeDocument/2006/relationships/image" Target="../media/image22.png"/><Relationship Id="rId16" Type="http://schemas.openxmlformats.org/officeDocument/2006/relationships/customXml" Target="../ink/ink14.xml"/><Relationship Id="rId20" Type="http://schemas.openxmlformats.org/officeDocument/2006/relationships/customXml" Target="../ink/ink17.xml"/><Relationship Id="rId29"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ustomXml" Target="../ink/ink10.xml"/><Relationship Id="rId24" Type="http://schemas.openxmlformats.org/officeDocument/2006/relationships/customXml" Target="../ink/ink21.xml"/><Relationship Id="rId32" Type="http://schemas.openxmlformats.org/officeDocument/2006/relationships/customXml" Target="../ink/ink28.xml"/><Relationship Id="rId5" Type="http://schemas.openxmlformats.org/officeDocument/2006/relationships/customXml" Target="../ink/ink5.xml"/><Relationship Id="rId15" Type="http://schemas.openxmlformats.org/officeDocument/2006/relationships/customXml" Target="../ink/ink13.xml"/><Relationship Id="rId23" Type="http://schemas.openxmlformats.org/officeDocument/2006/relationships/customXml" Target="../ink/ink20.xml"/><Relationship Id="rId28" Type="http://schemas.openxmlformats.org/officeDocument/2006/relationships/customXml" Target="../ink/ink25.xml"/><Relationship Id="rId10" Type="http://schemas.openxmlformats.org/officeDocument/2006/relationships/customXml" Target="../ink/ink9.xml"/><Relationship Id="rId19" Type="http://schemas.openxmlformats.org/officeDocument/2006/relationships/customXml" Target="../ink/ink16.xml"/><Relationship Id="rId31" Type="http://schemas.openxmlformats.org/officeDocument/2006/relationships/customXml" Target="../ink/ink27.xml"/><Relationship Id="rId4" Type="http://schemas.openxmlformats.org/officeDocument/2006/relationships/image" Target="../media/image170.png"/><Relationship Id="rId9" Type="http://schemas.openxmlformats.org/officeDocument/2006/relationships/customXml" Target="../ink/ink8.xml"/><Relationship Id="rId14" Type="http://schemas.openxmlformats.org/officeDocument/2006/relationships/customXml" Target="../ink/ink12.xml"/><Relationship Id="rId22" Type="http://schemas.openxmlformats.org/officeDocument/2006/relationships/customXml" Target="../ink/ink19.xml"/><Relationship Id="rId27" Type="http://schemas.openxmlformats.org/officeDocument/2006/relationships/customXml" Target="../ink/ink24.xml"/><Relationship Id="rId30"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58" y="5442433"/>
            <a:ext cx="203200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90611" y="4343691"/>
            <a:ext cx="10914744" cy="182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507" tIns="71753" rIns="143507" bIns="7175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797"/>
              </a:spcBef>
              <a:defRPr/>
            </a:pPr>
            <a:r>
              <a:rPr lang="en-US" sz="39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39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39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39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39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797"/>
              </a:spcBef>
              <a:defRPr/>
            </a:pPr>
            <a:r>
              <a:rPr lang="en-US" sz="5393"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sz="539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NHẬT KÍ TẬP BƠI</a:t>
            </a:r>
          </a:p>
        </p:txBody>
      </p:sp>
      <p:sp>
        <p:nvSpPr>
          <p:cNvPr id="2059" name="Text Box 17"/>
          <p:cNvSpPr txBox="1">
            <a:spLocks noChangeArrowheads="1"/>
          </p:cNvSpPr>
          <p:nvPr/>
        </p:nvSpPr>
        <p:spPr bwMode="auto">
          <a:xfrm>
            <a:off x="2487425" y="2060588"/>
            <a:ext cx="11456609" cy="198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507" tIns="71753" rIns="143507" bIns="7175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5992"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5992"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64833" y="7197567"/>
            <a:ext cx="5966985" cy="88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507" tIns="71753" rIns="143507" bIns="7175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397" b="1" i="1" dirty="0" err="1">
                <a:solidFill>
                  <a:srgbClr val="FF0066"/>
                </a:solidFill>
                <a:latin typeface="Times New Roman" pitchFamily="18" charset="0"/>
              </a:rPr>
              <a:t>Giáo</a:t>
            </a:r>
            <a:r>
              <a:rPr lang="en-US" altLang="en-US" sz="2397" b="1" i="1" dirty="0">
                <a:solidFill>
                  <a:srgbClr val="FF0066"/>
                </a:solidFill>
                <a:latin typeface="Times New Roman" pitchFamily="18" charset="0"/>
              </a:rPr>
              <a:t> </a:t>
            </a:r>
            <a:r>
              <a:rPr lang="en-US" altLang="en-US" sz="2397" b="1" i="1" dirty="0" err="1">
                <a:solidFill>
                  <a:srgbClr val="FF0066"/>
                </a:solidFill>
                <a:latin typeface="Times New Roman" pitchFamily="18" charset="0"/>
              </a:rPr>
              <a:t>viên</a:t>
            </a:r>
            <a:r>
              <a:rPr lang="en-US" altLang="en-US" sz="2397" b="1" i="1" dirty="0">
                <a:solidFill>
                  <a:srgbClr val="FF0066"/>
                </a:solidFill>
                <a:latin typeface="Times New Roman" pitchFamily="18" charset="0"/>
              </a:rPr>
              <a:t>: </a:t>
            </a:r>
            <a:r>
              <a:rPr lang="en-US" altLang="en-US" sz="2397" b="1" i="1" dirty="0" err="1">
                <a:solidFill>
                  <a:srgbClr val="FF0066"/>
                </a:solidFill>
                <a:latin typeface="Times New Roman" pitchFamily="18" charset="0"/>
              </a:rPr>
              <a:t>Đỗ</a:t>
            </a:r>
            <a:r>
              <a:rPr lang="en-US" altLang="en-US" sz="2397" b="1" i="1" dirty="0">
                <a:solidFill>
                  <a:srgbClr val="FF0066"/>
                </a:solidFill>
                <a:latin typeface="Times New Roman" pitchFamily="18" charset="0"/>
              </a:rPr>
              <a:t> Thị Hoài Phương</a:t>
            </a:r>
          </a:p>
          <a:p>
            <a:pPr eaLnBrk="1" hangingPunct="1"/>
            <a:r>
              <a:rPr lang="en-US" altLang="en-US" sz="2397" b="1" i="1" dirty="0" err="1">
                <a:solidFill>
                  <a:srgbClr val="FF0066"/>
                </a:solidFill>
                <a:latin typeface="Times New Roman" pitchFamily="18" charset="0"/>
              </a:rPr>
              <a:t>Lớp</a:t>
            </a:r>
            <a:r>
              <a:rPr lang="en-US" altLang="en-US" sz="2397"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3501" y="6227884"/>
            <a:ext cx="5608965" cy="2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21566" y="336872"/>
            <a:ext cx="2078575" cy="26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16079" y="418380"/>
            <a:ext cx="2086501" cy="249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24784" y="988801"/>
            <a:ext cx="1472393"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56770" y="5962474"/>
            <a:ext cx="1414336"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34703" y="5111196"/>
            <a:ext cx="4329249"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loài động vật quý hiếm mà bạn khó có thể gặp ngoài đời - DKN News"/>
          <p:cNvPicPr>
            <a:picLocks noChangeAspect="1" noChangeArrowheads="1"/>
          </p:cNvPicPr>
          <p:nvPr/>
        </p:nvPicPr>
        <p:blipFill rotWithShape="1">
          <a:blip r:embed="rId2">
            <a:extLst>
              <a:ext uri="{28A0092B-C50C-407E-A947-70E740481C1C}">
                <a14:useLocalDpi xmlns:a14="http://schemas.microsoft.com/office/drawing/2010/main" val="0"/>
              </a:ext>
            </a:extLst>
          </a:blip>
          <a:srcRect r="19854"/>
          <a:stretch/>
        </p:blipFill>
        <p:spPr bwMode="auto">
          <a:xfrm>
            <a:off x="975518" y="2062934"/>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40704" y="4545724"/>
            <a:ext cx="2667001" cy="584775"/>
          </a:xfrm>
          <a:prstGeom prst="rect">
            <a:avLst/>
          </a:prstGeom>
        </p:spPr>
        <p:txBody>
          <a:bodyPr wrap="square">
            <a:spAutoFit/>
          </a:bodyPr>
          <a:lstStyle/>
          <a:p>
            <a:pPr algn="just"/>
            <a:r>
              <a:rPr lang="en-US" sz="3200" b="1" dirty="0">
                <a:solidFill>
                  <a:srgbClr val="0000CC"/>
                </a:solidFill>
                <a:latin typeface="Times New Roman" panose="02020603050405020304" pitchFamily="18" charset="0"/>
                <a:cs typeface="Times New Roman" panose="02020603050405020304" pitchFamily="18" charset="0"/>
              </a:rPr>
              <a:t>Con </a:t>
            </a:r>
            <a:r>
              <a:rPr lang="en-US" sz="3200" b="1" dirty="0" err="1">
                <a:solidFill>
                  <a:srgbClr val="0000CC"/>
                </a:solidFill>
                <a:latin typeface="Times New Roman" panose="02020603050405020304" pitchFamily="18" charset="0"/>
                <a:cs typeface="Times New Roman" panose="02020603050405020304" pitchFamily="18" charset="0"/>
              </a:rPr>
              <a:t>Tê</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Tê</a:t>
            </a:r>
            <a:endParaRPr lang="en-US" sz="3600" b="1" dirty="0">
              <a:solidFill>
                <a:srgbClr val="0000CC"/>
              </a:solidFill>
              <a:latin typeface="Times New Roman" pitchFamily="18" charset="0"/>
              <a:cs typeface="Times New Roman" pitchFamily="18" charset="0"/>
            </a:endParaRPr>
          </a:p>
        </p:txBody>
      </p:sp>
      <p:pic>
        <p:nvPicPr>
          <p:cNvPr id="1028" name="Picture 4" descr="danviet Đẹp huyền hoặc loài chim quý có tên Phượng Hoàng Đất ở Tràng An"/>
          <p:cNvPicPr>
            <a:picLocks noChangeAspect="1" noChangeArrowheads="1"/>
          </p:cNvPicPr>
          <p:nvPr/>
        </p:nvPicPr>
        <p:blipFill rotWithShape="1">
          <a:blip r:embed="rId3">
            <a:extLst>
              <a:ext uri="{28A0092B-C50C-407E-A947-70E740481C1C}">
                <a14:useLocalDpi xmlns:a14="http://schemas.microsoft.com/office/drawing/2010/main" val="0"/>
              </a:ext>
            </a:extLst>
          </a:blip>
          <a:srcRect l="9928" r="9926"/>
          <a:stretch/>
        </p:blipFill>
        <p:spPr bwMode="auto">
          <a:xfrm>
            <a:off x="5868137" y="20549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98319" y="4493313"/>
            <a:ext cx="3733800" cy="584775"/>
          </a:xfrm>
          <a:prstGeom prst="rect">
            <a:avLst/>
          </a:prstGeom>
        </p:spPr>
        <p:txBody>
          <a:bodyPr wrap="square">
            <a:spAutoFit/>
          </a:bodyPr>
          <a:lstStyle/>
          <a:p>
            <a:pPr algn="ctr"/>
            <a:r>
              <a:rPr lang="en-US" sz="3200" b="1" dirty="0" err="1">
                <a:solidFill>
                  <a:srgbClr val="0000CC"/>
                </a:solidFill>
                <a:latin typeface="Times New Roman" panose="02020603050405020304" pitchFamily="18" charset="0"/>
                <a:cs typeface="Times New Roman" panose="02020603050405020304" pitchFamily="18" charset="0"/>
              </a:rPr>
              <a:t>Phượng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Hoàng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endParaRPr lang="en-US" sz="3600" b="1" dirty="0">
              <a:solidFill>
                <a:srgbClr val="0000CC"/>
              </a:solidFill>
              <a:latin typeface="Times New Roman" pitchFamily="18" charset="0"/>
              <a:cs typeface="Times New Roman" pitchFamily="18" charset="0"/>
            </a:endParaRPr>
          </a:p>
        </p:txBody>
      </p:sp>
      <p:pic>
        <p:nvPicPr>
          <p:cNvPr id="1030" name="Picture 6" descr="https://vtv1.mediacdn.vn/k:2016/5-noisohuunhungconthuhiemnhatthegioi-1469784656967/nhung-loai-dong-vat-quy-hiem-nhat-the-gioi-dang-sinh-song-o-dau.jpg"/>
          <p:cNvPicPr>
            <a:picLocks noChangeAspect="1" noChangeArrowheads="1"/>
          </p:cNvPicPr>
          <p:nvPr/>
        </p:nvPicPr>
        <p:blipFill rotWithShape="1">
          <a:blip r:embed="rId4">
            <a:extLst>
              <a:ext uri="{28A0092B-C50C-407E-A947-70E740481C1C}">
                <a14:useLocalDpi xmlns:a14="http://schemas.microsoft.com/office/drawing/2010/main" val="0"/>
              </a:ext>
            </a:extLst>
          </a:blip>
          <a:srcRect l="6684" r="10207" b="5282"/>
          <a:stretch/>
        </p:blipFill>
        <p:spPr bwMode="auto">
          <a:xfrm>
            <a:off x="975517" y="5788713"/>
            <a:ext cx="3203737" cy="24303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1130" y="8227113"/>
            <a:ext cx="2667001" cy="584775"/>
          </a:xfrm>
          <a:prstGeom prst="rect">
            <a:avLst/>
          </a:prstGeom>
        </p:spPr>
        <p:txBody>
          <a:bodyPr wrap="square">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Gấu trúc đỏ</a:t>
            </a:r>
            <a:endParaRPr lang="en-US" sz="3600" b="1" dirty="0">
              <a:solidFill>
                <a:srgbClr val="0000CC"/>
              </a:solidFill>
              <a:latin typeface="Times New Roman" pitchFamily="18" charset="0"/>
              <a:cs typeface="Times New Roman" pitchFamily="18" charset="0"/>
            </a:endParaRPr>
          </a:p>
        </p:txBody>
      </p:sp>
      <p:pic>
        <p:nvPicPr>
          <p:cNvPr id="1032" name="Picture 8" descr="Cận cảnh những động vật quý hiếm trong sách đỏ tại  khu dự trữ ở Quảng Bình -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37" y="5788713"/>
            <a:ext cx="3203737"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36504" y="8254425"/>
            <a:ext cx="2667001" cy="584775"/>
          </a:xfrm>
          <a:prstGeom prst="rect">
            <a:avLst/>
          </a:prstGeom>
        </p:spPr>
        <p:txBody>
          <a:bodyPr wrap="square">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Gà lôi</a:t>
            </a:r>
            <a:endParaRPr lang="en-US" sz="3600" b="1" dirty="0">
              <a:solidFill>
                <a:srgbClr val="0000CC"/>
              </a:solidFill>
              <a:latin typeface="Times New Roman" pitchFamily="18" charset="0"/>
              <a:cs typeface="Times New Roman" pitchFamily="18" charset="0"/>
            </a:endParaRPr>
          </a:p>
        </p:txBody>
      </p:sp>
      <p:sp>
        <p:nvSpPr>
          <p:cNvPr id="35" name="Rectangle 95"/>
          <p:cNvSpPr>
            <a:spLocks noChangeArrowheads="1"/>
          </p:cNvSpPr>
          <p:nvPr/>
        </p:nvSpPr>
        <p:spPr bwMode="auto">
          <a:xfrm>
            <a:off x="4237516" y="304800"/>
            <a:ext cx="67892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0000CC"/>
                </a:solidFill>
                <a:latin typeface="Times New Roman" pitchFamily="18" charset="0"/>
                <a:cs typeface="Times New Roman" pitchFamily="18" charset="0"/>
              </a:rPr>
              <a:t>TRÒ CHƠI: CHIẾC HỘP BÍ ẨN</a:t>
            </a:r>
          </a:p>
          <a:p>
            <a:pPr algn="ctr"/>
            <a:r>
              <a:rPr lang="en-GB" sz="3600" b="1" dirty="0" err="1">
                <a:solidFill>
                  <a:srgbClr val="0000CC"/>
                </a:solidFill>
                <a:latin typeface="Times New Roman" pitchFamily="18" charset="0"/>
                <a:cs typeface="Times New Roman" pitchFamily="18" charset="0"/>
              </a:rPr>
              <a:t>Xem</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hình</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đoán</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tên</a:t>
            </a:r>
            <a:r>
              <a:rPr lang="en-GB" sz="3600" b="1" dirty="0">
                <a:solidFill>
                  <a:srgbClr val="0000CC"/>
                </a:solidFill>
                <a:latin typeface="Times New Roman" pitchFamily="18" charset="0"/>
                <a:cs typeface="Times New Roman" pitchFamily="18" charset="0"/>
              </a:rPr>
              <a:t> con </a:t>
            </a:r>
            <a:r>
              <a:rPr lang="en-GB" sz="3600" b="1" dirty="0" err="1">
                <a:solidFill>
                  <a:srgbClr val="0000CC"/>
                </a:solidFill>
                <a:latin typeface="Times New Roman" pitchFamily="18" charset="0"/>
                <a:cs typeface="Times New Roman" pitchFamily="18" charset="0"/>
              </a:rPr>
              <a:t>vật</a:t>
            </a:r>
            <a:endParaRPr lang="en-GB" sz="3600" b="1" dirty="0">
              <a:solidFill>
                <a:srgbClr val="0000CC"/>
              </a:solidFill>
              <a:latin typeface="Times New Roman" pitchFamily="18" charset="0"/>
              <a:cs typeface="Times New Roman" pitchFamily="18" charset="0"/>
            </a:endParaRPr>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9009" y="2572321"/>
            <a:ext cx="2415368" cy="2374613"/>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0445" y="2572321"/>
            <a:ext cx="2402742" cy="2362200"/>
          </a:xfrm>
          <a:prstGeom prst="rect">
            <a:avLst/>
          </a:prstGeom>
        </p:spPr>
      </p:pic>
      <p:pic>
        <p:nvPicPr>
          <p:cNvPr id="38" name="Picture 37"/>
          <p:cNvPicPr>
            <a:picLocks noChangeAspect="1"/>
          </p:cNvPicPr>
          <p:nvPr/>
        </p:nvPicPr>
        <p:blipFill rotWithShape="1">
          <a:blip r:embed="rId8">
            <a:extLst>
              <a:ext uri="{28A0092B-C50C-407E-A947-70E740481C1C}">
                <a14:useLocalDpi xmlns:a14="http://schemas.microsoft.com/office/drawing/2010/main" val="0"/>
              </a:ext>
            </a:extLst>
          </a:blip>
          <a:srcRect t="5124" b="5124"/>
          <a:stretch/>
        </p:blipFill>
        <p:spPr>
          <a:xfrm>
            <a:off x="10870446" y="5821578"/>
            <a:ext cx="2325234" cy="2051736"/>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83219" y="5821578"/>
            <a:ext cx="2086949" cy="2051736"/>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3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500"/>
                                        <p:tgtEl>
                                          <p:spTgt spid="1032"/>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1026"/>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nextCondLst>
                <p:cond evt="onClick" delay="0">
                  <p:tgtEl>
                    <p:spTgt spid="1026"/>
                  </p:tgtEl>
                </p:cond>
              </p:nextCondLst>
            </p:seq>
            <p:seq concurrent="1" nextAc="seek">
              <p:cTn id="48" restart="whenNotActive" fill="hold" evtFilter="cancelBubble" nodeType="interactiveSeq">
                <p:stCondLst>
                  <p:cond evt="onClick" delay="0">
                    <p:tgtEl>
                      <p:spTgt spid="1028"/>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nextCondLst>
                <p:cond evt="onClick" delay="0">
                  <p:tgtEl>
                    <p:spTgt spid="1028"/>
                  </p:tgtEl>
                </p:cond>
              </p:nextCondLst>
            </p:seq>
            <p:seq concurrent="1" nextAc="seek">
              <p:cTn id="54" restart="whenNotActive" fill="hold" evtFilter="cancelBubble" nodeType="interactiveSeq">
                <p:stCondLst>
                  <p:cond evt="onClick" delay="0">
                    <p:tgtEl>
                      <p:spTgt spid="1030"/>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nextCondLst>
                <p:cond evt="onClick" delay="0">
                  <p:tgtEl>
                    <p:spTgt spid="1030"/>
                  </p:tgtEl>
                </p:cond>
              </p:nextCondLst>
            </p:seq>
            <p:seq concurrent="1" nextAc="seek">
              <p:cTn id="60" restart="whenNotActive" fill="hold" evtFilter="cancelBubble" nodeType="interactiveSeq">
                <p:stCondLst>
                  <p:cond evt="onClick" delay="0">
                    <p:tgtEl>
                      <p:spTgt spid="1032"/>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childTnLst>
              </p:cTn>
              <p:nextCondLst>
                <p:cond evt="onClick" delay="0">
                  <p:tgtEl>
                    <p:spTgt spid="1032"/>
                  </p:tgtEl>
                </p:cond>
              </p:nextCondLst>
            </p:seq>
          </p:childTnLst>
        </p:cTn>
      </p:par>
    </p:tnLst>
    <p:bldLst>
      <p:bldP spid="3" grpId="0"/>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D573E2-FEB7-5D0A-F9B8-3F19C5289B79}"/>
              </a:ext>
            </a:extLst>
          </p:cNvPr>
          <p:cNvPicPr>
            <a:picLocks noChangeAspect="1"/>
          </p:cNvPicPr>
          <p:nvPr/>
        </p:nvPicPr>
        <p:blipFill>
          <a:blip r:embed="rId2"/>
          <a:stretch>
            <a:fillRect/>
          </a:stretch>
        </p:blipFill>
        <p:spPr>
          <a:xfrm>
            <a:off x="489494" y="1363620"/>
            <a:ext cx="7696200" cy="6446879"/>
          </a:xfrm>
          <a:prstGeom prst="rect">
            <a:avLst/>
          </a:prstGeom>
        </p:spPr>
      </p:pic>
      <p:pic>
        <p:nvPicPr>
          <p:cNvPr id="3" name="Picture 2">
            <a:extLst>
              <a:ext uri="{FF2B5EF4-FFF2-40B4-BE49-F238E27FC236}">
                <a16:creationId xmlns:a16="http://schemas.microsoft.com/office/drawing/2014/main" id="{5A9AC01B-D2B3-66AF-45E7-167FBD0E07E5}"/>
              </a:ext>
            </a:extLst>
          </p:cNvPr>
          <p:cNvPicPr>
            <a:picLocks noChangeAspect="1"/>
          </p:cNvPicPr>
          <p:nvPr/>
        </p:nvPicPr>
        <p:blipFill rotWithShape="1">
          <a:blip r:embed="rId3"/>
          <a:srcRect l="1961" t="1710" r="1114" b="3419"/>
          <a:stretch/>
        </p:blipFill>
        <p:spPr>
          <a:xfrm>
            <a:off x="8251571" y="1295400"/>
            <a:ext cx="7772402" cy="6515100"/>
          </a:xfrm>
          <a:prstGeom prst="rect">
            <a:avLst/>
          </a:prstGeom>
        </p:spPr>
      </p:pic>
      <p:sp>
        <p:nvSpPr>
          <p:cNvPr id="2" name="Rectangle 1"/>
          <p:cNvSpPr/>
          <p:nvPr/>
        </p:nvSpPr>
        <p:spPr>
          <a:xfrm>
            <a:off x="474413" y="533400"/>
            <a:ext cx="3810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3" y="149573"/>
            <a:ext cx="2332864" cy="1117345"/>
            <a:chOff x="4539228" y="210532"/>
            <a:chExt cx="2293502"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sp>
        <p:nvSpPr>
          <p:cNvPr id="28" name="Rectangle 27"/>
          <p:cNvSpPr/>
          <p:nvPr/>
        </p:nvSpPr>
        <p:spPr>
          <a:xfrm>
            <a:off x="2808235" y="1891336"/>
            <a:ext cx="139726"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sz="3800" b="1" dirty="0">
              <a:ln w="11430"/>
              <a:solidFill>
                <a:srgbClr val="0000FF"/>
              </a:solidFill>
              <a:latin typeface="Times New Roman" pitchFamily="18" charset="0"/>
              <a:cs typeface="Times New Roman" pitchFamily="18" charset="0"/>
            </a:endParaRPr>
          </a:p>
        </p:txBody>
      </p:sp>
      <p:sp>
        <p:nvSpPr>
          <p:cNvPr id="31" name="Rectangle 30"/>
          <p:cNvSpPr/>
          <p:nvPr/>
        </p:nvSpPr>
        <p:spPr>
          <a:xfrm>
            <a:off x="6309519" y="859628"/>
            <a:ext cx="2791030" cy="79348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Tìm</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hiểu</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bài</a:t>
            </a:r>
            <a:endParaRPr lang="en-US" sz="3800" b="1" dirty="0">
              <a:ln w="11430"/>
              <a:solidFill>
                <a:srgbClr val="0000FF"/>
              </a:solidFill>
              <a:latin typeface="Times New Roman" pitchFamily="18" charset="0"/>
              <a:cs typeface="Times New Roman" pitchFamily="18" charset="0"/>
            </a:endParaRPr>
          </a:p>
        </p:txBody>
      </p:sp>
      <p:sp>
        <p:nvSpPr>
          <p:cNvPr id="42" name="Rectangle 41"/>
          <p:cNvSpPr/>
          <p:nvPr/>
        </p:nvSpPr>
        <p:spPr>
          <a:xfrm>
            <a:off x="1259376" y="2133458"/>
            <a:ext cx="13915849"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1687825" y="2961859"/>
            <a:ext cx="13487400"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Bạn nhỏ đến bể bơi với mẹ. Bạn ý được mẹ chuẩn bị cho kính và mũ bơi.</a:t>
            </a:r>
            <a:endParaRPr lang="en-US" sz="3600" b="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1377233" y="4287872"/>
            <a:ext cx="13687249"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đến </a:t>
            </a:r>
            <a:r>
              <a:rPr lang="en-US" sz="3600" b="1" dirty="0" err="1">
                <a:solidFill>
                  <a:srgbClr val="FF0000"/>
                </a:solidFill>
                <a:latin typeface="Times New Roman" panose="02020603050405020304" pitchFamily="18" charset="0"/>
                <a:cs typeface="Times New Roman" panose="02020603050405020304" pitchFamily="18" charset="0"/>
              </a:rPr>
              <a:t>bể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1523474" y="5165035"/>
            <a:ext cx="13508342"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Đầu tiên bạn ấy phấn khích (vì có đồ bơi đẹp), sau đó bạn sợ nước (bị sặc nước), cuối cùng bạn buồn (khi hết giờ bơi mà vẫn chưa thở được dưới nước)</a:t>
            </a:r>
            <a:endParaRPr lang="en-US" sz="36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endParaRPr lang="en-US" sz="4000" b="1" dirty="0">
              <a:solidFill>
                <a:srgbClr val="0000CC"/>
              </a:solidFill>
              <a:latin typeface="Times New Roman" pitchFamily="18" charset="0"/>
              <a:cs typeface="Times New Roman" pitchFamily="18" charset="0"/>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808235" y="1891336"/>
            <a:ext cx="139726"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sz="3800" b="1" dirty="0">
              <a:ln w="11430"/>
              <a:solidFill>
                <a:srgbClr val="0000FF"/>
              </a:solidFill>
              <a:latin typeface="Times New Roman" pitchFamily="18" charset="0"/>
              <a:cs typeface="Times New Roman" pitchFamily="18" charset="0"/>
            </a:endParaRPr>
          </a:p>
        </p:txBody>
      </p:sp>
      <p:sp>
        <p:nvSpPr>
          <p:cNvPr id="31" name="Rectangle 30"/>
          <p:cNvSpPr/>
          <p:nvPr/>
        </p:nvSpPr>
        <p:spPr>
          <a:xfrm>
            <a:off x="6842919" y="152400"/>
            <a:ext cx="2791030" cy="864505"/>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Tìm</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hiểu</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bài</a:t>
            </a:r>
            <a:endParaRPr lang="en-US" sz="3800" b="1" dirty="0">
              <a:ln w="11430"/>
              <a:solidFill>
                <a:srgbClr val="0000FF"/>
              </a:solidFill>
              <a:latin typeface="Times New Roman" pitchFamily="18" charset="0"/>
              <a:cs typeface="Times New Roman" pitchFamily="18" charset="0"/>
            </a:endParaRPr>
          </a:p>
        </p:txBody>
      </p:sp>
      <p:sp>
        <p:nvSpPr>
          <p:cNvPr id="42" name="Rectangle 41"/>
          <p:cNvSpPr/>
          <p:nvPr/>
        </p:nvSpPr>
        <p:spPr>
          <a:xfrm>
            <a:off x="1051719" y="995714"/>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ấy</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670719" y="1860219"/>
            <a:ext cx="14935200" cy="2751522"/>
          </a:xfrm>
          <a:prstGeom prst="rect">
            <a:avLst/>
          </a:prstGeom>
        </p:spPr>
        <p:txBody>
          <a:bodyPr wrap="square">
            <a:spAutoFit/>
          </a:bodyPr>
          <a:lstStyle/>
          <a:p>
            <a:pPr>
              <a:lnSpc>
                <a:spcPct val="120000"/>
              </a:lnSpc>
              <a:spcBef>
                <a:spcPts val="1800"/>
              </a:spcBef>
            </a:pPr>
            <a:r>
              <a:rPr lang="nl-NL" sz="3600" b="1" dirty="0">
                <a:solidFill>
                  <a:srgbClr val="0000CC"/>
                </a:solidFill>
                <a:latin typeface="Times New Roman" pitchFamily="18" charset="0"/>
                <a:cs typeface="Times New Roman" pitchFamily="18" charset="0"/>
              </a:rPr>
              <a:t>     Đầu tiên, bạn ấy tập thở, nhưng bạn ấy toàn bị sặc. Sau khi nghe mẹ động viên, bạn ấy lại cố gắng tập luyện. Buổi sau, bạn ấy đã quen thở dưới nước và tập những động tác đạp chân của bơi ếch. Cuối cùng bạn ấy đã biết bơi tung tăng như một con cá.</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7968F5CB-0328-7498-F560-9C6F7BD7E256}"/>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endParaRPr lang="en-US" sz="4000" b="1" dirty="0">
              <a:solidFill>
                <a:srgbClr val="0000CC"/>
              </a:solidFill>
              <a:latin typeface="Times New Roman" pitchFamily="18" charset="0"/>
              <a:cs typeface="Times New Roman" pitchFamily="18" charset="0"/>
            </a:endParaRPr>
          </a:p>
        </p:txBody>
      </p:sp>
      <p:sp>
        <p:nvSpPr>
          <p:cNvPr id="53" name="TextBox 52">
            <a:extLst>
              <a:ext uri="{FF2B5EF4-FFF2-40B4-BE49-F238E27FC236}">
                <a16:creationId xmlns:a16="http://schemas.microsoft.com/office/drawing/2014/main" id="{15E917E4-4BA4-B913-7F53-08C651768CD8}"/>
              </a:ext>
            </a:extLst>
          </p:cNvPr>
          <p:cNvSpPr txBox="1"/>
          <p:nvPr/>
        </p:nvSpPr>
        <p:spPr>
          <a:xfrm>
            <a:off x="322585" y="6753373"/>
            <a:ext cx="5158580"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endParaRPr lang="en-US" dirty="0"/>
          </a:p>
        </p:txBody>
      </p:sp>
      <p:sp>
        <p:nvSpPr>
          <p:cNvPr id="8" name="Rectangle 7"/>
          <p:cNvSpPr/>
          <p:nvPr/>
        </p:nvSpPr>
        <p:spPr>
          <a:xfrm>
            <a:off x="823119" y="4995416"/>
            <a:ext cx="12915173"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thú</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670719" y="5973750"/>
            <a:ext cx="14935200"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Khi biết bới bạn ấy thấy mình giống ếch và cá. Hoặc có thể nêu ý kiến khác: Bạn ấy nhận ra mặc dù học bơi rất khó nhưng bạn ấy vẫn học thành công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23119" y="7745752"/>
            <a:ext cx="12726854"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dễ</a:t>
            </a:r>
            <a:r>
              <a:rPr lang="en-US" sz="3600" b="1" dirty="0">
                <a:solidFill>
                  <a:srgbClr val="FF0000"/>
                </a:solidFill>
                <a:latin typeface="Times New Roman" panose="02020603050405020304" pitchFamily="18" charset="0"/>
                <a:cs typeface="Times New Roman" panose="02020603050405020304" pitchFamily="18" charset="0"/>
              </a:rPr>
              <a:t> hay </a:t>
            </a:r>
            <a:r>
              <a:rPr lang="en-US" sz="3600" b="1" dirty="0" err="1">
                <a:solidFill>
                  <a:srgbClr val="FF0000"/>
                </a:solidFill>
                <a:latin typeface="Times New Roman" panose="02020603050405020304" pitchFamily="18" charset="0"/>
                <a:cs typeface="Times New Roman" panose="02020603050405020304" pitchFamily="18" charset="0"/>
              </a:rPr>
              <a:t>khó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69002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808235" y="1891336"/>
            <a:ext cx="139726"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sz="3800" b="1" dirty="0">
              <a:ln w="11430"/>
              <a:solidFill>
                <a:srgbClr val="0000FF"/>
              </a:solidFill>
              <a:latin typeface="Times New Roman" pitchFamily="18" charset="0"/>
              <a:cs typeface="Times New Roman" pitchFamily="18" charset="0"/>
            </a:endParaRPr>
          </a:p>
        </p:txBody>
      </p:sp>
      <p:sp>
        <p:nvSpPr>
          <p:cNvPr id="31" name="Rectangle 30"/>
          <p:cNvSpPr/>
          <p:nvPr/>
        </p:nvSpPr>
        <p:spPr>
          <a:xfrm>
            <a:off x="5776119" y="728571"/>
            <a:ext cx="2791030" cy="978043"/>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Tìm</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hiểu</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bài</a:t>
            </a:r>
            <a:endParaRPr lang="en-US" sz="3800" b="1" dirty="0">
              <a:ln w="11430"/>
              <a:solidFill>
                <a:srgbClr val="0000FF"/>
              </a:solidFill>
              <a:latin typeface="Times New Roman" pitchFamily="18" charset="0"/>
              <a:cs typeface="Times New Roman" pitchFamily="18" charset="0"/>
            </a:endParaRPr>
          </a:p>
        </p:txBody>
      </p:sp>
      <p:sp>
        <p:nvSpPr>
          <p:cNvPr id="44" name="Text Box 2"/>
          <p:cNvSpPr txBox="1">
            <a:spLocks noChangeArrowheads="1"/>
          </p:cNvSpPr>
          <p:nvPr/>
        </p:nvSpPr>
        <p:spPr bwMode="auto">
          <a:xfrm>
            <a:off x="5318919" y="1949774"/>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4" name="Group 3"/>
          <p:cNvGrpSpPr/>
          <p:nvPr/>
        </p:nvGrpSpPr>
        <p:grpSpPr>
          <a:xfrm>
            <a:off x="0" y="3030882"/>
            <a:ext cx="16139319" cy="5427317"/>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98458" y="4389079"/>
              <a:ext cx="8137525" cy="2485745"/>
            </a:xfrm>
            <a:prstGeom prst="rect">
              <a:avLst/>
            </a:prstGeom>
          </p:spPr>
          <p:txBody>
            <a:bodyPr>
              <a:spAutoFit/>
            </a:bodyPr>
            <a:lstStyle/>
            <a:p>
              <a:pPr algn="just">
                <a:lnSpc>
                  <a:spcPct val="150000"/>
                </a:lnSpc>
              </a:pPr>
              <a:r>
                <a:rPr lang="nl-NL" sz="3600" b="1" dirty="0">
                  <a:solidFill>
                    <a:srgbClr val="FF0000"/>
                  </a:solidFill>
                  <a:effectLst/>
                  <a:latin typeface="Times New Roman" panose="02020603050405020304" pitchFamily="18" charset="0"/>
                  <a:ea typeface="Times New Roman" panose="02020603050405020304" pitchFamily="18" charset="0"/>
                </a:rPr>
                <a:t>Khi tập luyện để làm bất cứ điều gì, ta không được nản chí và cần cố gắng hết mình, chắc chắn ta sẽ thành công.</a:t>
              </a:r>
              <a:endParaRPr lang="en-US" sz="3600" b="1" dirty="0">
                <a:solidFill>
                  <a:srgbClr val="FF0000"/>
                </a:solidFill>
                <a:latin typeface="Times New Roman" pitchFamily="18" charset="0"/>
                <a:cs typeface="Times New Roman" pitchFamily="18" charset="0"/>
              </a:endParaRPr>
            </a:p>
          </p:txBody>
        </p:sp>
      </p:grpSp>
      <p:sp>
        <p:nvSpPr>
          <p:cNvPr id="43" name="Rectangle 42">
            <a:extLst>
              <a:ext uri="{FF2B5EF4-FFF2-40B4-BE49-F238E27FC236}">
                <a16:creationId xmlns:a16="http://schemas.microsoft.com/office/drawing/2014/main" id="{173DB7C8-AFB0-A1CD-15AC-7ACA32345DB5}"/>
              </a:ext>
            </a:extLst>
          </p:cNvPr>
          <p:cNvSpPr/>
          <p:nvPr/>
        </p:nvSpPr>
        <p:spPr>
          <a:xfrm>
            <a:off x="1940322" y="2841021"/>
            <a:ext cx="1752600" cy="707886"/>
          </a:xfrm>
          <a:prstGeom prst="rect">
            <a:avLst/>
          </a:prstGeom>
        </p:spPr>
        <p:txBody>
          <a:bodyPr wrap="square">
            <a:spAutoFit/>
          </a:bodyPr>
          <a:lstStyle/>
          <a:p>
            <a:pPr algn="just"/>
            <a:r>
              <a:rPr lang="en-US" sz="4000" i="1" dirty="0">
                <a:latin typeface="Times New Roman" panose="02020603050405020304" pitchFamily="18" charset="0"/>
                <a:ea typeface="Times New Roman" panose="02020603050405020304" pitchFamily="18" charset="0"/>
              </a:rPr>
              <a:t> </a:t>
            </a:r>
            <a:endParaRPr lang="en-US" sz="4000" b="1" dirty="0">
              <a:solidFill>
                <a:srgbClr val="0000CC"/>
              </a:solidFill>
              <a:latin typeface="Times New Roman" pitchFamily="18" charset="0"/>
              <a:cs typeface="Times New Roman" pitchFamily="18" charset="0"/>
            </a:endParaRPr>
          </a:p>
        </p:txBody>
      </p:sp>
      <p:sp>
        <p:nvSpPr>
          <p:cNvPr id="47" name="TextBox 46">
            <a:extLst>
              <a:ext uri="{FF2B5EF4-FFF2-40B4-BE49-F238E27FC236}">
                <a16:creationId xmlns:a16="http://schemas.microsoft.com/office/drawing/2014/main" id="{4D6C7747-FC85-CD20-8C8E-27C5FDF5F049}"/>
              </a:ext>
            </a:extLst>
          </p:cNvPr>
          <p:cNvSpPr txBox="1"/>
          <p:nvPr/>
        </p:nvSpPr>
        <p:spPr>
          <a:xfrm>
            <a:off x="322585" y="6753373"/>
            <a:ext cx="5158580"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3" y="149573"/>
            <a:ext cx="2332864" cy="1117345"/>
            <a:chOff x="4539228" y="210532"/>
            <a:chExt cx="2293502"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sp>
        <p:nvSpPr>
          <p:cNvPr id="10" name="Rectangle 9"/>
          <p:cNvSpPr/>
          <p:nvPr/>
        </p:nvSpPr>
        <p:spPr>
          <a:xfrm>
            <a:off x="1421141" y="1032195"/>
            <a:ext cx="11609898"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Nói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MỘT BUỔI LUYỆN TẬP</a:t>
            </a:r>
          </a:p>
        </p:txBody>
      </p:sp>
      <p:sp>
        <p:nvSpPr>
          <p:cNvPr id="22" name="Rectangle 21"/>
          <p:cNvSpPr/>
          <p:nvPr/>
        </p:nvSpPr>
        <p:spPr>
          <a:xfrm>
            <a:off x="1562629" y="2090440"/>
            <a:ext cx="11609898"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một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buổi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Thêm kỳ nghỉ hè đặc biệt - Báo Quảng Ninh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75" y="3352800"/>
            <a:ext cx="5315745" cy="3940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ẬP THỂ DỤC BUỔI SÁNG CỦA CÁ BÉ TRƯỜNG MẦM NON HOA SEN - Mầm non Hoa Sen">
            <a:extLst>
              <a:ext uri="{FF2B5EF4-FFF2-40B4-BE49-F238E27FC236}">
                <a16:creationId xmlns:a16="http://schemas.microsoft.com/office/drawing/2014/main" id="{EB853E4C-871A-10FD-531D-465A19ED6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8290" y="3352800"/>
            <a:ext cx="4678908" cy="3940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é trang trí tô màu tranh Đông Hồ">
            <a:extLst>
              <a:ext uri="{FF2B5EF4-FFF2-40B4-BE49-F238E27FC236}">
                <a16:creationId xmlns:a16="http://schemas.microsoft.com/office/drawing/2014/main" id="{89828CDB-D237-18EF-5DE9-63742144F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542" y="3358663"/>
            <a:ext cx="4922292" cy="39406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B29918F-9F75-07D7-E169-1F3711E6E506}"/>
                  </a:ext>
                </a:extLst>
              </p14:cNvPr>
              <p14:cNvContentPartPr/>
              <p14:nvPr/>
            </p14:nvContentPartPr>
            <p14:xfrm>
              <a:off x="7695645" y="1609530"/>
              <a:ext cx="360" cy="360"/>
            </p14:xfrm>
          </p:contentPart>
        </mc:Choice>
        <mc:Fallback xmlns="">
          <p:pic>
            <p:nvPicPr>
              <p:cNvPr id="8" name="Ink 7">
                <a:extLst>
                  <a:ext uri="{FF2B5EF4-FFF2-40B4-BE49-F238E27FC236}">
                    <a16:creationId xmlns:a16="http://schemas.microsoft.com/office/drawing/2014/main" id="{6B29918F-9F75-07D7-E169-1F3711E6E506}"/>
                  </a:ext>
                </a:extLst>
              </p:cNvPr>
              <p:cNvPicPr/>
              <p:nvPr/>
            </p:nvPicPr>
            <p:blipFill>
              <a:blip r:embed="rId6"/>
              <a:stretch>
                <a:fillRect/>
              </a:stretch>
            </p:blipFill>
            <p:spPr>
              <a:xfrm>
                <a:off x="767764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2EAB79D-4C87-D378-3E13-0283E09FA164}"/>
                  </a:ext>
                </a:extLst>
              </p14:cNvPr>
              <p14:cNvContentPartPr/>
              <p14:nvPr/>
            </p14:nvContentPartPr>
            <p14:xfrm>
              <a:off x="7695645" y="2361930"/>
              <a:ext cx="360" cy="360"/>
            </p14:xfrm>
          </p:contentPart>
        </mc:Choice>
        <mc:Fallback xmlns="">
          <p:pic>
            <p:nvPicPr>
              <p:cNvPr id="9" name="Ink 8">
                <a:extLst>
                  <a:ext uri="{FF2B5EF4-FFF2-40B4-BE49-F238E27FC236}">
                    <a16:creationId xmlns:a16="http://schemas.microsoft.com/office/drawing/2014/main" id="{72EAB79D-4C87-D378-3E13-0283E09FA164}"/>
                  </a:ext>
                </a:extLst>
              </p:cNvPr>
              <p:cNvPicPr/>
              <p:nvPr/>
            </p:nvPicPr>
            <p:blipFill>
              <a:blip r:embed="rId6"/>
              <a:stretch>
                <a:fillRect/>
              </a:stretch>
            </p:blipFill>
            <p:spPr>
              <a:xfrm>
                <a:off x="7677645" y="23262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982E6A27-6239-0E43-DE24-20A66164DB52}"/>
                  </a:ext>
                </a:extLst>
              </p14:cNvPr>
              <p14:cNvContentPartPr/>
              <p14:nvPr/>
            </p14:nvContentPartPr>
            <p14:xfrm>
              <a:off x="7695645" y="2361930"/>
              <a:ext cx="360" cy="360"/>
            </p14:xfrm>
          </p:contentPart>
        </mc:Choice>
        <mc:Fallback xmlns="">
          <p:pic>
            <p:nvPicPr>
              <p:cNvPr id="11" name="Ink 10">
                <a:extLst>
                  <a:ext uri="{FF2B5EF4-FFF2-40B4-BE49-F238E27FC236}">
                    <a16:creationId xmlns:a16="http://schemas.microsoft.com/office/drawing/2014/main" id="{982E6A27-6239-0E43-DE24-20A66164DB52}"/>
                  </a:ext>
                </a:extLst>
              </p:cNvPr>
              <p:cNvPicPr/>
              <p:nvPr/>
            </p:nvPicPr>
            <p:blipFill>
              <a:blip r:embed="rId6"/>
              <a:stretch>
                <a:fillRect/>
              </a:stretch>
            </p:blipFill>
            <p:spPr>
              <a:xfrm>
                <a:off x="7677645" y="2326290"/>
                <a:ext cx="36000" cy="72000"/>
              </a:xfrm>
              <a:prstGeom prst="rect">
                <a:avLst/>
              </a:prstGeom>
            </p:spPr>
          </p:pic>
        </mc:Fallback>
      </mc:AlternateContent>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3" y="149573"/>
            <a:ext cx="2332864" cy="1117345"/>
            <a:chOff x="4539228" y="210532"/>
            <a:chExt cx="2293502"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sp>
        <p:nvSpPr>
          <p:cNvPr id="10" name="Rectangle 9"/>
          <p:cNvSpPr/>
          <p:nvPr/>
        </p:nvSpPr>
        <p:spPr>
          <a:xfrm>
            <a:off x="1663542" y="624839"/>
            <a:ext cx="11884977"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Nói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MỘT BUỔI LUYỆN TẬP</a:t>
            </a:r>
          </a:p>
        </p:txBody>
      </p:sp>
      <p:sp>
        <p:nvSpPr>
          <p:cNvPr id="22" name="Rectangle 21"/>
          <p:cNvSpPr/>
          <p:nvPr/>
        </p:nvSpPr>
        <p:spPr>
          <a:xfrm>
            <a:off x="1644402" y="1407330"/>
            <a:ext cx="14122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cảm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thấy</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thế</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nào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buổi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đó?</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2725CA5-9486-0903-60A9-3AA0804D8BC8}"/>
              </a:ext>
            </a:extLst>
          </p:cNvPr>
          <p:cNvPicPr>
            <a:picLocks noChangeAspect="1"/>
          </p:cNvPicPr>
          <p:nvPr/>
        </p:nvPicPr>
        <p:blipFill>
          <a:blip r:embed="rId2"/>
          <a:stretch>
            <a:fillRect/>
          </a:stretch>
        </p:blipFill>
        <p:spPr>
          <a:xfrm>
            <a:off x="307975" y="2392410"/>
            <a:ext cx="15526544" cy="6599190"/>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0075976-049F-3CB8-E6C0-91C9794A5D33}"/>
                  </a:ext>
                </a:extLst>
              </p14:cNvPr>
              <p14:cNvContentPartPr/>
              <p14:nvPr/>
            </p14:nvContentPartPr>
            <p14:xfrm>
              <a:off x="843405" y="7572210"/>
              <a:ext cx="4320" cy="3960"/>
            </p14:xfrm>
          </p:contentPart>
        </mc:Choice>
        <mc:Fallback xmlns="">
          <p:pic>
            <p:nvPicPr>
              <p:cNvPr id="8" name="Ink 7">
                <a:extLst>
                  <a:ext uri="{FF2B5EF4-FFF2-40B4-BE49-F238E27FC236}">
                    <a16:creationId xmlns:a16="http://schemas.microsoft.com/office/drawing/2014/main" id="{C0075976-049F-3CB8-E6C0-91C9794A5D33}"/>
                  </a:ext>
                </a:extLst>
              </p:cNvPr>
              <p:cNvPicPr/>
              <p:nvPr/>
            </p:nvPicPr>
            <p:blipFill>
              <a:blip r:embed="rId4"/>
              <a:stretch>
                <a:fillRect/>
              </a:stretch>
            </p:blipFill>
            <p:spPr>
              <a:xfrm>
                <a:off x="825765" y="7536210"/>
                <a:ext cx="39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9071C60B-DF85-0140-0814-2FECC2AB55E7}"/>
                  </a:ext>
                </a:extLst>
              </p14:cNvPr>
              <p14:cNvContentPartPr/>
              <p14:nvPr/>
            </p14:nvContentPartPr>
            <p14:xfrm>
              <a:off x="7819485" y="1609530"/>
              <a:ext cx="360" cy="360"/>
            </p14:xfrm>
          </p:contentPart>
        </mc:Choice>
        <mc:Fallback xmlns="">
          <p:pic>
            <p:nvPicPr>
              <p:cNvPr id="11" name="Ink 10">
                <a:extLst>
                  <a:ext uri="{FF2B5EF4-FFF2-40B4-BE49-F238E27FC236}">
                    <a16:creationId xmlns:a16="http://schemas.microsoft.com/office/drawing/2014/main" id="{9071C60B-DF85-0140-0814-2FECC2AB55E7}"/>
                  </a:ext>
                </a:extLst>
              </p:cNvPr>
              <p:cNvPicPr/>
              <p:nvPr/>
            </p:nvPicPr>
            <p:blipFill>
              <a:blip r:embed="rId6"/>
              <a:stretch>
                <a:fillRect/>
              </a:stretch>
            </p:blipFill>
            <p:spPr>
              <a:xfrm>
                <a:off x="780148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524E73EF-8641-BBD0-AD03-BF37D08EC769}"/>
                  </a:ext>
                </a:extLst>
              </p14:cNvPr>
              <p14:cNvContentPartPr/>
              <p14:nvPr/>
            </p14:nvContentPartPr>
            <p14:xfrm>
              <a:off x="7819485" y="1609530"/>
              <a:ext cx="360" cy="360"/>
            </p14:xfrm>
          </p:contentPart>
        </mc:Choice>
        <mc:Fallback xmlns="">
          <p:pic>
            <p:nvPicPr>
              <p:cNvPr id="12" name="Ink 11">
                <a:extLst>
                  <a:ext uri="{FF2B5EF4-FFF2-40B4-BE49-F238E27FC236}">
                    <a16:creationId xmlns:a16="http://schemas.microsoft.com/office/drawing/2014/main" id="{524E73EF-8641-BBD0-AD03-BF37D08EC769}"/>
                  </a:ext>
                </a:extLst>
              </p:cNvPr>
              <p:cNvPicPr/>
              <p:nvPr/>
            </p:nvPicPr>
            <p:blipFill>
              <a:blip r:embed="rId6"/>
              <a:stretch>
                <a:fillRect/>
              </a:stretch>
            </p:blipFill>
            <p:spPr>
              <a:xfrm>
                <a:off x="7801485" y="15738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4F6DE107-9974-2B4C-AD6E-A22781FAD62F}"/>
                  </a:ext>
                </a:extLst>
              </p14:cNvPr>
              <p14:cNvContentPartPr/>
              <p14:nvPr/>
            </p14:nvContentPartPr>
            <p14:xfrm>
              <a:off x="8172285" y="1637610"/>
              <a:ext cx="360" cy="360"/>
            </p14:xfrm>
          </p:contentPart>
        </mc:Choice>
        <mc:Fallback xmlns="">
          <p:pic>
            <p:nvPicPr>
              <p:cNvPr id="13" name="Ink 12">
                <a:extLst>
                  <a:ext uri="{FF2B5EF4-FFF2-40B4-BE49-F238E27FC236}">
                    <a16:creationId xmlns:a16="http://schemas.microsoft.com/office/drawing/2014/main" id="{4F6DE107-9974-2B4C-AD6E-A22781FAD62F}"/>
                  </a:ext>
                </a:extLst>
              </p:cNvPr>
              <p:cNvPicPr/>
              <p:nvPr/>
            </p:nvPicPr>
            <p:blipFill>
              <a:blip r:embed="rId6"/>
              <a:stretch>
                <a:fillRect/>
              </a:stretch>
            </p:blipFill>
            <p:spPr>
              <a:xfrm>
                <a:off x="8154285" y="160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D9FD7955-BD0C-65BF-60E7-B738DF5BC2F1}"/>
                  </a:ext>
                </a:extLst>
              </p14:cNvPr>
              <p14:cNvContentPartPr/>
              <p14:nvPr/>
            </p14:nvContentPartPr>
            <p14:xfrm>
              <a:off x="9019725" y="1628250"/>
              <a:ext cx="360" cy="360"/>
            </p14:xfrm>
          </p:contentPart>
        </mc:Choice>
        <mc:Fallback xmlns="">
          <p:pic>
            <p:nvPicPr>
              <p:cNvPr id="20" name="Ink 19">
                <a:extLst>
                  <a:ext uri="{FF2B5EF4-FFF2-40B4-BE49-F238E27FC236}">
                    <a16:creationId xmlns:a16="http://schemas.microsoft.com/office/drawing/2014/main" id="{D9FD7955-BD0C-65BF-60E7-B738DF5BC2F1}"/>
                  </a:ext>
                </a:extLst>
              </p:cNvPr>
              <p:cNvPicPr/>
              <p:nvPr/>
            </p:nvPicPr>
            <p:blipFill>
              <a:blip r:embed="rId6"/>
              <a:stretch>
                <a:fillRect/>
              </a:stretch>
            </p:blipFill>
            <p:spPr>
              <a:xfrm>
                <a:off x="9001725" y="15926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B7265B6B-65D5-B31A-DF06-9A0C52CC7323}"/>
                  </a:ext>
                </a:extLst>
              </p14:cNvPr>
              <p14:cNvContentPartPr/>
              <p14:nvPr/>
            </p14:nvContentPartPr>
            <p14:xfrm>
              <a:off x="8972205" y="2580810"/>
              <a:ext cx="360" cy="360"/>
            </p14:xfrm>
          </p:contentPart>
        </mc:Choice>
        <mc:Fallback xmlns="">
          <p:pic>
            <p:nvPicPr>
              <p:cNvPr id="21" name="Ink 20">
                <a:extLst>
                  <a:ext uri="{FF2B5EF4-FFF2-40B4-BE49-F238E27FC236}">
                    <a16:creationId xmlns:a16="http://schemas.microsoft.com/office/drawing/2014/main" id="{B7265B6B-65D5-B31A-DF06-9A0C52CC7323}"/>
                  </a:ext>
                </a:extLst>
              </p:cNvPr>
              <p:cNvPicPr/>
              <p:nvPr/>
            </p:nvPicPr>
            <p:blipFill>
              <a:blip r:embed="rId6"/>
              <a:stretch>
                <a:fillRect/>
              </a:stretch>
            </p:blipFill>
            <p:spPr>
              <a:xfrm>
                <a:off x="8954205" y="25451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F2612970-976C-818D-0902-BE890BDD5681}"/>
                  </a:ext>
                </a:extLst>
              </p14:cNvPr>
              <p14:cNvContentPartPr/>
              <p14:nvPr/>
            </p14:nvContentPartPr>
            <p14:xfrm>
              <a:off x="8705805" y="4466850"/>
              <a:ext cx="360" cy="124200"/>
            </p14:xfrm>
          </p:contentPart>
        </mc:Choice>
        <mc:Fallback xmlns="">
          <p:pic>
            <p:nvPicPr>
              <p:cNvPr id="23" name="Ink 22">
                <a:extLst>
                  <a:ext uri="{FF2B5EF4-FFF2-40B4-BE49-F238E27FC236}">
                    <a16:creationId xmlns:a16="http://schemas.microsoft.com/office/drawing/2014/main" id="{F2612970-976C-818D-0902-BE890BDD5681}"/>
                  </a:ext>
                </a:extLst>
              </p:cNvPr>
              <p:cNvPicPr/>
              <p:nvPr/>
            </p:nvPicPr>
            <p:blipFill>
              <a:blip r:embed="rId12"/>
              <a:stretch>
                <a:fillRect/>
              </a:stretch>
            </p:blipFill>
            <p:spPr>
              <a:xfrm>
                <a:off x="8687805" y="4430850"/>
                <a:ext cx="36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9A6A1581-2832-FE7A-5A96-0223957A424A}"/>
                  </a:ext>
                </a:extLst>
              </p14:cNvPr>
              <p14:cNvContentPartPr/>
              <p14:nvPr/>
            </p14:nvContentPartPr>
            <p14:xfrm>
              <a:off x="10134285" y="4286130"/>
              <a:ext cx="360" cy="360"/>
            </p14:xfrm>
          </p:contentPart>
        </mc:Choice>
        <mc:Fallback xmlns="">
          <p:pic>
            <p:nvPicPr>
              <p:cNvPr id="24" name="Ink 23">
                <a:extLst>
                  <a:ext uri="{FF2B5EF4-FFF2-40B4-BE49-F238E27FC236}">
                    <a16:creationId xmlns:a16="http://schemas.microsoft.com/office/drawing/2014/main" id="{9A6A1581-2832-FE7A-5A96-0223957A424A}"/>
                  </a:ext>
                </a:extLst>
              </p:cNvPr>
              <p:cNvPicPr/>
              <p:nvPr/>
            </p:nvPicPr>
            <p:blipFill>
              <a:blip r:embed="rId6"/>
              <a:stretch>
                <a:fillRect/>
              </a:stretch>
            </p:blipFill>
            <p:spPr>
              <a:xfrm>
                <a:off x="10116285" y="425013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31135B3E-062D-0F36-4337-8E3AB291B95F}"/>
                  </a:ext>
                </a:extLst>
              </p14:cNvPr>
              <p14:cNvContentPartPr/>
              <p14:nvPr/>
            </p14:nvContentPartPr>
            <p14:xfrm>
              <a:off x="4753005" y="6047970"/>
              <a:ext cx="360" cy="360"/>
            </p14:xfrm>
          </p:contentPart>
        </mc:Choice>
        <mc:Fallback xmlns="">
          <p:pic>
            <p:nvPicPr>
              <p:cNvPr id="25" name="Ink 24">
                <a:extLst>
                  <a:ext uri="{FF2B5EF4-FFF2-40B4-BE49-F238E27FC236}">
                    <a16:creationId xmlns:a16="http://schemas.microsoft.com/office/drawing/2014/main" id="{31135B3E-062D-0F36-4337-8E3AB291B95F}"/>
                  </a:ext>
                </a:extLst>
              </p:cNvPr>
              <p:cNvPicPr/>
              <p:nvPr/>
            </p:nvPicPr>
            <p:blipFill>
              <a:blip r:embed="rId6"/>
              <a:stretch>
                <a:fillRect/>
              </a:stretch>
            </p:blipFill>
            <p:spPr>
              <a:xfrm>
                <a:off x="4735005" y="601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C8D25AA0-DBDD-43E4-40E0-84E110E52628}"/>
                  </a:ext>
                </a:extLst>
              </p14:cNvPr>
              <p14:cNvContentPartPr/>
              <p14:nvPr/>
            </p14:nvContentPartPr>
            <p14:xfrm>
              <a:off x="4753005" y="6047970"/>
              <a:ext cx="360" cy="360"/>
            </p14:xfrm>
          </p:contentPart>
        </mc:Choice>
        <mc:Fallback xmlns="">
          <p:pic>
            <p:nvPicPr>
              <p:cNvPr id="26" name="Ink 25">
                <a:extLst>
                  <a:ext uri="{FF2B5EF4-FFF2-40B4-BE49-F238E27FC236}">
                    <a16:creationId xmlns:a16="http://schemas.microsoft.com/office/drawing/2014/main" id="{C8D25AA0-DBDD-43E4-40E0-84E110E52628}"/>
                  </a:ext>
                </a:extLst>
              </p:cNvPr>
              <p:cNvPicPr/>
              <p:nvPr/>
            </p:nvPicPr>
            <p:blipFill>
              <a:blip r:embed="rId6"/>
              <a:stretch>
                <a:fillRect/>
              </a:stretch>
            </p:blipFill>
            <p:spPr>
              <a:xfrm>
                <a:off x="4735005" y="6011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79FEE390-84F6-FC57-F1F9-60C677B2534F}"/>
                  </a:ext>
                </a:extLst>
              </p14:cNvPr>
              <p14:cNvContentPartPr/>
              <p14:nvPr/>
            </p14:nvContentPartPr>
            <p14:xfrm>
              <a:off x="5457885" y="4198290"/>
              <a:ext cx="360" cy="11880"/>
            </p14:xfrm>
          </p:contentPart>
        </mc:Choice>
        <mc:Fallback xmlns="">
          <p:pic>
            <p:nvPicPr>
              <p:cNvPr id="27" name="Ink 26">
                <a:extLst>
                  <a:ext uri="{FF2B5EF4-FFF2-40B4-BE49-F238E27FC236}">
                    <a16:creationId xmlns:a16="http://schemas.microsoft.com/office/drawing/2014/main" id="{79FEE390-84F6-FC57-F1F9-60C677B2534F}"/>
                  </a:ext>
                </a:extLst>
              </p:cNvPr>
              <p:cNvPicPr/>
              <p:nvPr/>
            </p:nvPicPr>
            <p:blipFill>
              <a:blip r:embed="rId17"/>
              <a:stretch>
                <a:fillRect/>
              </a:stretch>
            </p:blipFill>
            <p:spPr>
              <a:xfrm>
                <a:off x="5439885" y="4162290"/>
                <a:ext cx="36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E10ABB07-0444-29CC-774D-DE1CBB3F5E88}"/>
                  </a:ext>
                </a:extLst>
              </p14:cNvPr>
              <p14:cNvContentPartPr/>
              <p14:nvPr/>
            </p14:nvContentPartPr>
            <p14:xfrm>
              <a:off x="5457885" y="4181010"/>
              <a:ext cx="360" cy="360"/>
            </p14:xfrm>
          </p:contentPart>
        </mc:Choice>
        <mc:Fallback xmlns="">
          <p:pic>
            <p:nvPicPr>
              <p:cNvPr id="28" name="Ink 27">
                <a:extLst>
                  <a:ext uri="{FF2B5EF4-FFF2-40B4-BE49-F238E27FC236}">
                    <a16:creationId xmlns:a16="http://schemas.microsoft.com/office/drawing/2014/main" id="{E10ABB07-0444-29CC-774D-DE1CBB3F5E88}"/>
                  </a:ext>
                </a:extLst>
              </p:cNvPr>
              <p:cNvPicPr/>
              <p:nvPr/>
            </p:nvPicPr>
            <p:blipFill>
              <a:blip r:embed="rId6"/>
              <a:stretch>
                <a:fillRect/>
              </a:stretch>
            </p:blipFill>
            <p:spPr>
              <a:xfrm>
                <a:off x="5439885" y="41450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8CB3FEDB-9A91-7795-05A4-52E737657A55}"/>
                  </a:ext>
                </a:extLst>
              </p14:cNvPr>
              <p14:cNvContentPartPr/>
              <p14:nvPr/>
            </p14:nvContentPartPr>
            <p14:xfrm>
              <a:off x="6667485" y="1847130"/>
              <a:ext cx="360" cy="360"/>
            </p14:xfrm>
          </p:contentPart>
        </mc:Choice>
        <mc:Fallback xmlns="">
          <p:pic>
            <p:nvPicPr>
              <p:cNvPr id="29" name="Ink 28">
                <a:extLst>
                  <a:ext uri="{FF2B5EF4-FFF2-40B4-BE49-F238E27FC236}">
                    <a16:creationId xmlns:a16="http://schemas.microsoft.com/office/drawing/2014/main" id="{8CB3FEDB-9A91-7795-05A4-52E737657A55}"/>
                  </a:ext>
                </a:extLst>
              </p:cNvPr>
              <p:cNvPicPr/>
              <p:nvPr/>
            </p:nvPicPr>
            <p:blipFill>
              <a:blip r:embed="rId6"/>
              <a:stretch>
                <a:fillRect/>
              </a:stretch>
            </p:blipFill>
            <p:spPr>
              <a:xfrm>
                <a:off x="6649485" y="18114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3CBF0098-4A17-B972-7F01-3CCA687388A6}"/>
                  </a:ext>
                </a:extLst>
              </p14:cNvPr>
              <p14:cNvContentPartPr/>
              <p14:nvPr/>
            </p14:nvContentPartPr>
            <p14:xfrm>
              <a:off x="6667485" y="1847130"/>
              <a:ext cx="360" cy="360"/>
            </p14:xfrm>
          </p:contentPart>
        </mc:Choice>
        <mc:Fallback xmlns="">
          <p:pic>
            <p:nvPicPr>
              <p:cNvPr id="30" name="Ink 29">
                <a:extLst>
                  <a:ext uri="{FF2B5EF4-FFF2-40B4-BE49-F238E27FC236}">
                    <a16:creationId xmlns:a16="http://schemas.microsoft.com/office/drawing/2014/main" id="{3CBF0098-4A17-B972-7F01-3CCA687388A6}"/>
                  </a:ext>
                </a:extLst>
              </p:cNvPr>
              <p:cNvPicPr/>
              <p:nvPr/>
            </p:nvPicPr>
            <p:blipFill>
              <a:blip r:embed="rId6"/>
              <a:stretch>
                <a:fillRect/>
              </a:stretch>
            </p:blipFill>
            <p:spPr>
              <a:xfrm>
                <a:off x="6649485" y="18114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4054707B-4ADC-5A71-B2D7-68AF628765D4}"/>
                  </a:ext>
                </a:extLst>
              </p14:cNvPr>
              <p14:cNvContentPartPr/>
              <p14:nvPr/>
            </p14:nvContentPartPr>
            <p14:xfrm>
              <a:off x="6791325" y="1799610"/>
              <a:ext cx="360" cy="360"/>
            </p14:xfrm>
          </p:contentPart>
        </mc:Choice>
        <mc:Fallback xmlns="">
          <p:pic>
            <p:nvPicPr>
              <p:cNvPr id="31" name="Ink 30">
                <a:extLst>
                  <a:ext uri="{FF2B5EF4-FFF2-40B4-BE49-F238E27FC236}">
                    <a16:creationId xmlns:a16="http://schemas.microsoft.com/office/drawing/2014/main" id="{4054707B-4ADC-5A71-B2D7-68AF628765D4}"/>
                  </a:ext>
                </a:extLst>
              </p:cNvPr>
              <p:cNvPicPr/>
              <p:nvPr/>
            </p:nvPicPr>
            <p:blipFill>
              <a:blip r:embed="rId6"/>
              <a:stretch>
                <a:fillRect/>
              </a:stretch>
            </p:blipFill>
            <p:spPr>
              <a:xfrm>
                <a:off x="6773325" y="17639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id="{C1CF5B57-A292-42EA-5CB9-A714E04D5FCE}"/>
                  </a:ext>
                </a:extLst>
              </p14:cNvPr>
              <p14:cNvContentPartPr/>
              <p14:nvPr/>
            </p14:nvContentPartPr>
            <p14:xfrm>
              <a:off x="6705645" y="2228010"/>
              <a:ext cx="360" cy="360"/>
            </p14:xfrm>
          </p:contentPart>
        </mc:Choice>
        <mc:Fallback xmlns="">
          <p:pic>
            <p:nvPicPr>
              <p:cNvPr id="32" name="Ink 31">
                <a:extLst>
                  <a:ext uri="{FF2B5EF4-FFF2-40B4-BE49-F238E27FC236}">
                    <a16:creationId xmlns:a16="http://schemas.microsoft.com/office/drawing/2014/main" id="{C1CF5B57-A292-42EA-5CB9-A714E04D5FCE}"/>
                  </a:ext>
                </a:extLst>
              </p:cNvPr>
              <p:cNvPicPr/>
              <p:nvPr/>
            </p:nvPicPr>
            <p:blipFill>
              <a:blip r:embed="rId6"/>
              <a:stretch>
                <a:fillRect/>
              </a:stretch>
            </p:blipFill>
            <p:spPr>
              <a:xfrm>
                <a:off x="6687645" y="21923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D09981F4-E675-8130-A6E8-D7FBE4B1546D}"/>
                  </a:ext>
                </a:extLst>
              </p14:cNvPr>
              <p14:cNvContentPartPr/>
              <p14:nvPr/>
            </p14:nvContentPartPr>
            <p14:xfrm>
              <a:off x="6705645" y="2228010"/>
              <a:ext cx="360" cy="360"/>
            </p14:xfrm>
          </p:contentPart>
        </mc:Choice>
        <mc:Fallback xmlns="">
          <p:pic>
            <p:nvPicPr>
              <p:cNvPr id="33" name="Ink 32">
                <a:extLst>
                  <a:ext uri="{FF2B5EF4-FFF2-40B4-BE49-F238E27FC236}">
                    <a16:creationId xmlns:a16="http://schemas.microsoft.com/office/drawing/2014/main" id="{D09981F4-E675-8130-A6E8-D7FBE4B1546D}"/>
                  </a:ext>
                </a:extLst>
              </p:cNvPr>
              <p:cNvPicPr/>
              <p:nvPr/>
            </p:nvPicPr>
            <p:blipFill>
              <a:blip r:embed="rId6"/>
              <a:stretch>
                <a:fillRect/>
              </a:stretch>
            </p:blipFill>
            <p:spPr>
              <a:xfrm>
                <a:off x="6687645" y="21923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k 33">
                <a:extLst>
                  <a:ext uri="{FF2B5EF4-FFF2-40B4-BE49-F238E27FC236}">
                    <a16:creationId xmlns:a16="http://schemas.microsoft.com/office/drawing/2014/main" id="{A77C463E-F437-3D0B-2B3A-10EA93B8FA1C}"/>
                  </a:ext>
                </a:extLst>
              </p14:cNvPr>
              <p14:cNvContentPartPr/>
              <p14:nvPr/>
            </p14:nvContentPartPr>
            <p14:xfrm>
              <a:off x="8029005" y="2209290"/>
              <a:ext cx="360" cy="360"/>
            </p14:xfrm>
          </p:contentPart>
        </mc:Choice>
        <mc:Fallback xmlns="">
          <p:pic>
            <p:nvPicPr>
              <p:cNvPr id="34" name="Ink 33">
                <a:extLst>
                  <a:ext uri="{FF2B5EF4-FFF2-40B4-BE49-F238E27FC236}">
                    <a16:creationId xmlns:a16="http://schemas.microsoft.com/office/drawing/2014/main" id="{A77C463E-F437-3D0B-2B3A-10EA93B8FA1C}"/>
                  </a:ext>
                </a:extLst>
              </p:cNvPr>
              <p:cNvPicPr/>
              <p:nvPr/>
            </p:nvPicPr>
            <p:blipFill>
              <a:blip r:embed="rId6"/>
              <a:stretch>
                <a:fillRect/>
              </a:stretch>
            </p:blipFill>
            <p:spPr>
              <a:xfrm>
                <a:off x="8011005" y="21736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id="{3CDB77B9-75C2-D7DB-62EB-3024040AA7D5}"/>
                  </a:ext>
                </a:extLst>
              </p14:cNvPr>
              <p14:cNvContentPartPr/>
              <p14:nvPr/>
            </p14:nvContentPartPr>
            <p14:xfrm>
              <a:off x="8029005" y="2209290"/>
              <a:ext cx="360" cy="360"/>
            </p14:xfrm>
          </p:contentPart>
        </mc:Choice>
        <mc:Fallback xmlns="">
          <p:pic>
            <p:nvPicPr>
              <p:cNvPr id="35" name="Ink 34">
                <a:extLst>
                  <a:ext uri="{FF2B5EF4-FFF2-40B4-BE49-F238E27FC236}">
                    <a16:creationId xmlns:a16="http://schemas.microsoft.com/office/drawing/2014/main" id="{3CDB77B9-75C2-D7DB-62EB-3024040AA7D5}"/>
                  </a:ext>
                </a:extLst>
              </p:cNvPr>
              <p:cNvPicPr/>
              <p:nvPr/>
            </p:nvPicPr>
            <p:blipFill>
              <a:blip r:embed="rId6"/>
              <a:stretch>
                <a:fillRect/>
              </a:stretch>
            </p:blipFill>
            <p:spPr>
              <a:xfrm>
                <a:off x="8011005" y="21736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FB91357C-5FFA-2C6D-66A3-1A457A6D4EB9}"/>
                  </a:ext>
                </a:extLst>
              </p14:cNvPr>
              <p14:cNvContentPartPr/>
              <p14:nvPr/>
            </p14:nvContentPartPr>
            <p14:xfrm>
              <a:off x="8210445" y="1666410"/>
              <a:ext cx="360" cy="360"/>
            </p14:xfrm>
          </p:contentPart>
        </mc:Choice>
        <mc:Fallback xmlns="">
          <p:pic>
            <p:nvPicPr>
              <p:cNvPr id="36" name="Ink 35">
                <a:extLst>
                  <a:ext uri="{FF2B5EF4-FFF2-40B4-BE49-F238E27FC236}">
                    <a16:creationId xmlns:a16="http://schemas.microsoft.com/office/drawing/2014/main" id="{FB91357C-5FFA-2C6D-66A3-1A457A6D4EB9}"/>
                  </a:ext>
                </a:extLst>
              </p:cNvPr>
              <p:cNvPicPr/>
              <p:nvPr/>
            </p:nvPicPr>
            <p:blipFill>
              <a:blip r:embed="rId6"/>
              <a:stretch>
                <a:fillRect/>
              </a:stretch>
            </p:blipFill>
            <p:spPr>
              <a:xfrm>
                <a:off x="8192445" y="16307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4B3C228C-A003-D7B2-E4E2-7901F3A17711}"/>
                  </a:ext>
                </a:extLst>
              </p14:cNvPr>
              <p14:cNvContentPartPr/>
              <p14:nvPr/>
            </p14:nvContentPartPr>
            <p14:xfrm>
              <a:off x="6838845" y="1999770"/>
              <a:ext cx="360" cy="360"/>
            </p14:xfrm>
          </p:contentPart>
        </mc:Choice>
        <mc:Fallback xmlns="">
          <p:pic>
            <p:nvPicPr>
              <p:cNvPr id="37" name="Ink 36">
                <a:extLst>
                  <a:ext uri="{FF2B5EF4-FFF2-40B4-BE49-F238E27FC236}">
                    <a16:creationId xmlns:a16="http://schemas.microsoft.com/office/drawing/2014/main" id="{4B3C228C-A003-D7B2-E4E2-7901F3A17711}"/>
                  </a:ext>
                </a:extLst>
              </p:cNvPr>
              <p:cNvPicPr/>
              <p:nvPr/>
            </p:nvPicPr>
            <p:blipFill>
              <a:blip r:embed="rId6"/>
              <a:stretch>
                <a:fillRect/>
              </a:stretch>
            </p:blipFill>
            <p:spPr>
              <a:xfrm>
                <a:off x="6820845" y="196413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Ink 37">
                <a:extLst>
                  <a:ext uri="{FF2B5EF4-FFF2-40B4-BE49-F238E27FC236}">
                    <a16:creationId xmlns:a16="http://schemas.microsoft.com/office/drawing/2014/main" id="{95E4C78A-AC1B-9F5D-CC91-DF139B2F0824}"/>
                  </a:ext>
                </a:extLst>
              </p14:cNvPr>
              <p14:cNvContentPartPr/>
              <p14:nvPr/>
            </p14:nvContentPartPr>
            <p14:xfrm>
              <a:off x="7305405" y="1666410"/>
              <a:ext cx="360" cy="360"/>
            </p14:xfrm>
          </p:contentPart>
        </mc:Choice>
        <mc:Fallback xmlns="">
          <p:pic>
            <p:nvPicPr>
              <p:cNvPr id="38" name="Ink 37">
                <a:extLst>
                  <a:ext uri="{FF2B5EF4-FFF2-40B4-BE49-F238E27FC236}">
                    <a16:creationId xmlns:a16="http://schemas.microsoft.com/office/drawing/2014/main" id="{95E4C78A-AC1B-9F5D-CC91-DF139B2F0824}"/>
                  </a:ext>
                </a:extLst>
              </p:cNvPr>
              <p:cNvPicPr/>
              <p:nvPr/>
            </p:nvPicPr>
            <p:blipFill>
              <a:blip r:embed="rId6"/>
              <a:stretch>
                <a:fillRect/>
              </a:stretch>
            </p:blipFill>
            <p:spPr>
              <a:xfrm>
                <a:off x="7287405" y="163077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id="{5CD0C51E-8A9B-6933-25E8-A7D87096244C}"/>
                  </a:ext>
                </a:extLst>
              </p14:cNvPr>
              <p14:cNvContentPartPr/>
              <p14:nvPr/>
            </p14:nvContentPartPr>
            <p14:xfrm>
              <a:off x="7305405" y="1662810"/>
              <a:ext cx="13680" cy="3960"/>
            </p14:xfrm>
          </p:contentPart>
        </mc:Choice>
        <mc:Fallback xmlns="">
          <p:pic>
            <p:nvPicPr>
              <p:cNvPr id="39" name="Ink 38">
                <a:extLst>
                  <a:ext uri="{FF2B5EF4-FFF2-40B4-BE49-F238E27FC236}">
                    <a16:creationId xmlns:a16="http://schemas.microsoft.com/office/drawing/2014/main" id="{5CD0C51E-8A9B-6933-25E8-A7D87096244C}"/>
                  </a:ext>
                </a:extLst>
              </p:cNvPr>
              <p:cNvPicPr/>
              <p:nvPr/>
            </p:nvPicPr>
            <p:blipFill>
              <a:blip r:embed="rId30"/>
              <a:stretch>
                <a:fillRect/>
              </a:stretch>
            </p:blipFill>
            <p:spPr>
              <a:xfrm>
                <a:off x="7287405" y="1627170"/>
                <a:ext cx="49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FF5228F2-48FD-85EA-284B-CA6BF2B66177}"/>
                  </a:ext>
                </a:extLst>
              </p14:cNvPr>
              <p14:cNvContentPartPr/>
              <p14:nvPr/>
            </p14:nvContentPartPr>
            <p14:xfrm>
              <a:off x="7057725" y="1590090"/>
              <a:ext cx="360" cy="360"/>
            </p14:xfrm>
          </p:contentPart>
        </mc:Choice>
        <mc:Fallback xmlns="">
          <p:pic>
            <p:nvPicPr>
              <p:cNvPr id="40" name="Ink 39">
                <a:extLst>
                  <a:ext uri="{FF2B5EF4-FFF2-40B4-BE49-F238E27FC236}">
                    <a16:creationId xmlns:a16="http://schemas.microsoft.com/office/drawing/2014/main" id="{FF5228F2-48FD-85EA-284B-CA6BF2B66177}"/>
                  </a:ext>
                </a:extLst>
              </p:cNvPr>
              <p:cNvPicPr/>
              <p:nvPr/>
            </p:nvPicPr>
            <p:blipFill>
              <a:blip r:embed="rId6"/>
              <a:stretch>
                <a:fillRect/>
              </a:stretch>
            </p:blipFill>
            <p:spPr>
              <a:xfrm>
                <a:off x="7039725" y="155445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Ink 40">
                <a:extLst>
                  <a:ext uri="{FF2B5EF4-FFF2-40B4-BE49-F238E27FC236}">
                    <a16:creationId xmlns:a16="http://schemas.microsoft.com/office/drawing/2014/main" id="{C7CED7C7-E4D6-0213-AFB7-B3B394B07A13}"/>
                  </a:ext>
                </a:extLst>
              </p14:cNvPr>
              <p14:cNvContentPartPr/>
              <p14:nvPr/>
            </p14:nvContentPartPr>
            <p14:xfrm>
              <a:off x="7057725" y="1590090"/>
              <a:ext cx="360" cy="360"/>
            </p14:xfrm>
          </p:contentPart>
        </mc:Choice>
        <mc:Fallback xmlns="">
          <p:pic>
            <p:nvPicPr>
              <p:cNvPr id="41" name="Ink 40">
                <a:extLst>
                  <a:ext uri="{FF2B5EF4-FFF2-40B4-BE49-F238E27FC236}">
                    <a16:creationId xmlns:a16="http://schemas.microsoft.com/office/drawing/2014/main" id="{C7CED7C7-E4D6-0213-AFB7-B3B394B07A13}"/>
                  </a:ext>
                </a:extLst>
              </p:cNvPr>
              <p:cNvPicPr/>
              <p:nvPr/>
            </p:nvPicPr>
            <p:blipFill>
              <a:blip r:embed="rId6"/>
              <a:stretch>
                <a:fillRect/>
              </a:stretch>
            </p:blipFill>
            <p:spPr>
              <a:xfrm>
                <a:off x="7039725" y="1554450"/>
                <a:ext cx="36000" cy="72000"/>
              </a:xfrm>
              <a:prstGeom prst="rect">
                <a:avLst/>
              </a:prstGeom>
            </p:spPr>
          </p:pic>
        </mc:Fallback>
      </mc:AlternateContent>
    </p:spTree>
    <p:extLst>
      <p:ext uri="{BB962C8B-B14F-4D97-AF65-F5344CB8AC3E}">
        <p14:creationId xmlns:p14="http://schemas.microsoft.com/office/powerpoint/2010/main" val="3089477505"/>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137" y="127000"/>
            <a:ext cx="15963900" cy="8847667"/>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pic>
        <p:nvPicPr>
          <p:cNvPr id="44035"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570" y="76200"/>
            <a:ext cx="6669616" cy="206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9869">
            <a:off x="850637" y="-1022351"/>
            <a:ext cx="14871700" cy="1224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39"/>
          <p:cNvSpPr>
            <a:spLocks noChangeArrowheads="1"/>
          </p:cNvSpPr>
          <p:nvPr/>
        </p:nvSpPr>
        <p:spPr bwMode="auto">
          <a:xfrm>
            <a:off x="5223670" y="2671234"/>
            <a:ext cx="5422900" cy="1077346"/>
          </a:xfrm>
          <a:prstGeom prst="rect">
            <a:avLst/>
          </a:prstGeom>
          <a:noFill/>
          <a:ln>
            <a:noFill/>
          </a:ln>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624713" eaLnBrk="1" fontAlgn="auto" hangingPunct="1">
              <a:lnSpc>
                <a:spcPct val="150000"/>
              </a:lnSpc>
              <a:spcBef>
                <a:spcPts val="1333"/>
              </a:spcBef>
              <a:spcAft>
                <a:spcPts val="0"/>
              </a:spcAft>
              <a:defRPr/>
            </a:pPr>
            <a:endParaRPr lang="zh-CN" altLang="en-US" sz="4267" b="1" dirty="0">
              <a:solidFill>
                <a:srgbClr val="DC5D3D"/>
              </a:solidFill>
              <a:latin typeface="+mn-lt"/>
              <a:ea typeface="+mn-ea"/>
              <a:cs typeface="+mn-ea"/>
              <a:sym typeface="+mn-lt"/>
            </a:endParaRPr>
          </a:p>
        </p:txBody>
      </p:sp>
      <p:pic>
        <p:nvPicPr>
          <p:cNvPr id="44038" name="图片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586" y="931334"/>
            <a:ext cx="3136900" cy="321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8937" y="5753100"/>
            <a:ext cx="1921933" cy="256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Box 12"/>
          <p:cNvSpPr txBox="1">
            <a:spLocks noChangeArrowheads="1"/>
          </p:cNvSpPr>
          <p:nvPr/>
        </p:nvSpPr>
        <p:spPr bwMode="auto">
          <a:xfrm>
            <a:off x="4241536" y="4373034"/>
            <a:ext cx="9194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400" b="1">
                <a:solidFill>
                  <a:srgbClr val="00B050"/>
                </a:solidFill>
                <a:latin typeface="Times New Roman" panose="02020603050405020304" pitchFamily="18" charset="0"/>
                <a:cs typeface="Times New Roman" panose="02020603050405020304" pitchFamily="18" charset="0"/>
              </a:rPr>
              <a:t>Hẹn gặp lại các em!</a:t>
            </a:r>
          </a:p>
        </p:txBody>
      </p:sp>
    </p:spTree>
    <p:extLst>
      <p:ext uri="{BB962C8B-B14F-4D97-AF65-F5344CB8AC3E}">
        <p14:creationId xmlns:p14="http://schemas.microsoft.com/office/powerpoint/2010/main" val="59528342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4EBD1EF1-47B0-49B0-86D9-515967073A20}:32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9947</TotalTime>
  <Words>408</Words>
  <Application>Microsoft Office PowerPoint</Application>
  <PresentationFormat>Custom</PresentationFormat>
  <Paragraphs>40</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等线</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SURFACE</cp:lastModifiedBy>
  <cp:revision>1052</cp:revision>
  <dcterms:created xsi:type="dcterms:W3CDTF">2008-09-09T22:52:10Z</dcterms:created>
  <dcterms:modified xsi:type="dcterms:W3CDTF">2025-10-04T02:34:07Z</dcterms:modified>
</cp:coreProperties>
</file>