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27" r:id="rId2"/>
    <p:sldId id="263" r:id="rId3"/>
    <p:sldId id="258" r:id="rId4"/>
    <p:sldId id="2666" r:id="rId5"/>
    <p:sldId id="2632" r:id="rId6"/>
    <p:sldId id="2643" r:id="rId7"/>
    <p:sldId id="2660" r:id="rId8"/>
    <p:sldId id="32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99" y="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EB62F-25AD-474D-8824-AF7F44918000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D23FC-E35C-4893-9634-6C10E51E29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7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8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9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E255D7-44AA-4582-A961-592298367E4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980" y="299546"/>
            <a:ext cx="1456720" cy="14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5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12" Type="http://schemas.openxmlformats.org/officeDocument/2006/relationships/image" Target="../media/image34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11" Type="http://schemas.openxmlformats.org/officeDocument/2006/relationships/image" Target="../media/image33.png"/><Relationship Id="rId5" Type="http://schemas.openxmlformats.org/officeDocument/2006/relationships/image" Target="../media/image27.emf"/><Relationship Id="rId10" Type="http://schemas.openxmlformats.org/officeDocument/2006/relationships/image" Target="../media/image32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085219" y="3257768"/>
            <a:ext cx="8186058" cy="135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TẬP NẤU ĂN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5" y="5398175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Đỗ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Thị Hoài Phương</a:t>
            </a:r>
          </a:p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 3B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091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9417" y="2713672"/>
            <a:ext cx="6173165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KHỞI ĐỘNG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69974" y="2065688"/>
            <a:ext cx="5555974" cy="1296381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1. Luyện</a:t>
            </a:r>
            <a:r>
              <a:rPr kumimoji="0" lang="en-US" sz="7200" b="0" i="0" u="none" strike="noStrike" kern="1200" cap="none" spc="0" normalizeH="0" noProof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đọc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BD45">
                  <a:lumMod val="60000"/>
                  <a:lumOff val="40000"/>
                </a:srgbClr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6F4BD9FD-2C15-4F99-9ABF-EADA3633B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355"/>
            <a:ext cx="6427664" cy="6021172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1E6977A-BC31-468F-B249-50E8DB4F77B4}"/>
              </a:ext>
            </a:extLst>
          </p:cNvPr>
          <p:cNvSpPr/>
          <p:nvPr/>
        </p:nvSpPr>
        <p:spPr>
          <a:xfrm>
            <a:off x="432723" y="179142"/>
            <a:ext cx="4496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Luyện</a:t>
            </a:r>
            <a:r>
              <a:rPr lang="en-US" sz="4000" b="1" dirty="0">
                <a:solidFill>
                  <a:srgbClr val="002060"/>
                </a:solidFill>
                <a:latin typeface="Patrick Hand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Patrick Hand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Patrick Hand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khó</a:t>
            </a:r>
            <a:endParaRPr lang="en-US" sz="4000" b="1" dirty="0">
              <a:solidFill>
                <a:srgbClr val="338C8E"/>
              </a:solidFill>
              <a:latin typeface="Patrick Hand" panose="00000500000000000000" pitchFamily="2" charset="0"/>
            </a:endParaRPr>
          </a:p>
        </p:txBody>
      </p:sp>
      <p:grpSp>
        <p:nvGrpSpPr>
          <p:cNvPr id="4" name="Group 36">
            <a:extLst>
              <a:ext uri="{FF2B5EF4-FFF2-40B4-BE49-F238E27FC236}">
                <a16:creationId xmlns:a16="http://schemas.microsoft.com/office/drawing/2014/main" id="{82581FAD-0CC0-4D0A-81AE-2CB434FFE815}"/>
              </a:ext>
            </a:extLst>
          </p:cNvPr>
          <p:cNvGrpSpPr/>
          <p:nvPr/>
        </p:nvGrpSpPr>
        <p:grpSpPr>
          <a:xfrm>
            <a:off x="5456903" y="304800"/>
            <a:ext cx="4788310" cy="964779"/>
            <a:chOff x="6410789" y="819970"/>
            <a:chExt cx="4322439" cy="112176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368A64C-A2F9-49C2-B678-32673EE29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D223C0D-CFAD-4919-B8DD-FC6D7001499C}"/>
                </a:ext>
              </a:extLst>
            </p:cNvPr>
            <p:cNvSpPr txBox="1"/>
            <p:nvPr/>
          </p:nvSpPr>
          <p:spPr>
            <a:xfrm>
              <a:off x="6735045" y="915929"/>
              <a:ext cx="344039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nạc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vai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9460" name="Picture 4" descr="THỊT NẠC VAI Thực phẩm Việt Saiky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9150" y="2666709"/>
            <a:ext cx="7562850" cy="4863354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D41F08-0706-8FA2-EABD-0B9B15AF1788}"/>
              </a:ext>
            </a:extLst>
          </p:cNvPr>
          <p:cNvSpPr txBox="1"/>
          <p:nvPr/>
        </p:nvSpPr>
        <p:spPr>
          <a:xfrm>
            <a:off x="2743908" y="1171027"/>
            <a:ext cx="95857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002060"/>
                </a:solidFill>
                <a:effectLst/>
                <a:latin typeface="Google Sans"/>
              </a:rPr>
              <a:t>Thịt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Google Sans"/>
              </a:rPr>
              <a:t>nạc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Google Sans"/>
              </a:rPr>
              <a:t>vai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Google Sans"/>
              </a:rPr>
              <a:t> 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Google Sans"/>
              </a:rPr>
              <a:t>là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Google Sans"/>
              </a:rPr>
              <a:t>phần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Google Sans"/>
              </a:rPr>
              <a:t>thịt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Google Sans"/>
              </a:rPr>
              <a:t>nằm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Google Sans"/>
              </a:rPr>
              <a:t> ở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Google Sans"/>
              </a:rPr>
              <a:t>vị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Google Sans"/>
              </a:rPr>
              <a:t>trí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Google Sans"/>
              </a:rPr>
              <a:t>vai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Google Sans"/>
              </a:rPr>
              <a:t>heo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Google Sans"/>
              </a:rPr>
              <a:t>nên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Google Sans"/>
              </a:rPr>
              <a:t>có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Google Sans"/>
              </a:rPr>
              <a:t>độ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Google Sans"/>
              </a:rPr>
              <a:t>dai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Google Sans"/>
              </a:rPr>
              <a:t>và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Google Sans"/>
              </a:rPr>
              <a:t>giòn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Google Sans"/>
              </a:rPr>
              <a:t>,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Google Sans"/>
              </a:rPr>
              <a:t>chứa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Google Sans"/>
              </a:rPr>
              <a:t>cả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Google Sans"/>
              </a:rPr>
              <a:t>phần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Google Sans"/>
              </a:rPr>
              <a:t>nạc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Google Sans"/>
              </a:rPr>
              <a:t>lẫn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Google Sans"/>
              </a:rPr>
              <a:t>mỡ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6F4BD9FD-2C15-4F99-9ABF-EADA3633B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5" y="708699"/>
            <a:ext cx="6427664" cy="602117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D78CD33-B535-492D-9A5D-B2F0F286B77C}"/>
              </a:ext>
            </a:extLst>
          </p:cNvPr>
          <p:cNvGrpSpPr/>
          <p:nvPr/>
        </p:nvGrpSpPr>
        <p:grpSpPr>
          <a:xfrm>
            <a:off x="6438996" y="1243889"/>
            <a:ext cx="5219603" cy="1121761"/>
            <a:chOff x="6410789" y="819970"/>
            <a:chExt cx="4612392" cy="112176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6AC6D96-E670-4EFB-BC2D-0274B571D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81B52E5-04F9-4CCA-9A26-EB815E7DFE32}"/>
                </a:ext>
              </a:extLst>
            </p:cNvPr>
            <p:cNvSpPr txBox="1"/>
            <p:nvPr/>
          </p:nvSpPr>
          <p:spPr>
            <a:xfrm>
              <a:off x="6410789" y="915929"/>
              <a:ext cx="46123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xay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nhuyễn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3A2753F-1BF9-4251-B36D-4404B48BE7EE}"/>
              </a:ext>
            </a:extLst>
          </p:cNvPr>
          <p:cNvGrpSpPr/>
          <p:nvPr/>
        </p:nvGrpSpPr>
        <p:grpSpPr>
          <a:xfrm>
            <a:off x="6198216" y="4044615"/>
            <a:ext cx="5025307" cy="1121761"/>
            <a:chOff x="6410789" y="2733385"/>
            <a:chExt cx="4350737" cy="112176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09C59C0-923F-44BA-BB77-DDAD379BB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2733385"/>
              <a:ext cx="4322439" cy="112176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12DD45-04B6-4341-B52F-C51E481DDD02}"/>
                </a:ext>
              </a:extLst>
            </p:cNvPr>
            <p:cNvSpPr txBox="1"/>
            <p:nvPr/>
          </p:nvSpPr>
          <p:spPr>
            <a:xfrm>
              <a:off x="6593234" y="2868421"/>
              <a:ext cx="41682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hỗn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1E6977A-BC31-468F-B249-50E8DB4F77B4}"/>
              </a:ext>
            </a:extLst>
          </p:cNvPr>
          <p:cNvSpPr/>
          <p:nvPr/>
        </p:nvSpPr>
        <p:spPr>
          <a:xfrm>
            <a:off x="1568884" y="1380850"/>
            <a:ext cx="4496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Luyện</a:t>
            </a:r>
            <a:r>
              <a:rPr lang="en-US" sz="4000" b="1" dirty="0">
                <a:solidFill>
                  <a:srgbClr val="002060"/>
                </a:solidFill>
                <a:latin typeface="Patrick Hand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Patrick Hand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Patrick Hand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khó</a:t>
            </a:r>
            <a:endParaRPr lang="en-US" sz="4000" b="1" dirty="0">
              <a:solidFill>
                <a:srgbClr val="338C8E"/>
              </a:solidFill>
              <a:latin typeface="Patrick Hand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FE76F0-E8A1-F732-BA1B-B8F7BB0D24F9}"/>
              </a:ext>
            </a:extLst>
          </p:cNvPr>
          <p:cNvSpPr txBox="1"/>
          <p:nvPr/>
        </p:nvSpPr>
        <p:spPr>
          <a:xfrm>
            <a:off x="3598606" y="2439175"/>
            <a:ext cx="85933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0" i="0" dirty="0">
                <a:solidFill>
                  <a:srgbClr val="212529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quá trình nghiền nhỏ hoặc làm mịn các thành phần thực phẩm bằng cách sử dụng các công cụ như máy xay, máy nghiền hoặc máy xay nghiền.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89CC18-2B11-7241-0F39-AD5DD58C47EA}"/>
              </a:ext>
            </a:extLst>
          </p:cNvPr>
          <p:cNvSpPr txBox="1"/>
          <p:nvPr/>
        </p:nvSpPr>
        <p:spPr>
          <a:xfrm>
            <a:off x="6653490" y="5402157"/>
            <a:ext cx="40820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hai</a:t>
            </a:r>
            <a:r>
              <a:rPr lang="en-US" sz="28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 hay </a:t>
            </a:r>
            <a:r>
              <a:rPr lang="en-US" sz="2800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nhiều</a:t>
            </a:r>
            <a:r>
              <a:rPr lang="en-US" sz="28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chất</a:t>
            </a:r>
            <a:r>
              <a:rPr lang="en-US" sz="28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trộn</a:t>
            </a:r>
            <a:r>
              <a:rPr lang="en-US" sz="28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lẫn</a:t>
            </a:r>
            <a:r>
              <a:rPr lang="en-US" sz="28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sz="28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nhau</a:t>
            </a:r>
            <a:r>
              <a:rPr lang="en-US" sz="2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62234" y="2852237"/>
            <a:ext cx="6768584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2. Tìm</a:t>
            </a:r>
            <a:r>
              <a:rPr kumimoji="0" lang="en-US" sz="8000" b="0" i="0" u="none" strike="noStrike" kern="1200" cap="none" spc="0" normalizeH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hiểu bài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35749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20682CD-CACB-43D3-84F7-2AD48446FBEB}"/>
              </a:ext>
            </a:extLst>
          </p:cNvPr>
          <p:cNvGrpSpPr/>
          <p:nvPr/>
        </p:nvGrpSpPr>
        <p:grpSpPr>
          <a:xfrm>
            <a:off x="0" y="961456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474533"/>
            <a:ext cx="2971800" cy="2971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37370" y="568369"/>
            <a:ext cx="4083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b="1" u="sng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 bài đọc:</a:t>
            </a:r>
            <a:endParaRPr lang="en-US" sz="3600" b="1" u="sng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81369D-4A29-D60E-1D32-F650B2D980F3}"/>
              </a:ext>
            </a:extLst>
          </p:cNvPr>
          <p:cNvGrpSpPr/>
          <p:nvPr/>
        </p:nvGrpSpPr>
        <p:grpSpPr>
          <a:xfrm>
            <a:off x="5046823" y="1303190"/>
            <a:ext cx="7046854" cy="4503736"/>
            <a:chOff x="5944904" y="3592267"/>
            <a:chExt cx="9525001" cy="4503736"/>
          </a:xfrm>
        </p:grpSpPr>
        <p:pic>
          <p:nvPicPr>
            <p:cNvPr id="3" name="Picture 6" descr="Khung viền đẹp - Mẫu khung viền bìa Giáo án, Báo cáo, Luận văn">
              <a:extLst>
                <a:ext uri="{FF2B5EF4-FFF2-40B4-BE49-F238E27FC236}">
                  <a16:creationId xmlns:a16="http://schemas.microsoft.com/office/drawing/2014/main" id="{029D62BC-3057-7D6F-1C21-C5EB018B16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455537" y="1081634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48B19F5-AD2E-1ACF-ABFD-C01B0FE710B9}"/>
                </a:ext>
              </a:extLst>
            </p:cNvPr>
            <p:cNvSpPr/>
            <p:nvPr/>
          </p:nvSpPr>
          <p:spPr>
            <a:xfrm>
              <a:off x="6776378" y="4309686"/>
              <a:ext cx="8026489" cy="2136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nl-NL" sz="3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 nhỏ kể lại việc mình học nấu ăn trong hè và giới thiệu công thức một món ăn - món trứng đúc thịt.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57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57109" y="2955719"/>
            <a:ext cx="3294172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>
                <a:solidFill>
                  <a:srgbClr val="E76EA3"/>
                </a:solidFill>
                <a:latin typeface="iCiel Cadena" panose="02000503000000020004" pitchFamily="50" charset="0"/>
              </a:rPr>
              <a:t>Vận dụng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153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#9Slide02 Noi dung dai</vt:lpstr>
      <vt:lpstr>#9Slide02 Tieu de dai</vt:lpstr>
      <vt:lpstr>Arial</vt:lpstr>
      <vt:lpstr>Arial-Rounded</vt:lpstr>
      <vt:lpstr>Calibri</vt:lpstr>
      <vt:lpstr>Google Sans</vt:lpstr>
      <vt:lpstr>Helvetica</vt:lpstr>
      <vt:lpstr>iCiel Cadena</vt:lpstr>
      <vt:lpstr>Patrick Hand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SURFACE</cp:lastModifiedBy>
  <cp:revision>56</cp:revision>
  <dcterms:created xsi:type="dcterms:W3CDTF">2022-06-13T07:58:25Z</dcterms:created>
  <dcterms:modified xsi:type="dcterms:W3CDTF">2025-10-04T02:23:40Z</dcterms:modified>
</cp:coreProperties>
</file>