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41" r:id="rId2"/>
    <p:sldId id="408" r:id="rId3"/>
    <p:sldId id="440" r:id="rId4"/>
    <p:sldId id="438" r:id="rId5"/>
    <p:sldId id="340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6600"/>
    <a:srgbClr val="FF7C80"/>
    <a:srgbClr val="FF3399"/>
    <a:srgbClr val="FF0066"/>
    <a:srgbClr val="EDF6F7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CB11CC-B7E5-49B7-BA8C-1F24C4422621}" v="1009" dt="2022-07-02T16:04:06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9" d="100"/>
          <a:sy n="59" d="100"/>
        </p:scale>
        <p:origin x="39" y="135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8CCB11CC-B7E5-49B7-BA8C-1F24C4422621}"/>
    <pc:docChg chg="undo custSel addSld delSld modSld">
      <pc:chgData name="Trang Ha" userId="270efafb50020bd6" providerId="LiveId" clId="{8CCB11CC-B7E5-49B7-BA8C-1F24C4422621}" dt="2022-07-02T16:04:14.182" v="2158" actId="20577"/>
      <pc:docMkLst>
        <pc:docMk/>
      </pc:docMkLst>
      <pc:sldChg chg="modSp mod">
        <pc:chgData name="Trang Ha" userId="270efafb50020bd6" providerId="LiveId" clId="{8CCB11CC-B7E5-49B7-BA8C-1F24C4422621}" dt="2022-07-02T07:56:36.289" v="42" actId="20577"/>
        <pc:sldMkLst>
          <pc:docMk/>
          <pc:sldMk cId="0" sldId="327"/>
        </pc:sldMkLst>
        <pc:spChg chg="mod">
          <ac:chgData name="Trang Ha" userId="270efafb50020bd6" providerId="LiveId" clId="{8CCB11CC-B7E5-49B7-BA8C-1F24C4422621}" dt="2022-07-02T07:56:36.289" v="42" actId="20577"/>
          <ac:spMkLst>
            <pc:docMk/>
            <pc:sldMk cId="0" sldId="327"/>
            <ac:spMk id="2057" creationId="{00000000-0000-0000-0000-000000000000}"/>
          </ac:spMkLst>
        </pc:spChg>
      </pc:sldChg>
      <pc:sldChg chg="addSp delSp modSp mod delAnim modAnim">
        <pc:chgData name="Trang Ha" userId="270efafb50020bd6" providerId="LiveId" clId="{8CCB11CC-B7E5-49B7-BA8C-1F24C4422621}" dt="2022-07-02T15:54:30.992" v="2149"/>
        <pc:sldMkLst>
          <pc:docMk/>
          <pc:sldMk cId="0" sldId="408"/>
        </pc:sldMkLst>
        <pc:spChg chg="add mod">
          <ac:chgData name="Trang Ha" userId="270efafb50020bd6" providerId="LiveId" clId="{8CCB11CC-B7E5-49B7-BA8C-1F24C4422621}" dt="2022-07-02T08:22:19.698" v="526" actId="113"/>
          <ac:spMkLst>
            <pc:docMk/>
            <pc:sldMk cId="0" sldId="408"/>
            <ac:spMk id="4" creationId="{74743675-4717-6B43-1F49-FFE5A7FD9107}"/>
          </ac:spMkLst>
        </pc:spChg>
        <pc:spChg chg="mod">
          <ac:chgData name="Trang Ha" userId="270efafb50020bd6" providerId="LiveId" clId="{8CCB11CC-B7E5-49B7-BA8C-1F24C4422621}" dt="2022-07-02T08:00:56.585" v="169" actId="20577"/>
          <ac:spMkLst>
            <pc:docMk/>
            <pc:sldMk cId="0" sldId="408"/>
            <ac:spMk id="12" creationId="{00000000-0000-0000-0000-000000000000}"/>
          </ac:spMkLst>
        </pc:spChg>
        <pc:spChg chg="del mod">
          <ac:chgData name="Trang Ha" userId="270efafb50020bd6" providerId="LiveId" clId="{8CCB11CC-B7E5-49B7-BA8C-1F24C4422621}" dt="2022-07-02T09:47:21.476" v="1187" actId="478"/>
          <ac:spMkLst>
            <pc:docMk/>
            <pc:sldMk cId="0" sldId="408"/>
            <ac:spMk id="19" creationId="{00000000-0000-0000-0000-000000000000}"/>
          </ac:spMkLst>
        </pc:spChg>
        <pc:spChg chg="add del mod">
          <ac:chgData name="Trang Ha" userId="270efafb50020bd6" providerId="LiveId" clId="{8CCB11CC-B7E5-49B7-BA8C-1F24C4422621}" dt="2022-07-02T08:05:21.772" v="173" actId="478"/>
          <ac:spMkLst>
            <pc:docMk/>
            <pc:sldMk cId="0" sldId="408"/>
            <ac:spMk id="20" creationId="{DA9262F8-C4E7-1C7C-FDDE-7001C292F6C0}"/>
          </ac:spMkLst>
        </pc:spChg>
        <pc:spChg chg="add mod">
          <ac:chgData name="Trang Ha" userId="270efafb50020bd6" providerId="LiveId" clId="{8CCB11CC-B7E5-49B7-BA8C-1F24C4422621}" dt="2022-07-02T08:21:47.949" v="524" actId="207"/>
          <ac:spMkLst>
            <pc:docMk/>
            <pc:sldMk cId="0" sldId="408"/>
            <ac:spMk id="21" creationId="{7102D5AE-CD86-1573-5684-488EBB5E1707}"/>
          </ac:spMkLst>
        </pc:spChg>
        <pc:spChg chg="add mod">
          <ac:chgData name="Trang Ha" userId="270efafb50020bd6" providerId="LiveId" clId="{8CCB11CC-B7E5-49B7-BA8C-1F24C4422621}" dt="2022-07-02T08:21:43.737" v="523" actId="207"/>
          <ac:spMkLst>
            <pc:docMk/>
            <pc:sldMk cId="0" sldId="408"/>
            <ac:spMk id="22" creationId="{D77E80D6-AFA2-6684-F78E-CB385C02D533}"/>
          </ac:spMkLst>
        </pc:spChg>
        <pc:spChg chg="add mod">
          <ac:chgData name="Trang Ha" userId="270efafb50020bd6" providerId="LiveId" clId="{8CCB11CC-B7E5-49B7-BA8C-1F24C4422621}" dt="2022-07-02T08:15:29.716" v="434" actId="14100"/>
          <ac:spMkLst>
            <pc:docMk/>
            <pc:sldMk cId="0" sldId="408"/>
            <ac:spMk id="23" creationId="{5C19DFDB-5669-4D05-C86C-907991B33274}"/>
          </ac:spMkLst>
        </pc:spChg>
        <pc:spChg chg="add mod">
          <ac:chgData name="Trang Ha" userId="270efafb50020bd6" providerId="LiveId" clId="{8CCB11CC-B7E5-49B7-BA8C-1F24C4422621}" dt="2022-07-02T08:15:23.682" v="428" actId="1076"/>
          <ac:spMkLst>
            <pc:docMk/>
            <pc:sldMk cId="0" sldId="408"/>
            <ac:spMk id="24" creationId="{1FE64AA3-34BC-B70B-B76A-68098B2F4C1F}"/>
          </ac:spMkLst>
        </pc:spChg>
        <pc:spChg chg="add mod">
          <ac:chgData name="Trang Ha" userId="270efafb50020bd6" providerId="LiveId" clId="{8CCB11CC-B7E5-49B7-BA8C-1F24C4422621}" dt="2022-07-02T08:20:49.608" v="520" actId="20577"/>
          <ac:spMkLst>
            <pc:docMk/>
            <pc:sldMk cId="0" sldId="408"/>
            <ac:spMk id="25" creationId="{287A7E55-D898-E6A5-F50B-028443F5E187}"/>
          </ac:spMkLst>
        </pc:spChg>
        <pc:spChg chg="add mod">
          <ac:chgData name="Trang Ha" userId="270efafb50020bd6" providerId="LiveId" clId="{8CCB11CC-B7E5-49B7-BA8C-1F24C4422621}" dt="2022-07-02T09:47:22.856" v="1188"/>
          <ac:spMkLst>
            <pc:docMk/>
            <pc:sldMk cId="0" sldId="408"/>
            <ac:spMk id="26" creationId="{0599A84A-87B4-2152-C93E-E0F4572573A8}"/>
          </ac:spMkLst>
        </pc:spChg>
        <pc:graphicFrameChg chg="add mod modGraphic">
          <ac:chgData name="Trang Ha" userId="270efafb50020bd6" providerId="LiveId" clId="{8CCB11CC-B7E5-49B7-BA8C-1F24C4422621}" dt="2022-07-02T08:23:09.450" v="527" actId="14734"/>
          <ac:graphicFrameMkLst>
            <pc:docMk/>
            <pc:sldMk cId="0" sldId="408"/>
            <ac:graphicFrameMk id="3" creationId="{00021BC3-6F20-D977-7509-80D71B1016B5}"/>
          </ac:graphicFrameMkLst>
        </pc:graphicFrameChg>
        <pc:picChg chg="del">
          <ac:chgData name="Trang Ha" userId="270efafb50020bd6" providerId="LiveId" clId="{8CCB11CC-B7E5-49B7-BA8C-1F24C4422621}" dt="2022-07-02T08:02:10.289" v="170" actId="478"/>
          <ac:picMkLst>
            <pc:docMk/>
            <pc:sldMk cId="0" sldId="408"/>
            <ac:picMk id="2" creationId="{00000000-0000-0000-0000-000000000000}"/>
          </ac:picMkLst>
        </pc:picChg>
        <pc:picChg chg="del">
          <ac:chgData name="Trang Ha" userId="270efafb50020bd6" providerId="LiveId" clId="{8CCB11CC-B7E5-49B7-BA8C-1F24C4422621}" dt="2022-07-02T08:03:31.093" v="171" actId="478"/>
          <ac:picMkLst>
            <pc:docMk/>
            <pc:sldMk cId="0" sldId="408"/>
            <ac:picMk id="13" creationId="{00000000-0000-0000-0000-000000000000}"/>
          </ac:picMkLst>
        </pc:picChg>
      </pc:sldChg>
      <pc:sldChg chg="delSp mod delAnim">
        <pc:chgData name="Trang Ha" userId="270efafb50020bd6" providerId="LiveId" clId="{8CCB11CC-B7E5-49B7-BA8C-1F24C4422621}" dt="2022-07-02T10:54:05.060" v="2128" actId="478"/>
        <pc:sldMkLst>
          <pc:docMk/>
          <pc:sldMk cId="94275523" sldId="423"/>
        </pc:sldMkLst>
        <pc:picChg chg="del">
          <ac:chgData name="Trang Ha" userId="270efafb50020bd6" providerId="LiveId" clId="{8CCB11CC-B7E5-49B7-BA8C-1F24C4422621}" dt="2022-07-02T10:54:05.060" v="2128" actId="478"/>
          <ac:picMkLst>
            <pc:docMk/>
            <pc:sldMk cId="94275523" sldId="423"/>
            <ac:picMk id="3" creationId="{00000000-0000-0000-0000-000000000000}"/>
          </ac:picMkLst>
        </pc:picChg>
      </pc:sldChg>
      <pc:sldChg chg="addSp delSp modSp mod delAnim modAnim">
        <pc:chgData name="Trang Ha" userId="270efafb50020bd6" providerId="LiveId" clId="{8CCB11CC-B7E5-49B7-BA8C-1F24C4422621}" dt="2022-07-02T16:04:14.182" v="2158" actId="20577"/>
        <pc:sldMkLst>
          <pc:docMk/>
          <pc:sldMk cId="1359119735" sldId="436"/>
        </pc:sldMkLst>
        <pc:spChg chg="mod">
          <ac:chgData name="Trang Ha" userId="270efafb50020bd6" providerId="LiveId" clId="{8CCB11CC-B7E5-49B7-BA8C-1F24C4422621}" dt="2022-07-02T16:04:14.182" v="2158" actId="20577"/>
          <ac:spMkLst>
            <pc:docMk/>
            <pc:sldMk cId="1359119735" sldId="436"/>
            <ac:spMk id="24" creationId="{00000000-0000-0000-0000-000000000000}"/>
          </ac:spMkLst>
        </pc:spChg>
        <pc:spChg chg="del mod">
          <ac:chgData name="Trang Ha" userId="270efafb50020bd6" providerId="LiveId" clId="{8CCB11CC-B7E5-49B7-BA8C-1F24C4422621}" dt="2022-07-02T16:04:00.978" v="2153" actId="478"/>
          <ac:spMkLst>
            <pc:docMk/>
            <pc:sldMk cId="1359119735" sldId="436"/>
            <ac:spMk id="25" creationId="{00000000-0000-0000-0000-000000000000}"/>
          </ac:spMkLst>
        </pc:spChg>
        <pc:spChg chg="mod">
          <ac:chgData name="Trang Ha" userId="270efafb50020bd6" providerId="LiveId" clId="{8CCB11CC-B7E5-49B7-BA8C-1F24C4422621}" dt="2022-07-02T15:50:48.439" v="2129" actId="1076"/>
          <ac:spMkLst>
            <pc:docMk/>
            <pc:sldMk cId="1359119735" sldId="436"/>
            <ac:spMk id="52" creationId="{00000000-0000-0000-0000-000000000000}"/>
          </ac:spMkLst>
        </pc:spChg>
        <pc:grpChg chg="del">
          <ac:chgData name="Trang Ha" userId="270efafb50020bd6" providerId="LiveId" clId="{8CCB11CC-B7E5-49B7-BA8C-1F24C4422621}" dt="2022-07-02T16:03:56.534" v="2151" actId="478"/>
          <ac:grpSpMkLst>
            <pc:docMk/>
            <pc:sldMk cId="1359119735" sldId="436"/>
            <ac:grpSpMk id="40" creationId="{00000000-0000-0000-0000-000000000000}"/>
          </ac:grpSpMkLst>
        </pc:grpChg>
        <pc:grpChg chg="add del mod">
          <ac:chgData name="Trang Ha" userId="270efafb50020bd6" providerId="LiveId" clId="{8CCB11CC-B7E5-49B7-BA8C-1F24C4422621}" dt="2022-07-02T16:04:05.151" v="2155" actId="478"/>
          <ac:grpSpMkLst>
            <pc:docMk/>
            <pc:sldMk cId="1359119735" sldId="436"/>
            <ac:grpSpMk id="50" creationId="{00000000-0000-0000-0000-000000000000}"/>
          </ac:grpSpMkLst>
        </pc:grpChg>
        <pc:grpChg chg="add del">
          <ac:chgData name="Trang Ha" userId="270efafb50020bd6" providerId="LiveId" clId="{8CCB11CC-B7E5-49B7-BA8C-1F24C4422621}" dt="2022-07-02T16:03:54.424" v="2150" actId="478"/>
          <ac:grpSpMkLst>
            <pc:docMk/>
            <pc:sldMk cId="1359119735" sldId="436"/>
            <ac:grpSpMk id="53" creationId="{00000000-0000-0000-0000-000000000000}"/>
          </ac:grpSpMkLst>
        </pc:grpChg>
        <pc:grpChg chg="del">
          <ac:chgData name="Trang Ha" userId="270efafb50020bd6" providerId="LiveId" clId="{8CCB11CC-B7E5-49B7-BA8C-1F24C4422621}" dt="2022-07-02T16:04:06.934" v="2156" actId="478"/>
          <ac:grpSpMkLst>
            <pc:docMk/>
            <pc:sldMk cId="1359119735" sldId="436"/>
            <ac:grpSpMk id="56" creationId="{00000000-0000-0000-0000-000000000000}"/>
          </ac:grpSpMkLst>
        </pc:grpChg>
        <pc:grpChg chg="del">
          <ac:chgData name="Trang Ha" userId="270efafb50020bd6" providerId="LiveId" clId="{8CCB11CC-B7E5-49B7-BA8C-1F24C4422621}" dt="2022-07-02T16:04:03.075" v="2154" actId="478"/>
          <ac:grpSpMkLst>
            <pc:docMk/>
            <pc:sldMk cId="1359119735" sldId="436"/>
            <ac:grpSpMk id="59" creationId="{00000000-0000-0000-0000-000000000000}"/>
          </ac:grpSpMkLst>
        </pc:grpChg>
        <pc:picChg chg="mod">
          <ac:chgData name="Trang Ha" userId="270efafb50020bd6" providerId="LiveId" clId="{8CCB11CC-B7E5-49B7-BA8C-1F24C4422621}" dt="2022-07-02T15:50:48.439" v="2129" actId="1076"/>
          <ac:picMkLst>
            <pc:docMk/>
            <pc:sldMk cId="1359119735" sldId="436"/>
            <ac:picMk id="51" creationId="{00000000-0000-0000-0000-000000000000}"/>
          </ac:picMkLst>
        </pc:picChg>
        <pc:cxnChg chg="mod">
          <ac:chgData name="Trang Ha" userId="270efafb50020bd6" providerId="LiveId" clId="{8CCB11CC-B7E5-49B7-BA8C-1F24C4422621}" dt="2022-07-02T16:03:56.534" v="2151" actId="478"/>
          <ac:cxnSpMkLst>
            <pc:docMk/>
            <pc:sldMk cId="1359119735" sldId="436"/>
            <ac:cxnSpMk id="43" creationId="{00000000-0000-0000-0000-000000000000}"/>
          </ac:cxnSpMkLst>
        </pc:cxnChg>
        <pc:cxnChg chg="mod">
          <ac:chgData name="Trang Ha" userId="270efafb50020bd6" providerId="LiveId" clId="{8CCB11CC-B7E5-49B7-BA8C-1F24C4422621}" dt="2022-07-02T16:03:56.534" v="2151" actId="478"/>
          <ac:cxnSpMkLst>
            <pc:docMk/>
            <pc:sldMk cId="1359119735" sldId="436"/>
            <ac:cxnSpMk id="44" creationId="{00000000-0000-0000-0000-000000000000}"/>
          </ac:cxnSpMkLst>
        </pc:cxnChg>
        <pc:cxnChg chg="del">
          <ac:chgData name="Trang Ha" userId="270efafb50020bd6" providerId="LiveId" clId="{8CCB11CC-B7E5-49B7-BA8C-1F24C4422621}" dt="2022-07-02T16:04:10.262" v="2157" actId="478"/>
          <ac:cxnSpMkLst>
            <pc:docMk/>
            <pc:sldMk cId="1359119735" sldId="436"/>
            <ac:cxnSpMk id="49" creationId="{00000000-0000-0000-0000-000000000000}"/>
          </ac:cxnSpMkLst>
        </pc:cxnChg>
      </pc:sldChg>
      <pc:sldChg chg="del">
        <pc:chgData name="Trang Ha" userId="270efafb50020bd6" providerId="LiveId" clId="{8CCB11CC-B7E5-49B7-BA8C-1F24C4422621}" dt="2022-07-02T09:45:40.105" v="1180" actId="2696"/>
        <pc:sldMkLst>
          <pc:docMk/>
          <pc:sldMk cId="426134198" sldId="437"/>
        </pc:sldMkLst>
      </pc:sldChg>
      <pc:sldChg chg="addSp delSp modSp mod delAnim modAnim">
        <pc:chgData name="Trang Ha" userId="270efafb50020bd6" providerId="LiveId" clId="{8CCB11CC-B7E5-49B7-BA8C-1F24C4422621}" dt="2022-07-02T10:53:14.552" v="2126" actId="1036"/>
        <pc:sldMkLst>
          <pc:docMk/>
          <pc:sldMk cId="3450005395" sldId="438"/>
        </pc:sldMkLst>
        <pc:spChg chg="add mod">
          <ac:chgData name="Trang Ha" userId="270efafb50020bd6" providerId="LiveId" clId="{8CCB11CC-B7E5-49B7-BA8C-1F24C4422621}" dt="2022-07-02T10:40:38.717" v="2023" actId="14100"/>
          <ac:spMkLst>
            <pc:docMk/>
            <pc:sldMk cId="3450005395" sldId="438"/>
            <ac:spMk id="4" creationId="{7C971BCE-FEF4-6727-1DAA-51AC46FBC6C4}"/>
          </ac:spMkLst>
        </pc:spChg>
        <pc:spChg chg="mod">
          <ac:chgData name="Trang Ha" userId="270efafb50020bd6" providerId="LiveId" clId="{8CCB11CC-B7E5-49B7-BA8C-1F24C4422621}" dt="2022-07-02T10:43:33.425" v="2061" actId="20577"/>
          <ac:spMkLst>
            <pc:docMk/>
            <pc:sldMk cId="3450005395" sldId="438"/>
            <ac:spMk id="12" creationId="{00000000-0000-0000-0000-000000000000}"/>
          </ac:spMkLst>
        </pc:spChg>
        <pc:spChg chg="del mod">
          <ac:chgData name="Trang Ha" userId="270efafb50020bd6" providerId="LiveId" clId="{8CCB11CC-B7E5-49B7-BA8C-1F24C4422621}" dt="2022-07-02T09:48:46.053" v="1369" actId="478"/>
          <ac:spMkLst>
            <pc:docMk/>
            <pc:sldMk cId="3450005395" sldId="438"/>
            <ac:spMk id="13" creationId="{00000000-0000-0000-0000-000000000000}"/>
          </ac:spMkLst>
        </pc:spChg>
        <pc:spChg chg="del">
          <ac:chgData name="Trang Ha" userId="270efafb50020bd6" providerId="LiveId" clId="{8CCB11CC-B7E5-49B7-BA8C-1F24C4422621}" dt="2022-07-02T09:47:32.813" v="1189" actId="478"/>
          <ac:spMkLst>
            <pc:docMk/>
            <pc:sldMk cId="3450005395" sldId="438"/>
            <ac:spMk id="19" creationId="{00000000-0000-0000-0000-000000000000}"/>
          </ac:spMkLst>
        </pc:spChg>
        <pc:spChg chg="mod">
          <ac:chgData name="Trang Ha" userId="270efafb50020bd6" providerId="LiveId" clId="{8CCB11CC-B7E5-49B7-BA8C-1F24C4422621}" dt="2022-07-02T10:39:43.578" v="2009" actId="1076"/>
          <ac:spMkLst>
            <pc:docMk/>
            <pc:sldMk cId="3450005395" sldId="438"/>
            <ac:spMk id="20" creationId="{00000000-0000-0000-0000-000000000000}"/>
          </ac:spMkLst>
        </pc:spChg>
        <pc:spChg chg="del mod">
          <ac:chgData name="Trang Ha" userId="270efafb50020bd6" providerId="LiveId" clId="{8CCB11CC-B7E5-49B7-BA8C-1F24C4422621}" dt="2022-07-02T09:48:55.223" v="1371" actId="478"/>
          <ac:spMkLst>
            <pc:docMk/>
            <pc:sldMk cId="3450005395" sldId="438"/>
            <ac:spMk id="21" creationId="{00000000-0000-0000-0000-000000000000}"/>
          </ac:spMkLst>
        </pc:spChg>
        <pc:spChg chg="del">
          <ac:chgData name="Trang Ha" userId="270efafb50020bd6" providerId="LiveId" clId="{8CCB11CC-B7E5-49B7-BA8C-1F24C4422621}" dt="2022-07-02T09:54:39.768" v="1852" actId="478"/>
          <ac:spMkLst>
            <pc:docMk/>
            <pc:sldMk cId="3450005395" sldId="438"/>
            <ac:spMk id="22" creationId="{00000000-0000-0000-0000-000000000000}"/>
          </ac:spMkLst>
        </pc:spChg>
        <pc:spChg chg="add mod">
          <ac:chgData name="Trang Ha" userId="270efafb50020bd6" providerId="LiveId" clId="{8CCB11CC-B7E5-49B7-BA8C-1F24C4422621}" dt="2022-07-02T09:47:34.572" v="1190"/>
          <ac:spMkLst>
            <pc:docMk/>
            <pc:sldMk cId="3450005395" sldId="438"/>
            <ac:spMk id="23" creationId="{11E38962-F917-AB3C-CB38-09E21BD2DF9B}"/>
          </ac:spMkLst>
        </pc:spChg>
        <pc:spChg chg="add mod">
          <ac:chgData name="Trang Ha" userId="270efafb50020bd6" providerId="LiveId" clId="{8CCB11CC-B7E5-49B7-BA8C-1F24C4422621}" dt="2022-07-02T10:40:33.778" v="2022" actId="14100"/>
          <ac:spMkLst>
            <pc:docMk/>
            <pc:sldMk cId="3450005395" sldId="438"/>
            <ac:spMk id="24" creationId="{81188F0E-98E3-BCE3-1A9F-065959DF34DF}"/>
          </ac:spMkLst>
        </pc:spChg>
        <pc:spChg chg="add del mod">
          <ac:chgData name="Trang Ha" userId="270efafb50020bd6" providerId="LiveId" clId="{8CCB11CC-B7E5-49B7-BA8C-1F24C4422621}" dt="2022-07-02T10:36:22.572" v="1969" actId="478"/>
          <ac:spMkLst>
            <pc:docMk/>
            <pc:sldMk cId="3450005395" sldId="438"/>
            <ac:spMk id="25" creationId="{D283DA37-CC01-DDC2-741E-E763E910F2B8}"/>
          </ac:spMkLst>
        </pc:spChg>
        <pc:spChg chg="add del mod">
          <ac:chgData name="Trang Ha" userId="270efafb50020bd6" providerId="LiveId" clId="{8CCB11CC-B7E5-49B7-BA8C-1F24C4422621}" dt="2022-07-02T10:36:25.584" v="1970" actId="478"/>
          <ac:spMkLst>
            <pc:docMk/>
            <pc:sldMk cId="3450005395" sldId="438"/>
            <ac:spMk id="26" creationId="{98E27FE4-93A2-ADAF-9318-F587A5B0974A}"/>
          </ac:spMkLst>
        </pc:spChg>
        <pc:spChg chg="add del mod">
          <ac:chgData name="Trang Ha" userId="270efafb50020bd6" providerId="LiveId" clId="{8CCB11CC-B7E5-49B7-BA8C-1F24C4422621}" dt="2022-07-02T10:36:20.266" v="1968" actId="478"/>
          <ac:spMkLst>
            <pc:docMk/>
            <pc:sldMk cId="3450005395" sldId="438"/>
            <ac:spMk id="27" creationId="{EF594DFC-57A5-E4F6-16AD-2F512506B99F}"/>
          </ac:spMkLst>
        </pc:spChg>
        <pc:spChg chg="add mod">
          <ac:chgData name="Trang Ha" userId="270efafb50020bd6" providerId="LiveId" clId="{8CCB11CC-B7E5-49B7-BA8C-1F24C4422621}" dt="2022-07-02T10:40:26.492" v="2020" actId="14100"/>
          <ac:spMkLst>
            <pc:docMk/>
            <pc:sldMk cId="3450005395" sldId="438"/>
            <ac:spMk id="28" creationId="{CCF2CC7B-61B5-7CE1-8E26-6A48D2001BB7}"/>
          </ac:spMkLst>
        </pc:spChg>
        <pc:spChg chg="add mod">
          <ac:chgData name="Trang Ha" userId="270efafb50020bd6" providerId="LiveId" clId="{8CCB11CC-B7E5-49B7-BA8C-1F24C4422621}" dt="2022-07-02T10:42:26.185" v="2044" actId="1076"/>
          <ac:spMkLst>
            <pc:docMk/>
            <pc:sldMk cId="3450005395" sldId="438"/>
            <ac:spMk id="29" creationId="{802737E6-03B7-EFE3-3CD2-E1140FFF5454}"/>
          </ac:spMkLst>
        </pc:spChg>
        <pc:spChg chg="add mod">
          <ac:chgData name="Trang Ha" userId="270efafb50020bd6" providerId="LiveId" clId="{8CCB11CC-B7E5-49B7-BA8C-1F24C4422621}" dt="2022-07-02T10:41:09.760" v="2030" actId="14100"/>
          <ac:spMkLst>
            <pc:docMk/>
            <pc:sldMk cId="3450005395" sldId="438"/>
            <ac:spMk id="30" creationId="{1257A816-94BA-B602-F3EB-AEAEDF2FFEAE}"/>
          </ac:spMkLst>
        </pc:spChg>
        <pc:spChg chg="add mod">
          <ac:chgData name="Trang Ha" userId="270efafb50020bd6" providerId="LiveId" clId="{8CCB11CC-B7E5-49B7-BA8C-1F24C4422621}" dt="2022-07-02T10:41:44.996" v="2040" actId="1035"/>
          <ac:spMkLst>
            <pc:docMk/>
            <pc:sldMk cId="3450005395" sldId="438"/>
            <ac:spMk id="31" creationId="{CCE1332F-AA1D-8ADA-8F74-AE40AF787ED0}"/>
          </ac:spMkLst>
        </pc:spChg>
        <pc:picChg chg="add del mod">
          <ac:chgData name="Trang Ha" userId="270efafb50020bd6" providerId="LiveId" clId="{8CCB11CC-B7E5-49B7-BA8C-1F24C4422621}" dt="2022-07-02T10:47:32.083" v="2095" actId="478"/>
          <ac:picMkLst>
            <pc:docMk/>
            <pc:sldMk cId="3450005395" sldId="438"/>
            <ac:picMk id="3" creationId="{270CA9FE-FE2F-45B4-EAA9-EAE634F9D52A}"/>
          </ac:picMkLst>
        </pc:picChg>
        <pc:cxnChg chg="add mod">
          <ac:chgData name="Trang Ha" userId="270efafb50020bd6" providerId="LiveId" clId="{8CCB11CC-B7E5-49B7-BA8C-1F24C4422621}" dt="2022-07-02T10:53:14.552" v="2126" actId="1036"/>
          <ac:cxnSpMkLst>
            <pc:docMk/>
            <pc:sldMk cId="3450005395" sldId="438"/>
            <ac:cxnSpMk id="6" creationId="{36C127FF-E065-BE95-78B7-516BB7FFDB11}"/>
          </ac:cxnSpMkLst>
        </pc:cxnChg>
        <pc:cxnChg chg="add mod">
          <ac:chgData name="Trang Ha" userId="270efafb50020bd6" providerId="LiveId" clId="{8CCB11CC-B7E5-49B7-BA8C-1F24C4422621}" dt="2022-07-02T10:53:11.613" v="2125" actId="1036"/>
          <ac:cxnSpMkLst>
            <pc:docMk/>
            <pc:sldMk cId="3450005395" sldId="438"/>
            <ac:cxnSpMk id="32" creationId="{21348583-DB4A-E30B-721B-6F02BA96A62C}"/>
          </ac:cxnSpMkLst>
        </pc:cxnChg>
        <pc:cxnChg chg="add mod">
          <ac:chgData name="Trang Ha" userId="270efafb50020bd6" providerId="LiveId" clId="{8CCB11CC-B7E5-49B7-BA8C-1F24C4422621}" dt="2022-07-02T10:53:08.490" v="2124" actId="1037"/>
          <ac:cxnSpMkLst>
            <pc:docMk/>
            <pc:sldMk cId="3450005395" sldId="438"/>
            <ac:cxnSpMk id="33" creationId="{7FE66623-0605-F382-D43A-A7268635F5F4}"/>
          </ac:cxnSpMkLst>
        </pc:cxnChg>
      </pc:sldChg>
      <pc:sldChg chg="del">
        <pc:chgData name="Trang Ha" userId="270efafb50020bd6" providerId="LiveId" clId="{8CCB11CC-B7E5-49B7-BA8C-1F24C4422621}" dt="2022-07-02T10:54:01.285" v="2127" actId="2696"/>
        <pc:sldMkLst>
          <pc:docMk/>
          <pc:sldMk cId="1886209053" sldId="439"/>
        </pc:sldMkLst>
      </pc:sldChg>
      <pc:sldChg chg="addSp delSp modSp add mod modAnim">
        <pc:chgData name="Trang Ha" userId="270efafb50020bd6" providerId="LiveId" clId="{8CCB11CC-B7E5-49B7-BA8C-1F24C4422621}" dt="2022-07-02T09:44:51.581" v="1179" actId="14100"/>
        <pc:sldMkLst>
          <pc:docMk/>
          <pc:sldMk cId="521963159" sldId="440"/>
        </pc:sldMkLst>
        <pc:spChg chg="del mod">
          <ac:chgData name="Trang Ha" userId="270efafb50020bd6" providerId="LiveId" clId="{8CCB11CC-B7E5-49B7-BA8C-1F24C4422621}" dt="2022-07-02T08:29:19.135" v="665" actId="478"/>
          <ac:spMkLst>
            <pc:docMk/>
            <pc:sldMk cId="521963159" sldId="440"/>
            <ac:spMk id="4" creationId="{74743675-4717-6B43-1F49-FFE5A7FD9107}"/>
          </ac:spMkLst>
        </pc:spChg>
        <pc:spChg chg="add mod">
          <ac:chgData name="Trang Ha" userId="270efafb50020bd6" providerId="LiveId" clId="{8CCB11CC-B7E5-49B7-BA8C-1F24C4422621}" dt="2022-07-02T08:39:54.286" v="900" actId="1076"/>
          <ac:spMkLst>
            <pc:docMk/>
            <pc:sldMk cId="521963159" sldId="440"/>
            <ac:spMk id="6" creationId="{AFC44C53-D399-C5BF-816C-8EC31CA868DF}"/>
          </ac:spMkLst>
        </pc:spChg>
        <pc:spChg chg="mod">
          <ac:chgData name="Trang Ha" userId="270efafb50020bd6" providerId="LiveId" clId="{8CCB11CC-B7E5-49B7-BA8C-1F24C4422621}" dt="2022-07-02T08:30:50.434" v="784" actId="1076"/>
          <ac:spMkLst>
            <pc:docMk/>
            <pc:sldMk cId="521963159" sldId="440"/>
            <ac:spMk id="12" creationId="{00000000-0000-0000-0000-000000000000}"/>
          </ac:spMkLst>
        </pc:spChg>
        <pc:spChg chg="mod">
          <ac:chgData name="Trang Ha" userId="270efafb50020bd6" providerId="LiveId" clId="{8CCB11CC-B7E5-49B7-BA8C-1F24C4422621}" dt="2022-07-02T09:35:18.035" v="1137" actId="20577"/>
          <ac:spMkLst>
            <pc:docMk/>
            <pc:sldMk cId="521963159" sldId="440"/>
            <ac:spMk id="19" creationId="{00000000-0000-0000-0000-000000000000}"/>
          </ac:spMkLst>
        </pc:spChg>
        <pc:spChg chg="add mod">
          <ac:chgData name="Trang Ha" userId="270efafb50020bd6" providerId="LiveId" clId="{8CCB11CC-B7E5-49B7-BA8C-1F24C4422621}" dt="2022-07-02T09:44:47.095" v="1178" actId="14100"/>
          <ac:spMkLst>
            <pc:docMk/>
            <pc:sldMk cId="521963159" sldId="440"/>
            <ac:spMk id="20" creationId="{6D65487B-BABF-040A-F0E8-6AA34EF2DB66}"/>
          </ac:spMkLst>
        </pc:spChg>
        <pc:spChg chg="del">
          <ac:chgData name="Trang Ha" userId="270efafb50020bd6" providerId="LiveId" clId="{8CCB11CC-B7E5-49B7-BA8C-1F24C4422621}" dt="2022-07-02T08:28:29.636" v="656" actId="478"/>
          <ac:spMkLst>
            <pc:docMk/>
            <pc:sldMk cId="521963159" sldId="440"/>
            <ac:spMk id="21" creationId="{7102D5AE-CD86-1573-5684-488EBB5E1707}"/>
          </ac:spMkLst>
        </pc:spChg>
        <pc:spChg chg="del">
          <ac:chgData name="Trang Ha" userId="270efafb50020bd6" providerId="LiveId" clId="{8CCB11CC-B7E5-49B7-BA8C-1F24C4422621}" dt="2022-07-02T08:29:23.313" v="667" actId="478"/>
          <ac:spMkLst>
            <pc:docMk/>
            <pc:sldMk cId="521963159" sldId="440"/>
            <ac:spMk id="22" creationId="{D77E80D6-AFA2-6684-F78E-CB385C02D533}"/>
          </ac:spMkLst>
        </pc:spChg>
        <pc:spChg chg="del mod">
          <ac:chgData name="Trang Ha" userId="270efafb50020bd6" providerId="LiveId" clId="{8CCB11CC-B7E5-49B7-BA8C-1F24C4422621}" dt="2022-07-02T08:29:20.799" v="666" actId="478"/>
          <ac:spMkLst>
            <pc:docMk/>
            <pc:sldMk cId="521963159" sldId="440"/>
            <ac:spMk id="23" creationId="{5C19DFDB-5669-4D05-C86C-907991B33274}"/>
          </ac:spMkLst>
        </pc:spChg>
        <pc:spChg chg="del">
          <ac:chgData name="Trang Ha" userId="270efafb50020bd6" providerId="LiveId" clId="{8CCB11CC-B7E5-49B7-BA8C-1F24C4422621}" dt="2022-07-02T08:29:28.243" v="668" actId="478"/>
          <ac:spMkLst>
            <pc:docMk/>
            <pc:sldMk cId="521963159" sldId="440"/>
            <ac:spMk id="24" creationId="{1FE64AA3-34BC-B70B-B76A-68098B2F4C1F}"/>
          </ac:spMkLst>
        </pc:spChg>
        <pc:spChg chg="del">
          <ac:chgData name="Trang Ha" userId="270efafb50020bd6" providerId="LiveId" clId="{8CCB11CC-B7E5-49B7-BA8C-1F24C4422621}" dt="2022-07-02T08:28:27.261" v="655" actId="478"/>
          <ac:spMkLst>
            <pc:docMk/>
            <pc:sldMk cId="521963159" sldId="440"/>
            <ac:spMk id="25" creationId="{287A7E55-D898-E6A5-F50B-028443F5E187}"/>
          </ac:spMkLst>
        </pc:spChg>
        <pc:spChg chg="add mod">
          <ac:chgData name="Trang Ha" userId="270efafb50020bd6" providerId="LiveId" clId="{8CCB11CC-B7E5-49B7-BA8C-1F24C4422621}" dt="2022-07-02T09:44:51.581" v="1179" actId="14100"/>
          <ac:spMkLst>
            <pc:docMk/>
            <pc:sldMk cId="521963159" sldId="440"/>
            <ac:spMk id="26" creationId="{8B0712AE-87DE-50AB-D1B9-4D19444845E5}"/>
          </ac:spMkLst>
        </pc:spChg>
        <pc:spChg chg="add mod">
          <ac:chgData name="Trang Ha" userId="270efafb50020bd6" providerId="LiveId" clId="{8CCB11CC-B7E5-49B7-BA8C-1F24C4422621}" dt="2022-07-02T08:46:27.844" v="951" actId="1036"/>
          <ac:spMkLst>
            <pc:docMk/>
            <pc:sldMk cId="521963159" sldId="440"/>
            <ac:spMk id="27" creationId="{BD79F134-A1B4-FA8D-06AD-62D79953363E}"/>
          </ac:spMkLst>
        </pc:spChg>
        <pc:spChg chg="add mod">
          <ac:chgData name="Trang Ha" userId="270efafb50020bd6" providerId="LiveId" clId="{8CCB11CC-B7E5-49B7-BA8C-1F24C4422621}" dt="2022-07-02T08:46:37.057" v="955" actId="1037"/>
          <ac:spMkLst>
            <pc:docMk/>
            <pc:sldMk cId="521963159" sldId="440"/>
            <ac:spMk id="28" creationId="{09FE875F-FA96-CDB0-8801-FEF1B21C6234}"/>
          </ac:spMkLst>
        </pc:spChg>
        <pc:spChg chg="add mod">
          <ac:chgData name="Trang Ha" userId="270efafb50020bd6" providerId="LiveId" clId="{8CCB11CC-B7E5-49B7-BA8C-1F24C4422621}" dt="2022-07-02T08:47:00.672" v="963" actId="1076"/>
          <ac:spMkLst>
            <pc:docMk/>
            <pc:sldMk cId="521963159" sldId="440"/>
            <ac:spMk id="29" creationId="{340B17A9-F50B-96DA-8912-406D38125B56}"/>
          </ac:spMkLst>
        </pc:spChg>
        <pc:spChg chg="add mod">
          <ac:chgData name="Trang Ha" userId="270efafb50020bd6" providerId="LiveId" clId="{8CCB11CC-B7E5-49B7-BA8C-1F24C4422621}" dt="2022-07-02T08:47:15.017" v="967" actId="14100"/>
          <ac:spMkLst>
            <pc:docMk/>
            <pc:sldMk cId="521963159" sldId="440"/>
            <ac:spMk id="30" creationId="{058AFDEF-233F-5122-2CAA-424C7E0A8977}"/>
          </ac:spMkLst>
        </pc:spChg>
        <pc:spChg chg="add mod">
          <ac:chgData name="Trang Ha" userId="270efafb50020bd6" providerId="LiveId" clId="{8CCB11CC-B7E5-49B7-BA8C-1F24C4422621}" dt="2022-07-02T09:12:50.721" v="1097" actId="1076"/>
          <ac:spMkLst>
            <pc:docMk/>
            <pc:sldMk cId="521963159" sldId="440"/>
            <ac:spMk id="31" creationId="{05E32423-4F98-CD0F-1E5E-2449DD01E108}"/>
          </ac:spMkLst>
        </pc:spChg>
        <pc:spChg chg="add mod">
          <ac:chgData name="Trang Ha" userId="270efafb50020bd6" providerId="LiveId" clId="{8CCB11CC-B7E5-49B7-BA8C-1F24C4422621}" dt="2022-07-02T08:48:10.825" v="980" actId="1076"/>
          <ac:spMkLst>
            <pc:docMk/>
            <pc:sldMk cId="521963159" sldId="440"/>
            <ac:spMk id="32" creationId="{7888D5A3-FAFC-EC6E-725F-CAA7D913A820}"/>
          </ac:spMkLst>
        </pc:spChg>
        <pc:spChg chg="add mod">
          <ac:chgData name="Trang Ha" userId="270efafb50020bd6" providerId="LiveId" clId="{8CCB11CC-B7E5-49B7-BA8C-1F24C4422621}" dt="2022-07-02T08:48:21.308" v="986" actId="1035"/>
          <ac:spMkLst>
            <pc:docMk/>
            <pc:sldMk cId="521963159" sldId="440"/>
            <ac:spMk id="33" creationId="{88C9B07D-F051-0004-9582-6B5BB33F3705}"/>
          </ac:spMkLst>
        </pc:spChg>
        <pc:spChg chg="add mod">
          <ac:chgData name="Trang Ha" userId="270efafb50020bd6" providerId="LiveId" clId="{8CCB11CC-B7E5-49B7-BA8C-1F24C4422621}" dt="2022-07-02T08:48:25.254" v="988" actId="1076"/>
          <ac:spMkLst>
            <pc:docMk/>
            <pc:sldMk cId="521963159" sldId="440"/>
            <ac:spMk id="34" creationId="{80F04720-59B0-AF17-B194-DEC86542619C}"/>
          </ac:spMkLst>
        </pc:spChg>
        <pc:spChg chg="add mod">
          <ac:chgData name="Trang Ha" userId="270efafb50020bd6" providerId="LiveId" clId="{8CCB11CC-B7E5-49B7-BA8C-1F24C4422621}" dt="2022-07-02T08:48:43.940" v="992" actId="1035"/>
          <ac:spMkLst>
            <pc:docMk/>
            <pc:sldMk cId="521963159" sldId="440"/>
            <ac:spMk id="35" creationId="{C816D157-FE05-D09B-A038-B02CB24C04B1}"/>
          </ac:spMkLst>
        </pc:spChg>
        <pc:graphicFrameChg chg="mod modGraphic">
          <ac:chgData name="Trang Ha" userId="270efafb50020bd6" providerId="LiveId" clId="{8CCB11CC-B7E5-49B7-BA8C-1F24C4422621}" dt="2022-07-02T09:39:29.671" v="1160" actId="242"/>
          <ac:graphicFrameMkLst>
            <pc:docMk/>
            <pc:sldMk cId="521963159" sldId="440"/>
            <ac:graphicFrameMk id="3" creationId="{00021BC3-6F20-D977-7509-80D71B1016B5}"/>
          </ac:graphicFrameMkLst>
        </pc:graphicFrameChg>
        <pc:picChg chg="add del mod">
          <ac:chgData name="Trang Ha" userId="270efafb50020bd6" providerId="LiveId" clId="{8CCB11CC-B7E5-49B7-BA8C-1F24C4422621}" dt="2022-07-02T09:35:14.155" v="1136" actId="478"/>
          <ac:picMkLst>
            <pc:docMk/>
            <pc:sldMk cId="521963159" sldId="440"/>
            <ac:picMk id="5" creationId="{1A54998B-E976-F3DC-C0FA-57F0EF4A8848}"/>
          </ac:picMkLst>
        </pc:picChg>
        <pc:cxnChg chg="add del mod">
          <ac:chgData name="Trang Ha" userId="270efafb50020bd6" providerId="LiveId" clId="{8CCB11CC-B7E5-49B7-BA8C-1F24C4422621}" dt="2022-07-02T09:34:39.655" v="1135" actId="478"/>
          <ac:cxnSpMkLst>
            <pc:docMk/>
            <pc:sldMk cId="521963159" sldId="440"/>
            <ac:cxnSpMk id="8" creationId="{C774E76E-4AA6-5371-FC06-23B31EDC7C6E}"/>
          </ac:cxnSpMkLst>
        </pc:cxnChg>
        <pc:cxnChg chg="add del mod">
          <ac:chgData name="Trang Ha" userId="270efafb50020bd6" providerId="LiveId" clId="{8CCB11CC-B7E5-49B7-BA8C-1F24C4422621}" dt="2022-07-02T09:34:36.681" v="1134" actId="478"/>
          <ac:cxnSpMkLst>
            <pc:docMk/>
            <pc:sldMk cId="521963159" sldId="440"/>
            <ac:cxnSpMk id="36" creationId="{55A7C278-592A-CA94-4860-64B877AD324A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BD23FC-E35C-4893-9634-6C10E51E29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066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5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58" y="5442433"/>
            <a:ext cx="2032000" cy="263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966119" y="4343691"/>
            <a:ext cx="11739236" cy="172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507" tIns="71753" rIns="143507" bIns="7175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797"/>
              </a:spcBef>
              <a:defRPr/>
            </a:pPr>
            <a:r>
              <a:rPr lang="en-US" sz="399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99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9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99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9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99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9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99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797"/>
              </a:spcBef>
              <a:defRPr/>
            </a:pP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TỪ NGỮ CHỈ HOẠT ĐỘNG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7425" y="2060588"/>
            <a:ext cx="11456609" cy="1989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507" tIns="71753" rIns="143507" bIns="7175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5992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defRPr/>
            </a:pPr>
            <a:r>
              <a:rPr lang="en-US" sz="5992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64833" y="7197567"/>
            <a:ext cx="5966985" cy="882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507" tIns="71753" rIns="143507" bIns="7175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397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397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397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397" b="1" i="1" dirty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2397" b="1" i="1" dirty="0" err="1">
                <a:solidFill>
                  <a:srgbClr val="FF0066"/>
                </a:solidFill>
                <a:latin typeface="Times New Roman" pitchFamily="18" charset="0"/>
              </a:rPr>
              <a:t>Đỗ</a:t>
            </a:r>
            <a:r>
              <a:rPr lang="en-US" altLang="en-US" sz="2397" b="1" i="1" dirty="0">
                <a:solidFill>
                  <a:srgbClr val="FF0066"/>
                </a:solidFill>
                <a:latin typeface="Times New Roman" pitchFamily="18" charset="0"/>
              </a:rPr>
              <a:t> Thị Hoài Phương</a:t>
            </a:r>
          </a:p>
          <a:p>
            <a:pPr eaLnBrk="1" hangingPunct="1"/>
            <a:r>
              <a:rPr lang="en-US" altLang="en-US" sz="2397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397" b="1" i="1" dirty="0">
                <a:solidFill>
                  <a:srgbClr val="FF0066"/>
                </a:solidFill>
                <a:latin typeface="Times New Roman" pitchFamily="18" charset="0"/>
              </a:rPr>
              <a:t>:  3B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01" y="6227884"/>
            <a:ext cx="5608965" cy="20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21566" y="336872"/>
            <a:ext cx="2078575" cy="2665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16079" y="418380"/>
            <a:ext cx="2086501" cy="2494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24784" y="988801"/>
            <a:ext cx="1472393" cy="192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56770" y="5962474"/>
            <a:ext cx="1414336" cy="102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4703" y="5111196"/>
            <a:ext cx="4329249" cy="308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9080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0021BC3-6F20-D977-7509-80D71B101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067269"/>
              </p:ext>
            </p:extLst>
          </p:nvPr>
        </p:nvGraphicFramePr>
        <p:xfrm>
          <a:off x="1051719" y="4114800"/>
          <a:ext cx="13836366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0">
                  <a:extLst>
                    <a:ext uri="{9D8B030D-6E8A-4147-A177-3AD203B41FA5}">
                      <a16:colId xmlns:a16="http://schemas.microsoft.com/office/drawing/2014/main" val="2002096897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102707247"/>
                    </a:ext>
                  </a:extLst>
                </a:gridCol>
                <a:gridCol w="4844766">
                  <a:extLst>
                    <a:ext uri="{9D8B030D-6E8A-4147-A177-3AD203B41FA5}">
                      <a16:colId xmlns:a16="http://schemas.microsoft.com/office/drawing/2014/main" val="1549801557"/>
                    </a:ext>
                  </a:extLst>
                </a:gridCol>
              </a:tblGrid>
              <a:tr h="741025"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endParaRPr lang="en-US" sz="3600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368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3600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endParaRPr lang="en-US" sz="3600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73227"/>
                  </a:ext>
                </a:extLst>
              </a:tr>
              <a:tr h="2992775">
                <a:tc>
                  <a:txBody>
                    <a:bodyPr/>
                    <a:lstStyle/>
                    <a:p>
                      <a:endParaRPr lang="en-US" sz="36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240071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4743675-4717-6B43-1F49-FFE5A7FD9107}"/>
              </a:ext>
            </a:extLst>
          </p:cNvPr>
          <p:cNvSpPr txBox="1"/>
          <p:nvPr/>
        </p:nvSpPr>
        <p:spPr>
          <a:xfrm>
            <a:off x="1115488" y="4825271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02D5AE-CD86-1573-5684-488EBB5E1707}"/>
              </a:ext>
            </a:extLst>
          </p:cNvPr>
          <p:cNvSpPr txBox="1"/>
          <p:nvPr/>
        </p:nvSpPr>
        <p:spPr>
          <a:xfrm>
            <a:off x="10271919" y="48768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7E80D6-AFA2-6684-F78E-CB385C02D533}"/>
              </a:ext>
            </a:extLst>
          </p:cNvPr>
          <p:cNvSpPr txBox="1"/>
          <p:nvPr/>
        </p:nvSpPr>
        <p:spPr>
          <a:xfrm>
            <a:off x="5730312" y="482526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rang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19DFDB-5669-4D05-C86C-907991B33274}"/>
              </a:ext>
            </a:extLst>
          </p:cNvPr>
          <p:cNvSpPr txBox="1"/>
          <p:nvPr/>
        </p:nvSpPr>
        <p:spPr>
          <a:xfrm>
            <a:off x="1919635" y="5471600"/>
            <a:ext cx="251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nhặt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luộc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E64AA3-34BC-B70B-B76A-68098B2F4C1F}"/>
              </a:ext>
            </a:extLst>
          </p:cNvPr>
          <p:cNvSpPr txBox="1"/>
          <p:nvPr/>
        </p:nvSpPr>
        <p:spPr>
          <a:xfrm>
            <a:off x="6310508" y="5523131"/>
            <a:ext cx="24407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luộc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băm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87A7E55-D898-E6A5-F50B-028443F5E187}"/>
              </a:ext>
            </a:extLst>
          </p:cNvPr>
          <p:cNvSpPr txBox="1"/>
          <p:nvPr/>
        </p:nvSpPr>
        <p:spPr>
          <a:xfrm>
            <a:off x="10627577" y="5537333"/>
            <a:ext cx="26923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/>
      <p:bldP spid="21" grpId="0"/>
      <p:bldP spid="22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650477" y="2642171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Săp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0021BC3-6F20-D977-7509-80D71B101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075300"/>
              </p:ext>
            </p:extLst>
          </p:nvPr>
        </p:nvGraphicFramePr>
        <p:xfrm>
          <a:off x="920054" y="5410200"/>
          <a:ext cx="13716000" cy="3267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0">
                  <a:extLst>
                    <a:ext uri="{9D8B030D-6E8A-4147-A177-3AD203B41FA5}">
                      <a16:colId xmlns:a16="http://schemas.microsoft.com/office/drawing/2014/main" val="2102707247"/>
                    </a:ext>
                  </a:extLst>
                </a:gridCol>
                <a:gridCol w="8001000">
                  <a:extLst>
                    <a:ext uri="{9D8B030D-6E8A-4147-A177-3AD203B41FA5}">
                      <a16:colId xmlns:a16="http://schemas.microsoft.com/office/drawing/2014/main" val="1549801557"/>
                    </a:ext>
                  </a:extLst>
                </a:gridCol>
              </a:tblGrid>
              <a:tr h="1667763">
                <a:tc>
                  <a:txBody>
                    <a:bodyPr/>
                    <a:lstStyle/>
                    <a:p>
                      <a:pPr marL="0" marR="0" lvl="0" indent="0" algn="ctr" defTabSz="14368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di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chuyển</a:t>
                      </a:r>
                      <a:endParaRPr lang="en-US" sz="3600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673227"/>
                  </a:ext>
                </a:extLst>
              </a:tr>
              <a:tr h="1600200">
                <a:tc>
                  <a:txBody>
                    <a:bodyPr/>
                    <a:lstStyle/>
                    <a:p>
                      <a:pPr marL="0" marR="0" lvl="0" indent="0" algn="ctr" defTabSz="14368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endParaRPr lang="en-US" sz="36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2400718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6D65487B-BABF-040A-F0E8-6AA34EF2DB66}"/>
              </a:ext>
            </a:extLst>
          </p:cNvPr>
          <p:cNvSpPr txBox="1"/>
          <p:nvPr/>
        </p:nvSpPr>
        <p:spPr>
          <a:xfrm>
            <a:off x="2701055" y="7620000"/>
            <a:ext cx="1622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B0712AE-87DE-50AB-D1B9-4D19444845E5}"/>
              </a:ext>
            </a:extLst>
          </p:cNvPr>
          <p:cNvSpPr txBox="1"/>
          <p:nvPr/>
        </p:nvSpPr>
        <p:spPr>
          <a:xfrm>
            <a:off x="2833076" y="5943600"/>
            <a:ext cx="1342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: Diagonal Corners Snipped 5">
            <a:extLst>
              <a:ext uri="{FF2B5EF4-FFF2-40B4-BE49-F238E27FC236}">
                <a16:creationId xmlns:a16="http://schemas.microsoft.com/office/drawing/2014/main" id="{AFC44C53-D399-C5BF-816C-8EC31CA868DF}"/>
              </a:ext>
            </a:extLst>
          </p:cNvPr>
          <p:cNvSpPr/>
          <p:nvPr/>
        </p:nvSpPr>
        <p:spPr>
          <a:xfrm>
            <a:off x="2298877" y="3378523"/>
            <a:ext cx="1066800" cy="586778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: Diagonal Corners Snipped 26">
            <a:extLst>
              <a:ext uri="{FF2B5EF4-FFF2-40B4-BE49-F238E27FC236}">
                <a16:creationId xmlns:a16="http://schemas.microsoft.com/office/drawing/2014/main" id="{BD79F134-A1B4-FA8D-06AD-62D79953363E}"/>
              </a:ext>
            </a:extLst>
          </p:cNvPr>
          <p:cNvSpPr/>
          <p:nvPr/>
        </p:nvSpPr>
        <p:spPr>
          <a:xfrm>
            <a:off x="3699138" y="3375622"/>
            <a:ext cx="1066800" cy="586778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: Diagonal Corners Snipped 27">
            <a:extLst>
              <a:ext uri="{FF2B5EF4-FFF2-40B4-BE49-F238E27FC236}">
                <a16:creationId xmlns:a16="http://schemas.microsoft.com/office/drawing/2014/main" id="{09FE875F-FA96-CDB0-8801-FEF1B21C6234}"/>
              </a:ext>
            </a:extLst>
          </p:cNvPr>
          <p:cNvSpPr/>
          <p:nvPr/>
        </p:nvSpPr>
        <p:spPr>
          <a:xfrm>
            <a:off x="5166519" y="3352800"/>
            <a:ext cx="1066800" cy="586778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: Diagonal Corners Snipped 28">
            <a:extLst>
              <a:ext uri="{FF2B5EF4-FFF2-40B4-BE49-F238E27FC236}">
                <a16:creationId xmlns:a16="http://schemas.microsoft.com/office/drawing/2014/main" id="{340B17A9-F50B-96DA-8912-406D38125B56}"/>
              </a:ext>
            </a:extLst>
          </p:cNvPr>
          <p:cNvSpPr/>
          <p:nvPr/>
        </p:nvSpPr>
        <p:spPr>
          <a:xfrm>
            <a:off x="6711254" y="3447609"/>
            <a:ext cx="1066800" cy="566654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: Diagonal Corners Snipped 29">
            <a:extLst>
              <a:ext uri="{FF2B5EF4-FFF2-40B4-BE49-F238E27FC236}">
                <a16:creationId xmlns:a16="http://schemas.microsoft.com/office/drawing/2014/main" id="{058AFDEF-233F-5122-2CAA-424C7E0A8977}"/>
              </a:ext>
            </a:extLst>
          </p:cNvPr>
          <p:cNvSpPr/>
          <p:nvPr/>
        </p:nvSpPr>
        <p:spPr>
          <a:xfrm>
            <a:off x="8138319" y="3352800"/>
            <a:ext cx="1250389" cy="609600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hầm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: Diagonal Corners Snipped 30">
            <a:extLst>
              <a:ext uri="{FF2B5EF4-FFF2-40B4-BE49-F238E27FC236}">
                <a16:creationId xmlns:a16="http://schemas.microsoft.com/office/drawing/2014/main" id="{05E32423-4F98-CD0F-1E5E-2449DD01E108}"/>
              </a:ext>
            </a:extLst>
          </p:cNvPr>
          <p:cNvSpPr/>
          <p:nvPr/>
        </p:nvSpPr>
        <p:spPr>
          <a:xfrm>
            <a:off x="3011175" y="4500052"/>
            <a:ext cx="1066800" cy="586778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: Diagonal Corners Snipped 31">
            <a:extLst>
              <a:ext uri="{FF2B5EF4-FFF2-40B4-BE49-F238E27FC236}">
                <a16:creationId xmlns:a16="http://schemas.microsoft.com/office/drawing/2014/main" id="{7888D5A3-FAFC-EC6E-725F-CAA7D913A820}"/>
              </a:ext>
            </a:extLst>
          </p:cNvPr>
          <p:cNvSpPr/>
          <p:nvPr/>
        </p:nvSpPr>
        <p:spPr>
          <a:xfrm>
            <a:off x="4455222" y="4479259"/>
            <a:ext cx="1066800" cy="586778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id="{88C9B07D-F051-0004-9582-6B5BB33F3705}"/>
              </a:ext>
            </a:extLst>
          </p:cNvPr>
          <p:cNvSpPr/>
          <p:nvPr/>
        </p:nvSpPr>
        <p:spPr>
          <a:xfrm>
            <a:off x="5879926" y="4495800"/>
            <a:ext cx="1648616" cy="586778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nướng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: Diagonal Corners Snipped 33">
            <a:extLst>
              <a:ext uri="{FF2B5EF4-FFF2-40B4-BE49-F238E27FC236}">
                <a16:creationId xmlns:a16="http://schemas.microsoft.com/office/drawing/2014/main" id="{80F04720-59B0-AF17-B194-DEC86542619C}"/>
              </a:ext>
            </a:extLst>
          </p:cNvPr>
          <p:cNvSpPr/>
          <p:nvPr/>
        </p:nvSpPr>
        <p:spPr>
          <a:xfrm>
            <a:off x="7807910" y="4528736"/>
            <a:ext cx="1301430" cy="586778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luộc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: Diagonal Corners Snipped 34">
            <a:extLst>
              <a:ext uri="{FF2B5EF4-FFF2-40B4-BE49-F238E27FC236}">
                <a16:creationId xmlns:a16="http://schemas.microsoft.com/office/drawing/2014/main" id="{C816D157-FE05-D09B-A038-B02CB24C04B1}"/>
              </a:ext>
            </a:extLst>
          </p:cNvPr>
          <p:cNvSpPr/>
          <p:nvPr/>
        </p:nvSpPr>
        <p:spPr>
          <a:xfrm>
            <a:off x="9466845" y="4495800"/>
            <a:ext cx="1506872" cy="586778"/>
          </a:xfrm>
          <a:prstGeom prst="snip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96315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6452E-7 -3.33333E-6 L 4.56452E-7 0.00018 C 0.00068 0.0033 0.00195 0.00625 0.00224 0.01007 C 0.00283 0.01875 0.00107 0.02934 4.56452E-7 0.0375 C -0.00107 0.06841 0.00068 0.03247 -0.00322 0.06736 C -0.00371 0.07136 -0.00244 0.07622 -0.00371 0.07934 C -0.01122 0.09948 -0.02156 0.10504 -0.03258 0.11545 C -0.03082 0.11997 -0.02867 0.12431 -0.02682 0.12917 C -0.02302 0.13993 -0.02234 0.15747 -0.0159 0.1625 C -0.012 0.1658 -0.00819 0.1698 -0.0041 0.17188 C 0.00146 0.17535 0.00731 0.17709 0.01317 0.17882 C 0.02575 0.18282 0.04038 0.18542 0.05315 0.18559 L 0.24227 0.18646 C 0.245 0.18889 0.24754 0.19184 0.25037 0.19341 C 0.26753 0.20261 0.25641 0.19167 0.26451 0.20035 C 0.2649 0.20139 0.26509 0.20295 0.26587 0.20365 C 0.27163 0.20851 0.27787 0.21129 0.28353 0.2165 L 0.28538 0.21823 C 0.28987 0.25191 0.28401 0.20677 0.28674 0.31337 C 0.28694 0.31806 0.28811 0.32257 0.2885 0.32709 C 0.29094 0.34757 0.28801 0.32778 0.29094 0.34601 C 0.28889 0.35573 0.28957 0.35122 0.2885 0.36389 C 0.28753 0.37813 0.28899 0.37327 0.28674 0.37917 C 0.28626 0.3849 0.28548 0.39375 0.28538 0.39827 C 0.28528 0.40643 0.28567 0.41459 0.28577 0.42309 C 0.28587 0.42448 0.28577 0.42014 0.28577 0.41875 L 0.28577 0.41893 L 0.28538 0.42223 " pathEditMode="relative" rAng="0" ptsTypes="AAAAAAAAAAAAAAAAAAAAAAAAAA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3" y="21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75 0.03784 L 0.03775 0.03802 C 0.0395 0.03941 0.09441 0.0868 0.10026 0.09427 C 0.14864 0.15625 0.11607 0.11875 0.19351 0.18732 C 0.20677 0.19913 0.21945 0.21302 0.2331 0.22291 C 0.31435 0.28246 0.28889 0.25295 0.31708 0.28645 C 0.31825 0.29166 0.3202 0.29652 0.32049 0.30208 C 0.32293 0.3467 0.31562 0.31875 0.32254 0.34131 C 0.32127 0.35034 0.32352 0.33767 0.31757 0.34826 C 0.31601 0.35104 0.31523 0.35503 0.31415 0.35868 C 0.31074 0.371 0.31289 0.3684 0.30781 0.38038 C 0.30625 0.3842 0.30411 0.38715 0.30245 0.39079 C 0.29816 0.40086 0.30118 0.40034 0.29416 0.40816 C 0.2926 0.41006 0.29055 0.41041 0.28879 0.41163 C 0.28743 0.41267 0.28626 0.41441 0.28489 0.4151 C 0.28285 0.41631 0.2806 0.41666 0.27855 0.4177 C 0.27036 0.42222 0.28089 0.41944 0.26978 0.42118 C 0.26217 0.42916 0.26158 0.42743 0.26978 0.42743 L 0.26978 0.4276 L 0.26831 0.42395 L 0.26831 0.42413 " pathEditMode="relative" rAng="0" ptsTypes="AAAAAAAAAAAAAAAAAAAAA">
                                      <p:cBhvr>
                                        <p:cTn id="2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40" y="194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555E-6 -4.72222E-6 L 1.04555E-6 0.00018 C 0.00078 0.00157 0.00205 0.004 0.00302 0.00625 C 0.00361 0.00782 0.00419 0.00921 0.00497 0.01077 C 0.00556 0.01216 0.00644 0.01355 0.00741 0.01459 C 0.01814 0.02744 0.03687 0.04636 0.04535 0.05435 C 0.05169 0.0606 0.05969 0.06355 0.06447 0.07205 C 0.07227 0.08629 0.06798 0.07952 0.07715 0.09271 C 0.07822 0.09705 0.07871 0.10157 0.08027 0.10591 C 0.08339 0.11389 0.09041 0.129 0.09041 0.12917 C 0.08212 0.15747 0.09119 0.12518 0.08349 0.15886 C 0.08212 0.16441 0.08056 0.17014 0.0791 0.1757 C 0.07959 0.18299 0.07871 0.19132 0.08027 0.19879 C 0.08105 0.20191 0.08397 0.20278 0.08544 0.20539 C 0.08641 0.20695 0.08661 0.20938 0.08729 0.21181 C 0.08827 0.23907 0.08397 0.22414 0.10309 0.22935 C 0.10416 0.22969 0.10397 0.23195 0.10446 0.23299 C 0.10514 0.23455 0.10592 0.23629 0.10689 0.23681 C 0.10855 0.23803 0.11041 0.2375 0.11226 0.23768 C 0.11138 0.24046 0.1108 0.24271 0.11011 0.24514 C 0.10992 0.24619 0.10943 0.2481 0.10943 0.24827 L 0.10816 0.25122 " pathEditMode="relative" rAng="0" ptsTypes="AAAAAAAAAAAAAAAAAAAAAA">
                                      <p:cBhvr>
                                        <p:cTn id="2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8" y="125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8066E-6 0.00243 L 1.08066E-6 0.0026 C 0.00234 0.0092 0.00507 0.01631 0.008 0.02361 C 0.01014 0.02812 0.01131 0.03402 0.01482 0.0375 C 0.02272 0.04548 0.03414 0.04878 0.04174 0.05711 C 0.04818 0.06423 0.04506 0.06111 0.05101 0.06666 L 0.05949 0.08246 C 0.06154 0.08628 0.06271 0.09062 0.06535 0.09392 C 0.0671 0.09548 0.06905 0.09722 0.07042 0.0993 C 0.07305 0.10329 0.07754 0.11336 0.08076 0.11718 C 0.08417 0.12135 0.08885 0.1243 0.09256 0.12829 C 0.09363 0.12968 0.09363 0.13194 0.0949 0.13316 C 0.10026 0.13697 0.1065 0.13958 0.11197 0.1434 C 0.12387 0.15173 0.14757 0.16961 0.14757 0.16979 C 0.14532 0.17482 0.14405 0.18055 0.14142 0.18559 C 0.13889 0.19045 0.13079 0.19809 0.12708 0.20138 C 0.12533 0.20711 0.12474 0.20954 0.12104 0.21631 C 0.11889 0.22066 0.11353 0.22864 0.11353 0.22881 C 0.10894 0.24722 0.11353 0.23246 0.10845 0.24357 C 0.10777 0.24496 0.10777 0.24704 0.1067 0.24826 C 0.10465 0.25069 0.10173 0.25208 0.09919 0.25434 C 0.09714 0.25191 0.0947 0.25 0.09334 0.24722 C 0.09168 0.24427 0.09402 0.24444 0.0949 0.24444 L 0.09665 0.24722 L 0.09665 0.24739 L 0.09665 0.24722 " pathEditMode="relative" rAng="0" ptsTypes="AAAAAAAAAAAAAAAAAAAAAAAAAA">
                                      <p:cBhvr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73" y="125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88979E-7 0 L 9.88979E-7 0 C 0.00449 0.00694 0.00868 0.01458 0.01385 0.02153 C 0.01531 0.02326 0.01834 0.02361 0.01941 0.02587 C 0.02155 0.03142 0.02136 0.03785 0.02331 0.0434 C 0.02926 0.06111 0.03735 0.0776 0.04282 0.09531 C 0.04408 0.09965 0.04516 0.10399 0.04672 0.10833 C 0.04818 0.11163 0.05033 0.11528 0.0514 0.1191 C 0.06105 0.14983 0.05189 0.13247 0.06164 0.14931 C 0.06895 0.18924 0.06749 0.17361 0.06944 0.20729 C 0.07598 0.31476 0.06222 0.28125 0.07802 0.31806 C 0.07861 0.3217 0.07998 0.3283 0.07998 0.33177 C 0.07998 0.33733 0.07959 0.34323 0.0789 0.34896 C 0.07842 0.35434 0.0749 0.36424 0.07344 0.36927 C 0.07198 0.38368 0.07198 0.3816 0.07344 0.40365 C 0.07364 0.40642 0.0749 0.41076 0.07568 0.41372 C 0.07412 0.42049 0.07559 0.41858 0.07344 0.42101 L 0.07344 0.4217 L 0.07344 0.42101 " pathEditMode="relative" rAng="0" ptsTypes="AAAAAAAAAAAAAAAAAAA">
                                      <p:cBhvr>
                                        <p:cTn id="3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9" y="210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5029E-6 4.44444E-6 L -4.85029E-6 4.44444E-6 C 0.00215 0.00312 0.0042 0.00694 0.00693 0.00954 C 0.01424 0.01718 0.02566 0.02465 0.03356 0.03003 L 0.04828 0.03993 C 0.05784 0.04618 0.05394 0.04479 0.05979 0.04652 C 0.06984 0.05555 0.06574 0.0526 0.07179 0.05642 C 0.07276 0.05781 0.07403 0.06024 0.07569 0.06041 C 0.09276 0.06371 0.12689 0.06875 0.12689 0.06892 C 0.1346 0.07447 0.12485 0.0677 0.13499 0.07291 C 0.13889 0.07465 0.13392 0.07534 0.13996 0.07621 C 0.14543 0.07691 0.15079 0.07673 0.15625 0.07691 L 0.16825 0.07934 C 0.17088 0.07986 0.17371 0.08211 0.17595 0.0835 C 0.18151 0.08663 0.17693 0.08316 0.18307 0.08836 C 0.18317 0.08941 0.18385 0.09045 0.18366 0.09166 C 0.18317 0.09357 0.18015 0.09652 0.18142 0.09652 C 0.18376 0.09652 0.18522 0.0927 0.18736 0.09166 C 0.19019 0.09027 0.19322 0.08993 0.19614 0.08993 L 0.31494 0.08906 L 0.32479 0.08836 C 0.32693 0.08819 0.32918 0.08697 0.33122 0.0875 C 0.33493 0.08836 0.33815 0.09097 0.34156 0.09253 C 0.36331 0.10138 0.34664 0.09409 0.36351 0.09982 C 0.36624 0.10086 0.36897 0.10208 0.3717 0.10312 C 0.37268 0.10364 0.37775 0.10468 0.37872 0.10486 C 0.3835 0.11007 0.37775 0.10451 0.38526 0.10885 C 0.39257 0.11336 0.38867 0.11197 0.39667 0.11302 C 0.39764 0.11354 0.39881 0.11336 0.3993 0.11458 C 0.39989 0.11527 0.39911 0.11632 0.39881 0.11701 C 0.39842 0.11822 0.39774 0.11927 0.39725 0.12031 L 0.39667 0.12552 L 0.39667 0.12569 L 0.39667 0.12552 " pathEditMode="relative" rAng="0" ptsTypes="AAAAAAAAAAAAAAAAAAAAAAAAAAAAAAAAAA">
                                      <p:cBhvr>
                                        <p:cTn id="3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75" y="62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0641E-6 5E-6 L 3.10641E-6 0.00018 C 0.01336 0.00504 0.02701 0.00955 0.04057 0.0165 C 0.04506 0.01841 0.04954 0.02188 0.05403 0.0231 C 0.06291 0.0257 0.07188 0.02674 0.08075 0.02813 C 0.09382 0.03403 0.07422 0.02553 0.10621 0.03299 C 0.11772 0.03577 0.12932 0.03837 0.14044 0.04289 C 0.18892 0.06233 0.14903 0.04844 0.18385 0.05643 C 0.19077 0.05834 0.1977 0.06146 0.20462 0.06251 C 0.27484 0.07622 0.18248 0.05382 0.25397 0.07049 C 0.27397 0.07501 0.29406 0.07882 0.31366 0.08542 C 0.35365 0.09757 0.33892 0.09497 0.35775 0.09792 C 0.35823 0.09896 0.35862 0.10053 0.3594 0.1007 C 0.3676 0.10643 0.37189 0.10539 0.38106 0.10573 C 0.38184 0.10903 0.38223 0.11355 0.38418 0.11563 C 0.38496 0.1165 0.38574 0.1165 0.38671 0.11667 C 0.38584 0.11893 0.38535 0.12101 0.38486 0.12344 C 0.38466 0.12483 0.38418 0.12761 0.38418 0.12813 L 0.38418 0.12761 L 0.38418 0.12813 " pathEditMode="relative" rAng="0" ptsTypes="AAAAAAAAAAAAAAAAAAAA">
                                      <p:cBhvr>
                                        <p:cTn id="4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31" y="64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0083E-7 -4.72222E-6 L 5.50083E-7 0.00018 C 0.00107 0.00556 0.00195 0.01164 0.004 0.01754 C 0.00468 0.02014 0.00546 0.02292 0.00634 0.02535 C 0.01073 0.03803 0.01492 0.04879 0.02214 0.05851 C 0.03414 0.07553 0.05979 0.10556 0.05979 0.10573 C 0.07529 0.14497 0.07783 0.16198 0.10114 0.18855 C 0.12435 0.21511 0.12855 0.20782 0.15829 0.21928 C 0.18434 0.22917 0.18609 0.23125 0.21837 0.23438 C 0.23505 0.23612 0.25163 0.23577 0.26831 0.23629 C 0.28772 0.24167 0.28499 0.23316 0.29006 0.24792 C 0.29094 0.25018 0.29191 0.25244 0.2925 0.25504 C 0.29143 0.26164 0.29016 0.26823 0.28889 0.27483 C 0.28879 0.2757 0.2885 0.27639 0.28821 0.27726 C 0.28792 0.27935 0.28753 0.2816 0.28713 0.28351 C 0.28733 0.28473 0.28733 0.28612 0.28772 0.28716 C 0.2886 0.28959 0.29045 0.29237 0.29191 0.29445 C 0.29269 0.29844 0.2925 0.29671 0.2925 0.29948 L 0.29416 0.30122 L 0.29416 0.29948 " pathEditMode="relative" rAng="0" ptsTypes="AAAAAAAAAAAAAAAAAAAA">
                                      <p:cBhvr>
                                        <p:cTn id="4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8" y="150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8455E-6 3.05556E-6 L -2.78455E-6 3.05556E-6 L 0.08242 0.00868 C 0.08486 0.00902 0.0871 0.01076 0.08954 0.01146 C 0.10739 0.01493 0.14347 0.02118 0.14347 0.02135 C 0.15557 0.02621 0.15654 0.02708 0.16883 0.03107 C 0.1701 0.03125 0.17137 0.03159 0.17264 0.03194 C 0.18151 0.05955 0.19243 0.08628 0.19926 0.1151 C 0.20268 0.12934 0.20804 0.15225 0.21136 0.15885 C 0.22755 0.19114 0.21253 0.16302 0.23047 0.1908 C 0.23262 0.19427 0.24023 0.20885 0.24442 0.21337 C 0.24598 0.21493 0.24783 0.21562 0.24949 0.21701 C 0.25095 0.23194 0.24822 0.21823 0.26666 0.22587 C 0.27105 0.2276 0.27475 0.23177 0.27865 0.23489 C 0.28304 0.24705 0.28031 0.23784 0.27865 0.26771 C 0.27846 0.27343 0.27797 0.27916 0.27739 0.28472 C 0.27807 0.28802 0.27797 0.29184 0.27934 0.29444 C 0.28031 0.29652 0.28372 0.29739 0.28372 0.29774 L 0.28372 0.29635 L 0.2846 0.29444 " pathEditMode="relative" rAng="0" ptsTypes="AAAAAAAAAAAAAAAAAAAA">
                                      <p:cBhvr>
                                        <p:cTn id="5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30" y="148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99 -0.00677 L 0.03599 -0.00659 C 0.04019 -0.00659 0.04458 -0.00677 0.04897 -0.0059 C 0.05072 -0.00572 0.05218 -0.00399 0.05384 -0.00329 C 0.0555 -0.00277 0.05706 -0.00277 0.05872 -0.00243 C 0.05921 -0.00138 0.0596 -4.72222E-6 0.06018 0.00105 C 0.06018 0.00122 0.06359 0.0066 0.06457 0.0073 C 0.06769 0.00955 0.07081 0.01112 0.07384 0.01355 C 0.08057 0.01841 0.08652 0.0257 0.09334 0.02935 C 0.10046 0.03316 0.10787 0.03334 0.11499 0.0356 C 0.11616 0.03594 0.11763 0.03681 0.1189 0.03733 C 0.13489 0.06077 0.1189 0.03907 0.13158 0.05244 C 0.13411 0.05504 0.13635 0.05869 0.13889 0.06146 C 0.14474 0.06685 0.14523 0.06667 0.14962 0.06841 C 0.15128 0.08473 0.15411 0.09601 0.15254 0.11094 C 0.15245 0.1125 0.15206 0.11407 0.15157 0.11528 C 0.14952 0.12119 0.14874 0.1224 0.14669 0.12622 L 0.14669 0.125 " pathEditMode="relative" rAng="0" ptsTypes="AAAAAAAAAAAAAAAAAA">
                                      <p:cBhvr>
                                        <p:cTn id="5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2" y="66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55177" y="3782563"/>
            <a:ext cx="1396628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chủ nhật, mẹ </a:t>
            </a:r>
            <a:r>
              <a:rPr lang="nl-NL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đi/ ra</a:t>
            </a:r>
            <a:r>
              <a:rPr lang="nl-NL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chợ chợ mua thức ăn. Nam </a:t>
            </a:r>
            <a:r>
              <a:rPr lang="nl-NL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vào/ xuống</a:t>
            </a:r>
            <a:r>
              <a:rPr lang="nl-NL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 giúp mẹ. Nam nhặt rau, còn mẹ rửa cá và thái thịt. Rồi mẹ bắt đầu nấu nướng, mẹ </a:t>
            </a:r>
            <a:r>
              <a:rPr lang="nl-NL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nướng/ kho/ luộc</a:t>
            </a:r>
            <a:r>
              <a:rPr lang="nl-NL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cá, </a:t>
            </a:r>
            <a:r>
              <a:rPr lang="nl-NL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luộc/ xào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rau, </a:t>
            </a:r>
            <a:r>
              <a:rPr lang="nl-NL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luộc/ kho/ nướng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thịt. Chẳng mấy chốc gian bếp đã thơm lừng mùi thức ăn.</a:t>
            </a:r>
          </a:p>
          <a:p>
            <a:pPr algn="r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971BCE-FEF4-6727-1DAA-51AC46FBC6C4}"/>
              </a:ext>
            </a:extLst>
          </p:cNvPr>
          <p:cNvSpPr/>
          <p:nvPr/>
        </p:nvSpPr>
        <p:spPr>
          <a:xfrm>
            <a:off x="6083863" y="3895725"/>
            <a:ext cx="1022636" cy="455552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1188F0E-98E3-BCE3-1A9F-065959DF34DF}"/>
              </a:ext>
            </a:extLst>
          </p:cNvPr>
          <p:cNvSpPr/>
          <p:nvPr/>
        </p:nvSpPr>
        <p:spPr>
          <a:xfrm>
            <a:off x="12862719" y="3895725"/>
            <a:ext cx="2209800" cy="48299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F2CC7B-61B5-7CE1-8E26-6A48D2001BB7}"/>
              </a:ext>
            </a:extLst>
          </p:cNvPr>
          <p:cNvSpPr/>
          <p:nvPr/>
        </p:nvSpPr>
        <p:spPr>
          <a:xfrm>
            <a:off x="5467873" y="5053139"/>
            <a:ext cx="3544742" cy="435946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02737E6-03B7-EFE3-3CD2-E1140FFF5454}"/>
              </a:ext>
            </a:extLst>
          </p:cNvPr>
          <p:cNvSpPr/>
          <p:nvPr/>
        </p:nvSpPr>
        <p:spPr>
          <a:xfrm>
            <a:off x="9967119" y="5048086"/>
            <a:ext cx="1956729" cy="48299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257A816-94BA-B602-F3EB-AEAEDF2FFEAE}"/>
              </a:ext>
            </a:extLst>
          </p:cNvPr>
          <p:cNvSpPr/>
          <p:nvPr/>
        </p:nvSpPr>
        <p:spPr>
          <a:xfrm>
            <a:off x="12989254" y="4991517"/>
            <a:ext cx="2132207" cy="48299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CE1332F-AA1D-8ADA-8F74-AE40AF787ED0}"/>
              </a:ext>
            </a:extLst>
          </p:cNvPr>
          <p:cNvSpPr/>
          <p:nvPr/>
        </p:nvSpPr>
        <p:spPr>
          <a:xfrm>
            <a:off x="1155177" y="5638800"/>
            <a:ext cx="1393683" cy="408438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6C127FF-E065-BE95-78B7-516BB7FFDB11}"/>
              </a:ext>
            </a:extLst>
          </p:cNvPr>
          <p:cNvCxnSpPr/>
          <p:nvPr/>
        </p:nvCxnSpPr>
        <p:spPr>
          <a:xfrm>
            <a:off x="3109119" y="2819400"/>
            <a:ext cx="383427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1348583-DB4A-E30B-721B-6F02BA96A62C}"/>
              </a:ext>
            </a:extLst>
          </p:cNvPr>
          <p:cNvCxnSpPr>
            <a:cxnSpLocks/>
          </p:cNvCxnSpPr>
          <p:nvPr/>
        </p:nvCxnSpPr>
        <p:spPr>
          <a:xfrm>
            <a:off x="9028446" y="2790825"/>
            <a:ext cx="4672473" cy="285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FE66623-0605-F382-D43A-A7268635F5F4}"/>
              </a:ext>
            </a:extLst>
          </p:cNvPr>
          <p:cNvCxnSpPr>
            <a:cxnSpLocks/>
          </p:cNvCxnSpPr>
          <p:nvPr/>
        </p:nvCxnSpPr>
        <p:spPr>
          <a:xfrm>
            <a:off x="1585119" y="3352800"/>
            <a:ext cx="2895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EBD1EF1-47B0-49B0-86D9-515967073A20}:32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9735</TotalTime>
  <Words>283</Words>
  <Application>Microsoft Office PowerPoint</Application>
  <PresentationFormat>Custom</PresentationFormat>
  <Paragraphs>50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SURFACE</cp:lastModifiedBy>
  <cp:revision>1037</cp:revision>
  <dcterms:created xsi:type="dcterms:W3CDTF">2008-09-09T22:52:10Z</dcterms:created>
  <dcterms:modified xsi:type="dcterms:W3CDTF">2025-10-04T03:14:59Z</dcterms:modified>
</cp:coreProperties>
</file>