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16"/>
  </p:notesMasterIdLst>
  <p:sldIdLst>
    <p:sldId id="327" r:id="rId4"/>
    <p:sldId id="279" r:id="rId5"/>
    <p:sldId id="286" r:id="rId6"/>
    <p:sldId id="311" r:id="rId7"/>
    <p:sldId id="312" r:id="rId8"/>
    <p:sldId id="270" r:id="rId9"/>
    <p:sldId id="315" r:id="rId10"/>
    <p:sldId id="274" r:id="rId11"/>
    <p:sldId id="2632" r:id="rId12"/>
    <p:sldId id="2631" r:id="rId13"/>
    <p:sldId id="263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8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23FC-E35C-4893-9634-6C10E51E29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21.svg"/><Relationship Id="rId5" Type="http://schemas.openxmlformats.org/officeDocument/2006/relationships/image" Target="../media/image9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9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5" Type="http://schemas.openxmlformats.org/officeDocument/2006/relationships/image" Target="../media/image39.svg"/><Relationship Id="rId10" Type="http://schemas.openxmlformats.org/officeDocument/2006/relationships/image" Target="../media/image34.jpeg"/><Relationship Id="rId4" Type="http://schemas.openxmlformats.org/officeDocument/2006/relationships/image" Target="../media/image10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BD1EF1-47B0-49B0-86D9-515967073A20}:327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314</Words>
  <Application>Microsoft Office PowerPoint</Application>
  <PresentationFormat>Widescreen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Arial-Rounded</vt:lpstr>
      <vt:lpstr>Baloo</vt:lpstr>
      <vt:lpstr>Calibri</vt:lpstr>
      <vt:lpstr>Calibri Light</vt:lpstr>
      <vt:lpstr>Coiny</vt:lpstr>
      <vt:lpstr>Patrick Hand</vt:lpstr>
      <vt:lpstr>Times New Roman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SURFACE</cp:lastModifiedBy>
  <cp:revision>21</cp:revision>
  <dcterms:created xsi:type="dcterms:W3CDTF">2022-06-13T02:36:19Z</dcterms:created>
  <dcterms:modified xsi:type="dcterms:W3CDTF">2025-10-04T02:53:50Z</dcterms:modified>
</cp:coreProperties>
</file>