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7" r:id="rId2"/>
    <p:sldId id="347" r:id="rId3"/>
    <p:sldId id="258" r:id="rId4"/>
    <p:sldId id="477" r:id="rId5"/>
    <p:sldId id="302" r:id="rId6"/>
    <p:sldId id="285" r:id="rId7"/>
    <p:sldId id="456" r:id="rId8"/>
    <p:sldId id="489" r:id="rId9"/>
    <p:sldId id="465" r:id="rId10"/>
    <p:sldId id="469" r:id="rId11"/>
    <p:sldId id="4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85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65CAB-A60A-4206-B1D3-4365E46BE68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60DCE-8D54-4363-A59E-F421AA5AA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78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TỰ PHÁT BIỂU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14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03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1510-49A3-7817-E15D-35987332C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592A1-AAE9-FFD7-659B-7B05B80FD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2918-F18F-1569-CCAF-2E84E6FE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787F-9AF7-D1A5-134E-4A06B0A8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9122-6495-1C79-E1BC-E78408BC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1FF3-6EA9-BFC9-A18D-38FA03D3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0A87C-8323-FECC-DB32-6C627B34D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7A2C-14EE-1E7E-56D3-F058BB49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CF0E5-2B45-5E17-0582-EA9A8C3A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3E467-F658-733C-B270-4DCB4D50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AEFE6-961B-B00B-09ED-546457DDC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DE249-D7B4-07EA-5372-44E35BDC1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C4E8B-3080-77E4-FB21-D9F8EA86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2C7F-C9EC-B631-308B-24C8ABE0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C52FA-B5BE-F816-967C-B467C7C6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6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1" y="695501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00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9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05374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6121" lvl="1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182" lvl="2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243" lvl="3" indent="-40537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304" lvl="4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365" lvl="5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426" lvl="6" indent="-40537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487" lvl="7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548" lvl="8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7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32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68649" y="3421325"/>
            <a:ext cx="40184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36049" y="4466792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27448" y="1519476"/>
            <a:ext cx="3300800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5060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1" y="2568768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4" y="3624834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1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859D-C3B9-40FD-E4F4-59A1DE50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2874-CD86-513E-F302-8FA07D53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DF2D-3228-D696-118C-02FB5422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13E1-B1FC-7C9C-CDE5-C44C451F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B571-7C79-BA29-07E0-88C87326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6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D1E-FE5E-2478-602F-74C98193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239C3-5E5E-F239-D864-E534AC4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8D262-BB5B-6BB5-1254-E8151EC6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D448-29D7-2351-20C6-64BE5370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75E7-45C2-FE60-8216-1797F23C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C0D1-701D-AFFF-76E5-9FF4CD77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13D15-FA49-A0CA-97C5-AB3DE043B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052B5-9062-EBDC-CCD4-06985CE4C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9A8F5-C773-A435-6EA0-1AA894E7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2F197-65DB-60AA-B9B5-86BF830A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A9E4C-EC34-8335-EDAE-D5FE9ED6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5F4A-B8A4-5594-C53B-E3B05B72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D556-9007-C8A1-0757-6CA24620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ABA5E-0160-A5EF-A391-C0A8D1120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857C-B9C9-0D96-F7D8-29895695B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0D1DF-285E-A6C4-DC43-8A8436C32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D84E8-1135-672E-ECDF-BC0301F2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BD9A3-28CE-1D27-FBE8-15078F88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34984-8943-7DC7-F28C-46171EED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0BBD-9512-8D33-2128-9A59D06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E9957-15B2-1D7D-1C46-4D8D3F0A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B64AA-2191-5DAD-B59F-B28E3C0C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EC4B6-25CE-D5EC-4361-61976768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76D51-CBD0-150C-2577-961E44A8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EF3D3-F9FC-DF83-EA75-91FFE221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9C21-335C-C8C7-8AE0-2334693E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9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F6AA-0DC4-9EAD-AF2B-5277D537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D006-04F5-DC33-EF9D-E042A394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5DAB-564E-CBA7-4498-51DC5D6E8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74940-DD5F-A230-856A-58E7D17B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80133-2823-F172-3921-10454D58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A662F-6A9A-CF56-49EA-FD71D6A0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802E-A83C-3C7D-8F9F-87F0F285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A6185-62AA-1A06-D09B-5F5143607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A7BF3-BA07-EE04-D6FC-5A775525F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BD47C-30A0-4799-38B7-30E1DA02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A589-79FF-89E1-FF59-8D176E6D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28D72-34F5-AC08-E8E1-0028BCAC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74F38-24FC-C17F-BB0C-D0C68099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BE838-9716-93F5-C867-5E739B3D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64CAC-06E1-8BC5-DE96-2399DB4B5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DF41-E6D6-4160-93BF-03AE993E9FE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1847A-FFF3-70D6-8944-BED949AAC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132B-AEE7-0D38-1CAF-9D419A88B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hyperlink" Target="http://www.glitter-graphic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3906E9-ACEB-4085-8BD8-D1E47844ED4F}"/>
              </a:ext>
            </a:extLst>
          </p:cNvPr>
          <p:cNvSpPr txBox="1"/>
          <p:nvPr/>
        </p:nvSpPr>
        <p:spPr>
          <a:xfrm>
            <a:off x="1941351" y="2002869"/>
            <a:ext cx="9528990" cy="331574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NHIỆT LIỆT CHÀO MỪNG CÁC  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HỌC SINH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95A0E-6420-47F4-9641-8A5CA18D95B4}"/>
              </a:ext>
            </a:extLst>
          </p:cNvPr>
          <p:cNvSpPr txBox="1"/>
          <p:nvPr/>
        </p:nvSpPr>
        <p:spPr>
          <a:xfrm>
            <a:off x="2240822" y="3530524"/>
            <a:ext cx="830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9: Đi học sao vui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84DD-CE94-4281-B778-F9EDDAC78E6E}"/>
              </a:ext>
            </a:extLst>
          </p:cNvPr>
          <p:cNvSpPr txBox="1"/>
          <p:nvPr/>
        </p:nvSpPr>
        <p:spPr>
          <a:xfrm>
            <a:off x="2749530" y="5615487"/>
            <a:ext cx="7501118" cy="584775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viên:ĐẶNG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THỊ YẾN. L</a:t>
            </a:r>
            <a:r>
              <a:rPr lang="en-US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ỚP 3A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Đám Mây, Mây Trôi, Mây Trời, Mây Trắng PNG Hình Tách Nền 123 -  Free.Vector6.com">
            <a:extLst>
              <a:ext uri="{FF2B5EF4-FFF2-40B4-BE49-F238E27FC236}">
                <a16:creationId xmlns:a16="http://schemas.microsoft.com/office/drawing/2014/main" id="{3CDA0815-A760-4CDA-B819-5D0AA9168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76" y="-515720"/>
            <a:ext cx="2113995" cy="21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Đám Mây, Mây Trôi, Mây Trời, Mây Trắng PNG Hình Tách Nền 123 -  Free.Vector6.com">
            <a:extLst>
              <a:ext uri="{FF2B5EF4-FFF2-40B4-BE49-F238E27FC236}">
                <a16:creationId xmlns:a16="http://schemas.microsoft.com/office/drawing/2014/main" id="{723BB0D5-E389-4DDB-B59E-55B004BD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752456"/>
            <a:ext cx="2113995" cy="21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Đám Mây, Mây Trôi, Mây Trời, Mây Trắng PNG Hình Tách Nền 123 -  Free.Vector6.com">
            <a:extLst>
              <a:ext uri="{FF2B5EF4-FFF2-40B4-BE49-F238E27FC236}">
                <a16:creationId xmlns:a16="http://schemas.microsoft.com/office/drawing/2014/main" id="{C4AB230B-9E75-4D48-A7BB-1099FAB1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406" y="4231790"/>
            <a:ext cx="2113995" cy="21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39" descr="pHAO HOA"/>
          <p:cNvPicPr>
            <a:picLocks noChangeAspect="1" noChangeArrowheads="1" noCrop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9575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43" descr="pHA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9575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047"/>
          <p:cNvSpPr>
            <a:spLocks noChangeArrowheads="1"/>
          </p:cNvSpPr>
          <p:nvPr/>
        </p:nvSpPr>
        <p:spPr bwMode="auto">
          <a:xfrm>
            <a:off x="11125200" y="99214"/>
            <a:ext cx="990600" cy="6096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4" name="Picture 2" descr="708245qq9tddswa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14" y="4545106"/>
            <a:ext cx="2151486" cy="221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047"/>
          <p:cNvSpPr>
            <a:spLocks noChangeArrowheads="1"/>
          </p:cNvSpPr>
          <p:nvPr/>
        </p:nvSpPr>
        <p:spPr bwMode="auto">
          <a:xfrm>
            <a:off x="34772" y="0"/>
            <a:ext cx="990600" cy="6096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6" name="WordArt 7">
            <a:extLst>
              <a:ext uri="{FF2B5EF4-FFF2-40B4-BE49-F238E27FC236}">
                <a16:creationId xmlns:a16="http://schemas.microsoft.com/office/drawing/2014/main" id="{E9F65A64-BD3C-4BA6-997B-3C0C5EE39041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1417983" y="235009"/>
            <a:ext cx="8832665" cy="8454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>
                <a:latin typeface="+mj-lt"/>
              </a:rPr>
              <a:t>PHÒNG GIÁO DỤC VÀ ĐÀO TẠO AN LÃO</a:t>
            </a:r>
            <a:endParaRPr lang="vi-VN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TR</a:t>
            </a:r>
            <a:r>
              <a:rPr lang="vi-VN" dirty="0">
                <a:latin typeface="+mj-lt"/>
              </a:rPr>
              <a:t>Ư</a:t>
            </a:r>
            <a:r>
              <a:rPr lang="en-US" dirty="0">
                <a:latin typeface="+mj-lt"/>
              </a:rPr>
              <a:t>ỜNG TIỂU HỌC TÂN VIÊN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" y="3934019"/>
            <a:ext cx="2192986" cy="292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5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1.14649 -0.00417 " pathEditMode="relative" rAng="0" ptsTypes="AA">
                                      <p:cBhvr>
                                        <p:cTn id="6" dur="22262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31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383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25E-6 -2.22222E-6 L -1.17292 0.03959 " pathEditMode="relative" rAng="0" ptsTypes="AA">
                                      <p:cBhvr>
                                        <p:cTn id="8" dur="2697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46" y="1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4620" accel="50000" de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4.16667E-7 -4.81481E-6 L -1.19492 -0.00925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53" y="-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1059867" y="-267706"/>
            <a:ext cx="7180610" cy="7197154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5965524" y="1450074"/>
            <a:ext cx="5939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NHỚ NH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GÌ CHO 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65" y="4159073"/>
            <a:ext cx="3156270" cy="26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62388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70C0"/>
                </a:solidFill>
                <a:latin typeface="+mj-lt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07912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07165" y="127315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CA97D45-0460-80A6-AEC9-4B2A6788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" y="-79507"/>
            <a:ext cx="12085983" cy="68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468F25-CFDA-8FBE-30B1-E8DFF278B52C}"/>
              </a:ext>
            </a:extLst>
          </p:cNvPr>
          <p:cNvSpPr txBox="1"/>
          <p:nvPr/>
        </p:nvSpPr>
        <p:spPr>
          <a:xfrm>
            <a:off x="1775791" y="39761"/>
            <a:ext cx="10243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0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thường kể với người thân những chuyện gì về trường lớp của em?</a:t>
            </a:r>
            <a:endParaRPr lang="en-US" sz="4000" b="1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83" y="0"/>
            <a:ext cx="10972800" cy="101798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vi-VN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iải </a:t>
            </a: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nghĩa từ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" y="1180323"/>
            <a:ext cx="3560828" cy="674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Má đào: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B854F6-D74A-3C20-B72D-B501680CC6B2}"/>
              </a:ext>
            </a:extLst>
          </p:cNvPr>
          <p:cNvSpPr txBox="1">
            <a:spLocks/>
          </p:cNvSpPr>
          <p:nvPr/>
        </p:nvSpPr>
        <p:spPr>
          <a:xfrm>
            <a:off x="2707448" y="1140567"/>
            <a:ext cx="8653622" cy="90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hồng.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3F91D7-29B2-FEFA-3785-D23149C0FDE8}"/>
              </a:ext>
            </a:extLst>
          </p:cNvPr>
          <p:cNvSpPr txBox="1">
            <a:spLocks/>
          </p:cNvSpPr>
          <p:nvPr/>
        </p:nvSpPr>
        <p:spPr>
          <a:xfrm>
            <a:off x="10635" y="2247125"/>
            <a:ext cx="3560828" cy="67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Mơn man: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51FB1F-125D-7B61-F40F-4A08425B4540}"/>
              </a:ext>
            </a:extLst>
          </p:cNvPr>
          <p:cNvSpPr txBox="1">
            <a:spLocks/>
          </p:cNvSpPr>
          <p:nvPr/>
        </p:nvSpPr>
        <p:spPr>
          <a:xfrm>
            <a:off x="149779" y="1982083"/>
            <a:ext cx="11854023" cy="1357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Lướt nhẹ trên bề mặt, tạo cảm giác dễ chịu.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41A781-CEB9-1B5D-6BE5-D4D580A0F0FF}"/>
              </a:ext>
            </a:extLst>
          </p:cNvPr>
          <p:cNvSpPr txBox="1">
            <a:spLocks/>
          </p:cNvSpPr>
          <p:nvPr/>
        </p:nvSpPr>
        <p:spPr>
          <a:xfrm>
            <a:off x="30514" y="4029541"/>
            <a:ext cx="4872789" cy="67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(Vui) xốn xang: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5BF188-E87F-B23E-FA56-B2E1B13E1CB2}"/>
              </a:ext>
            </a:extLst>
          </p:cNvPr>
          <p:cNvSpPr txBox="1">
            <a:spLocks/>
          </p:cNvSpPr>
          <p:nvPr/>
        </p:nvSpPr>
        <p:spPr>
          <a:xfrm>
            <a:off x="149780" y="3817508"/>
            <a:ext cx="11900406" cy="1687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Một cảm xúc vui rạo rực trong lòng.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  <p:bldP spid="8" grpId="0"/>
      <p:bldP spid="9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5A06D7-9F5F-72ED-6DB2-F63687076692}"/>
              </a:ext>
            </a:extLst>
          </p:cNvPr>
          <p:cNvSpPr txBox="1"/>
          <p:nvPr/>
        </p:nvSpPr>
        <p:spPr>
          <a:xfrm>
            <a:off x="5" y="39764"/>
            <a:ext cx="118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Luyện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5FEE20-E679-A6ED-12B4-83681C531DA3}"/>
              </a:ext>
            </a:extLst>
          </p:cNvPr>
          <p:cNvSpPr/>
          <p:nvPr/>
        </p:nvSpPr>
        <p:spPr>
          <a:xfrm>
            <a:off x="397566" y="920957"/>
            <a:ext cx="11675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Xôn xao, làn gió mát, dập dờn, náo nức, xốn xang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99178-1CE7-A6CF-8069-AB9A65A121D1}"/>
              </a:ext>
            </a:extLst>
          </p:cNvPr>
          <p:cNvSpPr txBox="1"/>
          <p:nvPr/>
        </p:nvSpPr>
        <p:spPr>
          <a:xfrm>
            <a:off x="0" y="2439503"/>
            <a:ext cx="118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Luyện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DF3EA-A6A8-5A8D-2CBA-992F667704C0}"/>
              </a:ext>
            </a:extLst>
          </p:cNvPr>
          <p:cNvSpPr txBox="1"/>
          <p:nvPr/>
        </p:nvSpPr>
        <p:spPr>
          <a:xfrm>
            <a:off x="1073426" y="3256354"/>
            <a:ext cx="762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 nay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vi-VN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</a:t>
            </a:r>
            <a:r>
              <a:rPr lang="en-US" sz="4400" b="1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học</a:t>
            </a:r>
            <a:endParaRPr lang="vi-VN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 minh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 xôn xao</a:t>
            </a:r>
            <a:endParaRPr lang="vi-VN" sz="4400" b="1" dirty="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05347-2575-B0C1-0789-B2A4194FE60F}"/>
              </a:ext>
            </a:extLst>
          </p:cNvPr>
          <p:cNvSpPr txBox="1"/>
          <p:nvPr/>
        </p:nvSpPr>
        <p:spPr>
          <a:xfrm>
            <a:off x="2511285" y="4985913"/>
            <a:ext cx="68646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dạy múa,</a:t>
            </a:r>
            <a:r>
              <a:rPr lang="en-US" sz="4400" b="1" kern="120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dạy hát</a:t>
            </a:r>
            <a:endParaRPr lang="vi-VN" sz="44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đồ chơi</a:t>
            </a:r>
            <a:r>
              <a:rPr lang="en-US" sz="4400" b="1" kern="120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khéo tay.</a:t>
            </a:r>
            <a:endParaRPr lang="vi-VN" sz="44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hông có mô tả ảnh.">
            <a:extLst>
              <a:ext uri="{FF2B5EF4-FFF2-40B4-BE49-F238E27FC236}">
                <a16:creationId xmlns:a16="http://schemas.microsoft.com/office/drawing/2014/main" id="{2BB3420E-B3FC-436E-93C3-D1BC51EE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D779D-1A09-421B-A254-7D8DF3D25764}"/>
              </a:ext>
            </a:extLst>
          </p:cNvPr>
          <p:cNvSpPr txBox="1"/>
          <p:nvPr/>
        </p:nvSpPr>
        <p:spPr>
          <a:xfrm>
            <a:off x="3077592" y="2469161"/>
            <a:ext cx="6036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379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8DEE4-B0F1-49C4-BFFD-FFAF15CD6372}"/>
              </a:ext>
            </a:extLst>
          </p:cNvPr>
          <p:cNvSpPr txBox="1"/>
          <p:nvPr/>
        </p:nvSpPr>
        <p:spPr>
          <a:xfrm>
            <a:off x="119267" y="2619468"/>
            <a:ext cx="1195346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400" b="1" u="sng" dirty="0" err="1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u="sng" dirty="0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r>
              <a:rPr lang="en-US" sz="4400" b="1" dirty="0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hào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Niềm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solidFill>
                <a:srgbClr val="1306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278F33-E121-80C2-D980-33818EAB09F4}"/>
              </a:ext>
            </a:extLst>
          </p:cNvPr>
          <p:cNvGrpSpPr/>
          <p:nvPr/>
        </p:nvGrpSpPr>
        <p:grpSpPr>
          <a:xfrm>
            <a:off x="342384" y="173935"/>
            <a:ext cx="11483303" cy="646331"/>
            <a:chOff x="1508918" y="1888664"/>
            <a:chExt cx="9247111" cy="10830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04CB5F-9DA3-1854-DE31-96058DEF800D}"/>
                </a:ext>
              </a:extLst>
            </p:cNvPr>
            <p:cNvSpPr/>
            <p:nvPr/>
          </p:nvSpPr>
          <p:spPr>
            <a:xfrm>
              <a:off x="1508918" y="1888664"/>
              <a:ext cx="924711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Nói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	        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TỚI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TỚI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72F371-7A5C-3627-7848-AAC4C332DB52}"/>
                </a:ext>
              </a:extLst>
            </p:cNvPr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4293DB5-8715-F921-30AD-03E70B997598}"/>
              </a:ext>
            </a:extLst>
          </p:cNvPr>
          <p:cNvSpPr/>
          <p:nvPr/>
        </p:nvSpPr>
        <p:spPr>
          <a:xfrm>
            <a:off x="342384" y="1115704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48559-914C-1CAF-95D0-AD0241F36516}"/>
              </a:ext>
            </a:extLst>
          </p:cNvPr>
          <p:cNvSpPr txBox="1"/>
          <p:nvPr/>
        </p:nvSpPr>
        <p:spPr>
          <a:xfrm>
            <a:off x="570903" y="1880304"/>
            <a:ext cx="681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2D116-1501-EC2C-1FCB-72459A3319F9}"/>
              </a:ext>
            </a:extLst>
          </p:cNvPr>
          <p:cNvSpPr txBox="1"/>
          <p:nvPr/>
        </p:nvSpPr>
        <p:spPr>
          <a:xfrm>
            <a:off x="493089" y="2638893"/>
            <a:ext cx="762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8BA74A-CB16-C56E-ED32-3E1AE1E5DE2E}"/>
              </a:ext>
            </a:extLst>
          </p:cNvPr>
          <p:cNvSpPr txBox="1"/>
          <p:nvPr/>
        </p:nvSpPr>
        <p:spPr>
          <a:xfrm>
            <a:off x="493089" y="3441172"/>
            <a:ext cx="1101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81DCD-0679-01B0-8B1B-EB540C4590AF}"/>
              </a:ext>
            </a:extLst>
          </p:cNvPr>
          <p:cNvSpPr txBox="1"/>
          <p:nvPr/>
        </p:nvSpPr>
        <p:spPr>
          <a:xfrm>
            <a:off x="493089" y="4318030"/>
            <a:ext cx="90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599F1-11B9-56C2-A0CD-D0004ADCF98C}"/>
              </a:ext>
            </a:extLst>
          </p:cNvPr>
          <p:cNvSpPr/>
          <p:nvPr/>
        </p:nvSpPr>
        <p:spPr>
          <a:xfrm>
            <a:off x="215789" y="5361586"/>
            <a:ext cx="11609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509056" y="228600"/>
            <a:ext cx="7015695" cy="5429251"/>
            <a:chOff x="1121526" y="1341074"/>
            <a:chExt cx="3065806" cy="2648383"/>
          </a:xfrm>
          <a:gradFill>
            <a:gsLst>
              <a:gs pos="63714">
                <a:srgbClr val="FFC000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23" y="1968424"/>
            <a:ext cx="3365818" cy="31806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589223" y="2282322"/>
            <a:ext cx="593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326229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494</Words>
  <Application>Microsoft Office PowerPoint</Application>
  <PresentationFormat>Widescreen</PresentationFormat>
  <Paragraphs>52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Maven Pro</vt:lpstr>
      <vt:lpstr>Montserrat</vt:lpstr>
      <vt:lpstr>Nunito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Giải nghĩa từ: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SURFACE</cp:lastModifiedBy>
  <cp:revision>109</cp:revision>
  <dcterms:created xsi:type="dcterms:W3CDTF">2022-09-06T02:30:33Z</dcterms:created>
  <dcterms:modified xsi:type="dcterms:W3CDTF">2025-10-06T08:00:17Z</dcterms:modified>
</cp:coreProperties>
</file>