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7"/>
  </p:notesMasterIdLst>
  <p:sldIdLst>
    <p:sldId id="441" r:id="rId2"/>
    <p:sldId id="258" r:id="rId3"/>
    <p:sldId id="338" r:id="rId4"/>
    <p:sldId id="372" r:id="rId5"/>
    <p:sldId id="367" r:id="rId6"/>
    <p:sldId id="376" r:id="rId7"/>
    <p:sldId id="368" r:id="rId8"/>
    <p:sldId id="374" r:id="rId9"/>
    <p:sldId id="378" r:id="rId10"/>
    <p:sldId id="380" r:id="rId11"/>
    <p:sldId id="342" r:id="rId12"/>
    <p:sldId id="340" r:id="rId13"/>
    <p:sldId id="343" r:id="rId14"/>
    <p:sldId id="373" r:id="rId15"/>
    <p:sldId id="38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23FC-E35C-4893-9634-6C10E51E2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E158F-0A06-48D4-98C0-4D590453D8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E158F-0A06-48D4-98C0-4D590453D8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1" y="4080998"/>
            <a:ext cx="1522068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72719" y="3257986"/>
            <a:ext cx="8793264" cy="128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6"/>
              </a:spcBef>
              <a:defRPr/>
            </a:pP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6"/>
              </a:spcBef>
              <a:defRPr/>
            </a:pP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9 (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3204" y="1547830"/>
            <a:ext cx="8581562" cy="14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21186" y="5395679"/>
            <a:ext cx="4469564" cy="6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9" y="5048164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0108" y="256682"/>
            <a:ext cx="1556955" cy="19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4587" y="317735"/>
            <a:ext cx="1562892" cy="18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1107" y="745008"/>
            <a:ext cx="1102895" cy="143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15146" y="4470534"/>
            <a:ext cx="1059407" cy="77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44" y="3832884"/>
            <a:ext cx="3242820" cy="2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692624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70000"/>
              </a:lnSpc>
              <a:defRPr/>
            </a:pP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Hai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ngày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09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tháng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10 </a:t>
            </a:r>
            <a:r>
              <a:rPr lang="en-US" altLang="zh-CN" sz="3200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năm</a:t>
            </a:r>
            <a:r>
              <a:rPr lang="en-US" altLang="zh-CN" sz="3200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2023</a:t>
            </a:r>
            <a:endParaRPr lang="zh-CN" altLang="en-US" sz="3200" dirty="0">
              <a:ln w="0">
                <a:noFill/>
              </a:ln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6" y="2650962"/>
            <a:ext cx="100393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6" y="3854132"/>
            <a:ext cx="1008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 x 6                7 x 8             15 : 3     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1112814" y="4747027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6 = 24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3766369" y="4764956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8 = 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487160" y="4782886"/>
            <a:ext cx="219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: 3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9117496" y="4753657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: 5 = 8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709529"/>
            <a:ext cx="11858171" cy="495631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13991" y="1576090"/>
            <a:ext cx="1844896" cy="1569660"/>
            <a:chOff x="1549411" y="794220"/>
            <a:chExt cx="672832" cy="15696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11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66727" y="794220"/>
              <a:ext cx="5555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979815" y="1580509"/>
            <a:ext cx="1287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2133282"/>
          <a:ext cx="6703563" cy="1851660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9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50810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40351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50810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4"/>
            <a:ext cx="901016" cy="4622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2"/>
            <a:ext cx="901016" cy="5152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40741" y="2229669"/>
            <a:ext cx="74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087728" y="4297017"/>
            <a:ext cx="74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375039" y="4257364"/>
          <a:ext cx="6913114" cy="1851660"/>
        </p:xfrm>
        <a:graphic>
          <a:graphicData uri="http://schemas.openxmlformats.org/drawingml/2006/table">
            <a:tbl>
              <a:tblPr firstRow="1" bandRow="1"/>
              <a:tblGrid>
                <a:gridCol w="2343151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55103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297235" y="5567541"/>
            <a:ext cx="901016" cy="50195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02528" y="5554290"/>
            <a:ext cx="901016" cy="50195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692624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1" y="1000126"/>
            <a:ext cx="111156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Mỗi túi có 9 quả cam. Hỏi 4 túi như vậy có bao nhiêu quả cam?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1" y="1466850"/>
            <a:ext cx="3312459" cy="12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5446059" y="1465729"/>
            <a:ext cx="14791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8193746" y="1466850"/>
            <a:ext cx="2940420" cy="12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3762371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4 túi như vậy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ố quả cam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Times New Roman" pitchFamily="18" charset="0"/>
                <a:cs typeface="Times New Roman" pitchFamily="18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cam.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54" y="2286002"/>
            <a:ext cx="11929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117" y="2998694"/>
            <a:ext cx="2414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 9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541062"/>
            <a:ext cx="2637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…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cam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  <p:bldP spid="9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2" y="462246"/>
            <a:ext cx="778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9" y="2085979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9" y="2163833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900953" y="3120834"/>
            <a:ext cx="809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có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x 9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          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1" y="4537762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cs typeface="Arial" panose="020B0604020202020204" pitchFamily="34" charset="0"/>
              </a:rPr>
              <a:t>Vậy hai số </a:t>
            </a:r>
            <a:r>
              <a:rPr lang="en-US" sz="4000" b="1" dirty="0" err="1">
                <a:cs typeface="Times New Roman" pitchFamily="18" charset="0"/>
              </a:rPr>
              <a:t>tìm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vi-VN" sz="4000" b="1" dirty="0">
                <a:cs typeface="Arial" panose="020B0604020202020204" pitchFamily="34" charset="0"/>
              </a:rPr>
              <a:t>là 2 và 9 </a:t>
            </a:r>
            <a:endParaRPr lang="en-US" sz="4000" b="1" dirty="0">
              <a:cs typeface="Arial" panose="020B0604020202020204" pitchFamily="34" charset="0"/>
            </a:endParaRPr>
          </a:p>
          <a:p>
            <a:r>
              <a:rPr lang="vi-VN" sz="4000" b="1" dirty="0">
                <a:cs typeface="Arial" panose="020B0604020202020204" pitchFamily="34" charset="0"/>
              </a:rPr>
              <a:t>hoặc 3 và 6</a:t>
            </a:r>
            <a:endParaRPr lang="en-US" sz="4000" b="1" dirty="0"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2958915" y="990042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321117" y="1030383"/>
            <a:ext cx="21300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774888" y="1121705"/>
            <a:ext cx="2734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x 18        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x 9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x 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2414" y="186914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☑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14" y="1268511"/>
            <a:ext cx="6495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6897" y="2465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☑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2" grpId="0"/>
      <p:bldP spid="11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2" y="462246"/>
            <a:ext cx="778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hai số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9" y="2085979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9" y="2163833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1" y="4806702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cs typeface="Arial" panose="020B0604020202020204" pitchFamily="34" charset="0"/>
              </a:rPr>
              <a:t>Vậy </a:t>
            </a:r>
            <a:r>
              <a:rPr lang="en-US" sz="4000" b="1" dirty="0" err="1">
                <a:cs typeface="Arial" panose="020B0604020202020204" pitchFamily="34" charset="0"/>
              </a:rPr>
              <a:t>hai</a:t>
            </a:r>
            <a:r>
              <a:rPr lang="vi-VN" sz="4000" b="1" dirty="0">
                <a:cs typeface="Arial" panose="020B0604020202020204" pitchFamily="34" charset="0"/>
              </a:rPr>
              <a:t> số </a:t>
            </a:r>
            <a:r>
              <a:rPr lang="en-US" sz="4000" b="1" dirty="0" err="1">
                <a:cs typeface="Times New Roman" pitchFamily="18" charset="0"/>
              </a:rPr>
              <a:t>tìm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vi-VN" sz="4000" b="1" dirty="0">
                <a:cs typeface="Arial" panose="020B0604020202020204" pitchFamily="34" charset="0"/>
              </a:rPr>
              <a:t>là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4000" b="1" dirty="0" err="1">
                <a:cs typeface="Arial" panose="020B0604020202020204" pitchFamily="34" charset="0"/>
              </a:rPr>
              <a:t>hoặc</a:t>
            </a:r>
            <a:r>
              <a:rPr lang="en-US" sz="4000" b="1" dirty="0">
                <a:cs typeface="Arial" panose="020B0604020202020204" pitchFamily="34" charset="0"/>
              </a:rPr>
              <a:t>  </a:t>
            </a:r>
          </a:p>
          <a:p>
            <a:r>
              <a:rPr lang="vi-VN" sz="4000" b="1" dirty="0">
                <a:cs typeface="Arial" panose="020B0604020202020204" pitchFamily="34" charset="0"/>
              </a:rPr>
              <a:t>2 và 9 hoặc 3 và 6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774888" y="2170571"/>
            <a:ext cx="2734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1 x 18        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=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x 9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x 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539"/>
            <a:ext cx="10972800" cy="16085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họchôm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7" y="1278549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34" y="2366245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3" y="1887154"/>
            <a:ext cx="3159268" cy="1892215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599" b="0" i="0" u="none" strike="noStrike" kern="1200" cap="none" spc="0" normalizeH="0" baseline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bảy</a:t>
            </a:r>
            <a:r>
              <a:rPr kumimoji="0" lang="en-US" sz="2599" b="0" i="0" u="none" strike="noStrike" kern="1200" cap="none" spc="0" normalizeH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1"/>
            <a:ext cx="3313079" cy="83077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05801" y="1202431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1" y="1866644"/>
              <a:ext cx="5298010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61044" y="0"/>
            <a:ext cx="11858171" cy="66865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15791"/>
            <a:ext cx="864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6817"/>
              </p:ext>
            </p:extLst>
          </p:nvPr>
        </p:nvGraphicFramePr>
        <p:xfrm>
          <a:off x="3980329" y="1192499"/>
          <a:ext cx="6938683" cy="533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4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73919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05806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661605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637690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637690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97836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775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729170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59244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5924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457201"/>
            <a:ext cx="3746179" cy="36774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 9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4243845"/>
            <a:ext cx="3692391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x 3 =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 x 3 = 12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076881" y="302771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606700" y="3537941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5824880" y="3023669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 rot="5400000">
            <a:off x="5608094" y="2352533"/>
            <a:ext cx="1407864" cy="12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5854017" y="1265161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598898" y="1828800"/>
            <a:ext cx="6414243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251220" y="4174148"/>
            <a:ext cx="4739016" cy="1013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565781" y="4222380"/>
            <a:ext cx="4800600" cy="134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52686" y="6575612"/>
            <a:ext cx="6279773" cy="2689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Speech Bubble: Rectangle 26">
            <a:extLst>
              <a:ext uri="{FF2B5EF4-FFF2-40B4-BE49-F238E27FC236}">
                <a16:creationId xmlns:a16="http://schemas.microsoft.com/office/drawing/2014/main" id="{A5D024E0-B316-4ED6-93AE-8E2C67FD1106}"/>
              </a:ext>
            </a:extLst>
          </p:cNvPr>
          <p:cNvSpPr/>
          <p:nvPr/>
        </p:nvSpPr>
        <p:spPr bwMode="auto">
          <a:xfrm rot="16200000">
            <a:off x="2656020" y="3769454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0A0CB2-E164-48AA-BAE6-22BD3C1F0BFB}"/>
              </a:ext>
            </a:extLst>
          </p:cNvPr>
          <p:cNvSpPr txBox="1"/>
          <p:nvPr/>
        </p:nvSpPr>
        <p:spPr>
          <a:xfrm>
            <a:off x="2267797" y="4370194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Thừa</a:t>
            </a:r>
            <a:r>
              <a:rPr lang="en-US" sz="1900" b="1" dirty="0">
                <a:solidFill>
                  <a:srgbClr val="FFFF00"/>
                </a:solidFill>
                <a:latin typeface="Verdana"/>
                <a:cs typeface="Arial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số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2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1276496" y="751050"/>
            <a:ext cx="663037" cy="1243537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1026588" y="1140116"/>
            <a:ext cx="1277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hừa</a:t>
            </a:r>
            <a:r>
              <a:rPr kumimoji="0" lang="en-US" sz="19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19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6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1308341" y="4009849"/>
            <a:ext cx="663037" cy="1140136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1187953" y="4375247"/>
            <a:ext cx="9432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err="1">
                <a:solidFill>
                  <a:srgbClr val="FFFF00"/>
                </a:solidFill>
                <a:latin typeface="Verdana"/>
                <a:cs typeface="Arial"/>
              </a:rPr>
              <a:t>Tích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4" grpId="0" animBg="1"/>
      <p:bldP spid="25" grpId="0" animBg="1"/>
      <p:bldP spid="29" grpId="0" animBg="1"/>
      <p:bldP spid="35" grpId="0" animBg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6" grpId="0" animBg="1"/>
      <p:bldP spid="76" grpId="1" animBg="1"/>
      <p:bldP spid="77" grpId="0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2"/>
            </p:custDataLst>
          </p:nvPr>
        </p:nvSpPr>
        <p:spPr>
          <a:xfrm>
            <a:off x="1580417" y="1245608"/>
            <a:ext cx="7994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*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Chia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sẻ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cặp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đôi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                    3 x 5 = ?         </a:t>
            </a: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51721" y="3419061"/>
            <a:ext cx="4293705" cy="26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804451" y="2610680"/>
            <a:ext cx="1020420" cy="39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40638" y="2868687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73768" y="178863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51802" y="290844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2025085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278297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93688"/>
              </p:ext>
            </p:extLst>
          </p:nvPr>
        </p:nvGraphicFramePr>
        <p:xfrm>
          <a:off x="3962399" y="927846"/>
          <a:ext cx="6891130" cy="561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87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69988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0165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657071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633321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633321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93738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72902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72417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623346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8283004" y="1001614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041263" y="4138241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33067" y="2738400"/>
            <a:ext cx="2855005" cy="138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518212" y="4572000"/>
            <a:ext cx="3818964" cy="1344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8284108" y="4071005"/>
            <a:ext cx="482647" cy="54133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" y="834887"/>
            <a:ext cx="3816625" cy="328653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- Các ô còn lại ở trong bảng sau hàng và cột thứ nhất là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số bị chia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 của các phép tính trong các bảng chia từ 2 đến 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+ Mỗi số trong 1 ô là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số bị chia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của hai số mà 1 số ở hàng &amp; 1 số ở cột tương 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" y="4108174"/>
            <a:ext cx="3909390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: 6 =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6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42 : 6 = 7</a:t>
            </a:r>
          </a:p>
        </p:txBody>
      </p:sp>
      <p:sp>
        <p:nvSpPr>
          <p:cNvPr id="22" name="Speech Bubble: Rectangle 26">
            <a:extLst>
              <a:ext uri="{FF2B5EF4-FFF2-40B4-BE49-F238E27FC236}">
                <a16:creationId xmlns:a16="http://schemas.microsoft.com/office/drawing/2014/main" id="{A5D024E0-B316-4ED6-93AE-8E2C67FD1106}"/>
              </a:ext>
            </a:extLst>
          </p:cNvPr>
          <p:cNvSpPr/>
          <p:nvPr/>
        </p:nvSpPr>
        <p:spPr bwMode="auto">
          <a:xfrm rot="16200000">
            <a:off x="2656020" y="3769454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A0CB2-E164-48AA-BAE6-22BD3C1F0BFB}"/>
              </a:ext>
            </a:extLst>
          </p:cNvPr>
          <p:cNvSpPr txBox="1"/>
          <p:nvPr/>
        </p:nvSpPr>
        <p:spPr>
          <a:xfrm>
            <a:off x="2267797" y="4370194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1276496" y="751050"/>
            <a:ext cx="663037" cy="1243537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1026588" y="1140116"/>
            <a:ext cx="1277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Thương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9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1308341" y="4009849"/>
            <a:ext cx="663037" cy="1140136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1187953" y="4294565"/>
            <a:ext cx="943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bị chia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558553" y="1559859"/>
            <a:ext cx="6306671" cy="40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111188" y="4074458"/>
            <a:ext cx="4935071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12341" y="6508376"/>
            <a:ext cx="6185647" cy="53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8390965" y="4128246"/>
            <a:ext cx="4935071" cy="13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44" grpId="0" animBg="1"/>
      <p:bldP spid="45" grpId="0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9" grpId="0" animBg="1"/>
      <p:bldP spid="29" grpId="1" animBg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2"/>
            </p:custDataLst>
          </p:nvPr>
        </p:nvSpPr>
        <p:spPr>
          <a:xfrm>
            <a:off x="1580417" y="1245608"/>
            <a:ext cx="7994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*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Chia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sẻ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cặp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đôi</a:t>
            </a:r>
            <a:r>
              <a:rPr lang="en-US" altLang="zh-CN" sz="2500" b="1" dirty="0">
                <a:ln w="0">
                  <a:noFill/>
                </a:ln>
                <a:solidFill>
                  <a:srgbClr val="7030A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                    72 : 8 = ?         </a:t>
            </a: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91478" y="6109252"/>
            <a:ext cx="8693426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9921089" y="175550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1924" y="563176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9967471" y="5631765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8686802" y="3955775"/>
            <a:ext cx="3644344" cy="5300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490330" y="934274"/>
            <a:ext cx="4585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6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10742" y="330698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60" y="3673582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8" y="3265716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157063" y="1606731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393736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03499" y="3195763"/>
            <a:ext cx="2443311" cy="217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8" y="4808493"/>
            <a:ext cx="458242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71614" y="4407181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1524000"/>
            <a:ext cx="4019323" cy="50623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2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6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10742" y="3306984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60" y="3673582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8" y="3265716"/>
            <a:ext cx="526641" cy="448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157063" y="1606731"/>
            <a:ext cx="522514" cy="4601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393736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03499" y="3195763"/>
            <a:ext cx="2443311" cy="217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8" y="4808493"/>
            <a:ext cx="458242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71614" y="4407181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5" y="1341657"/>
            <a:ext cx="4019323" cy="454230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5" y="258832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278297" y="1722782"/>
          <a:ext cx="1174679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971615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1025594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1120059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1147046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1234442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6176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617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5" name="PA_文本框 11"/>
          <p:cNvSpPr txBox="1"/>
          <p:nvPr>
            <p:custDataLst>
              <p:tags r:id="rId2"/>
            </p:custDataLst>
          </p:nvPr>
        </p:nvSpPr>
        <p:spPr>
          <a:xfrm>
            <a:off x="159026" y="1245609"/>
            <a:ext cx="118076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500" b="1" dirty="0" err="1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2500" b="1" dirty="0">
                <a:ln w="0">
                  <a:noFill/>
                </a:ln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1b)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4 x 6       7 x 8        15 : 3           40 : 5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1" i="0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07165" y="3909391"/>
            <a:ext cx="5897218" cy="132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5055" y="403487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78307" y="3451782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60515" y="2862061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8550" y="5068548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680394" y="178200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6767072" y="3412026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907298" y="3975243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538549" y="2895191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920550" y="1788634"/>
            <a:ext cx="509451" cy="4681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6753819" y="1782008"/>
            <a:ext cx="509451" cy="46818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6665075" y="2824481"/>
            <a:ext cx="1298964" cy="1325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53547" y="5479774"/>
            <a:ext cx="7984436" cy="9939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8860916" y="5068548"/>
            <a:ext cx="50945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7819282" y="3658102"/>
            <a:ext cx="3178881" cy="64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07773" y="3372678"/>
            <a:ext cx="4962940" cy="198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5678557" y="2604055"/>
            <a:ext cx="1066796" cy="6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54157" y="4426226"/>
            <a:ext cx="8143460" cy="46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7951310" y="3180525"/>
            <a:ext cx="1842049" cy="13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  <p:bldP spid="14" grpId="0" animBg="1"/>
      <p:bldP spid="17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7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14C7D20-16EF-4D9C-B227-7AE6E5E17E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op 3  Toan Bai 12 Bang nhan 9 bang chia 9 Tie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D712F-D6E4-4393-B8BF-6D4ACB4EC3D1}:3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EE64F4-2014-492F-AE53-61EADB165732}:3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13A71D-5B60-452F-A3BA-D8E97FACAC70}:3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139F63-35FA-4EEF-9D11-001379FC0692}:3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279977-FFE1-4356-8FC0-5D92DC62BC4C}:3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3C17EE-9572-45D3-8A7B-5C7B7D0438C6}:3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42C0D0-00C1-4D19-8814-10A312527E2F}:3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DC1968-3BFB-470C-BA0E-F2D31485F30C}:3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43D09E-9CB1-47C5-B10D-D55931D992EE}: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AC824D-BBA8-4D54-A4BA-59B3E48AF402}: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B27BAB-E049-47A3-A4E0-76C0A562576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BD8083-DC30-44BA-8A56-2031D47CC487}:3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50E638-98FE-4EAF-A8FD-7323B675E005}:3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A4F44A-8B1D-4348-99D7-F43C1F9C9028}:3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BDDEE-6D84-4D2A-8212-DF550BF1B018}:3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1553</Words>
  <Application>Microsoft Office PowerPoint</Application>
  <PresentationFormat>Widescreen</PresentationFormat>
  <Paragraphs>828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.VnTime</vt:lpstr>
      <vt:lpstr>Arial</vt:lpstr>
      <vt:lpstr>Calibri</vt:lpstr>
      <vt:lpstr>Constantia</vt:lpstr>
      <vt:lpstr>Times New Roman</vt:lpstr>
      <vt:lpstr>Verdana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 - Bài họchôm nay các em học được gì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3  Toan Bai 12 Bang nhan 9 bang chia 9 Tiet 3</dc:title>
  <dc:creator>Thao Tran</dc:creator>
  <cp:lastModifiedBy>SURFACE</cp:lastModifiedBy>
  <cp:revision>178</cp:revision>
  <dcterms:created xsi:type="dcterms:W3CDTF">2022-07-01T06:48:54Z</dcterms:created>
  <dcterms:modified xsi:type="dcterms:W3CDTF">2025-10-08T08:03:19Z</dcterms:modified>
</cp:coreProperties>
</file>