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441" r:id="rId2"/>
    <p:sldId id="258" r:id="rId3"/>
    <p:sldId id="477" r:id="rId4"/>
    <p:sldId id="302" r:id="rId5"/>
    <p:sldId id="285" r:id="rId6"/>
    <p:sldId id="456" r:id="rId7"/>
    <p:sldId id="489" r:id="rId8"/>
    <p:sldId id="465" r:id="rId9"/>
    <p:sldId id="470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5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65CAB-A60A-4206-B1D3-4365E46BE68C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0DCE-8D54-4363-A59E-F421AA5AA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23FC-E35C-4893-9634-6C10E51E29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6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9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7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0DCE-8D54-4363-A59E-F421AA5AA6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78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1510-49A3-7817-E15D-35987332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592A1-AAE9-FFD7-659B-7B05B80FD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2918-F18F-1569-CCAF-2E84E6FE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787F-9AF7-D1A5-134E-4A06B0A8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9122-6495-1C79-E1BC-E78408BC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1FF3-6EA9-BFC9-A18D-38FA03D3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0A87C-8323-FECC-DB32-6C627B34D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7A2C-14EE-1E7E-56D3-F058BB49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F0E5-2B45-5E17-0582-EA9A8C3A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E467-F658-733C-B270-4DCB4D50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AEFE6-961B-B00B-09ED-546457DDC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DE249-D7B4-07EA-5372-44E35BDC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4E8B-3080-77E4-FB21-D9F8EA86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2C7F-C9EC-B631-308B-24C8ABE0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52FA-B5BE-F816-967C-B467C7C6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1" y="695501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00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9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0537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21" lvl="1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182" lvl="2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243" lvl="3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04" lvl="4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365" lvl="5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426" lvl="6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487" lvl="7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548" lvl="8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7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2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1" y="2568768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4" y="3624834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859D-C3B9-40FD-E4F4-59A1DE50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2874-CD86-513E-F302-8FA07D53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DF2D-3228-D696-118C-02FB5422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13E1-B1FC-7C9C-CDE5-C44C451F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B571-7C79-BA29-07E0-88C87326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D1E-FE5E-2478-602F-74C98193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239C3-5E5E-F239-D864-E534AC4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8D262-BB5B-6BB5-1254-E8151EC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D448-29D7-2351-20C6-64BE5370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75E7-45C2-FE60-8216-1797F23C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0D1-701D-AFFF-76E5-9FF4CD77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3D15-FA49-A0CA-97C5-AB3DE043B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052B5-9062-EBDC-CCD4-06985CE4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A8F5-C773-A435-6EA0-1AA894E7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2F197-65DB-60AA-B9B5-86BF830A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9E4C-EC34-8335-EDAE-D5FE9ED6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5F4A-B8A4-5594-C53B-E3B05B72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D556-9007-C8A1-0757-6CA24620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ABA5E-0160-A5EF-A391-C0A8D112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857C-B9C9-0D96-F7D8-29895695B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0D1DF-285E-A6C4-DC43-8A8436C32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D84E8-1135-672E-ECDF-BC0301F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BD9A3-28CE-1D27-FBE8-15078F88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34984-8943-7DC7-F28C-46171EED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0BBD-9512-8D33-2128-9A59D06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E9957-15B2-1D7D-1C46-4D8D3F0A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B64AA-2191-5DAD-B59F-B28E3C0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EC4B6-25CE-D5EC-4361-61976768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76D51-CBD0-150C-2577-961E44A8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EF3D3-F9FC-DF83-EA75-91FFE221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9C21-335C-C8C7-8AE0-2334693E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F6AA-0DC4-9EAD-AF2B-5277D537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D006-04F5-DC33-EF9D-E042A394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5DAB-564E-CBA7-4498-51DC5D6E8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4940-DD5F-A230-856A-58E7D17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80133-2823-F172-3921-10454D5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662F-6A9A-CF56-49EA-FD71D6A0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802E-A83C-3C7D-8F9F-87F0F285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A6185-62AA-1A06-D09B-5F5143607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A7BF3-BA07-EE04-D6FC-5A775525F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BD47C-30A0-4799-38B7-30E1DA02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A589-79FF-89E1-FF59-8D176E6D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8D72-34F5-AC08-E8E1-0028BCA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74F38-24FC-C17F-BB0C-D0C6809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BE838-9716-93F5-C867-5E739B3D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4CAC-06E1-8BC5-DE96-2399DB4B5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DF41-E6D6-4160-93BF-03AE993E9FE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847A-FFF3-70D6-8944-BED949AAC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132B-AEE7-0D38-1CAF-9D419A88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3" r:id="rId12"/>
    <p:sldLayoutId id="2147483704" r:id="rId13"/>
    <p:sldLayoutId id="21474837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1" y="4080998"/>
            <a:ext cx="1522068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72719" y="3257986"/>
            <a:ext cx="8793264" cy="128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6"/>
              </a:spcBef>
              <a:defRPr/>
            </a:pP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6"/>
              </a:spcBef>
              <a:defRPr/>
            </a:pP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3204" y="1547830"/>
            <a:ext cx="8581562" cy="14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88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21186" y="5395679"/>
            <a:ext cx="4469564" cy="6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5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5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79" y="5048164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0108" y="256682"/>
            <a:ext cx="1556955" cy="199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4587" y="317735"/>
            <a:ext cx="1562892" cy="18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1107" y="745008"/>
            <a:ext cx="1102895" cy="143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15146" y="4470534"/>
            <a:ext cx="1059407" cy="77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44" y="3832884"/>
            <a:ext cx="3242820" cy="2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A97D45-0460-80A6-AEC9-4B2A6788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-79507"/>
            <a:ext cx="12085983" cy="68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68F25-CFDA-8FBE-30B1-E8DFF278B52C}"/>
              </a:ext>
            </a:extLst>
          </p:cNvPr>
          <p:cNvSpPr txBox="1"/>
          <p:nvPr/>
        </p:nvSpPr>
        <p:spPr>
          <a:xfrm>
            <a:off x="1775791" y="39761"/>
            <a:ext cx="10243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0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thường kể với người thân những chuyện gì về trường lớp của em?</a:t>
            </a:r>
            <a:endParaRPr lang="en-US" sz="4000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2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3" y="0"/>
            <a:ext cx="10972800" cy="101798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vi-VN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iải 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 từ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" y="1180323"/>
            <a:ext cx="3560828" cy="674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Má đào: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854F6-D74A-3C20-B72D-B501680CC6B2}"/>
              </a:ext>
            </a:extLst>
          </p:cNvPr>
          <p:cNvSpPr txBox="1">
            <a:spLocks/>
          </p:cNvSpPr>
          <p:nvPr/>
        </p:nvSpPr>
        <p:spPr>
          <a:xfrm>
            <a:off x="2707448" y="1140567"/>
            <a:ext cx="8653622" cy="90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hồng.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3F91D7-29B2-FEFA-3785-D23149C0FDE8}"/>
              </a:ext>
            </a:extLst>
          </p:cNvPr>
          <p:cNvSpPr txBox="1">
            <a:spLocks/>
          </p:cNvSpPr>
          <p:nvPr/>
        </p:nvSpPr>
        <p:spPr>
          <a:xfrm>
            <a:off x="10635" y="2247125"/>
            <a:ext cx="3560828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Mơn man: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51FB1F-125D-7B61-F40F-4A08425B4540}"/>
              </a:ext>
            </a:extLst>
          </p:cNvPr>
          <p:cNvSpPr txBox="1">
            <a:spLocks/>
          </p:cNvSpPr>
          <p:nvPr/>
        </p:nvSpPr>
        <p:spPr>
          <a:xfrm>
            <a:off x="149779" y="1982083"/>
            <a:ext cx="11854023" cy="1357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Lướt nhẹ trên bề mặt, tạo cảm giác dễ chịu.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1A781-CEB9-1B5D-6BE5-D4D580A0F0FF}"/>
              </a:ext>
            </a:extLst>
          </p:cNvPr>
          <p:cNvSpPr txBox="1">
            <a:spLocks/>
          </p:cNvSpPr>
          <p:nvPr/>
        </p:nvSpPr>
        <p:spPr>
          <a:xfrm>
            <a:off x="30514" y="4029541"/>
            <a:ext cx="4872789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(Vui) xốn xang: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5BF188-E87F-B23E-FA56-B2E1B13E1CB2}"/>
              </a:ext>
            </a:extLst>
          </p:cNvPr>
          <p:cNvSpPr txBox="1">
            <a:spLocks/>
          </p:cNvSpPr>
          <p:nvPr/>
        </p:nvSpPr>
        <p:spPr>
          <a:xfrm>
            <a:off x="149780" y="3817508"/>
            <a:ext cx="11900406" cy="168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Một cảm xúc vui rạo rực trong lòng.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4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  <p:bldP spid="8" grpId="0"/>
      <p:bldP spid="9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A06D7-9F5F-72ED-6DB2-F63687076692}"/>
              </a:ext>
            </a:extLst>
          </p:cNvPr>
          <p:cNvSpPr txBox="1"/>
          <p:nvPr/>
        </p:nvSpPr>
        <p:spPr>
          <a:xfrm>
            <a:off x="5" y="39764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FEE20-E679-A6ED-12B4-83681C531DA3}"/>
              </a:ext>
            </a:extLst>
          </p:cNvPr>
          <p:cNvSpPr/>
          <p:nvPr/>
        </p:nvSpPr>
        <p:spPr>
          <a:xfrm>
            <a:off x="397566" y="920957"/>
            <a:ext cx="11675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Xôn xao, làn gió mát, dập dờn, náo nức, xốn xang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99178-1CE7-A6CF-8069-AB9A65A121D1}"/>
              </a:ext>
            </a:extLst>
          </p:cNvPr>
          <p:cNvSpPr txBox="1"/>
          <p:nvPr/>
        </p:nvSpPr>
        <p:spPr>
          <a:xfrm>
            <a:off x="0" y="2439503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DF3EA-A6A8-5A8D-2CBA-992F667704C0}"/>
              </a:ext>
            </a:extLst>
          </p:cNvPr>
          <p:cNvSpPr txBox="1"/>
          <p:nvPr/>
        </p:nvSpPr>
        <p:spPr>
          <a:xfrm>
            <a:off x="1073426" y="3256354"/>
            <a:ext cx="762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nay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vi-VN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en-US" sz="4400" b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học</a:t>
            </a:r>
            <a:endParaRPr lang="vi-VN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 minh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 xôn xao</a:t>
            </a:r>
            <a:endParaRPr lang="vi-VN" sz="4400" b="1" dirty="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05347-2575-B0C1-0789-B2A4194FE60F}"/>
              </a:ext>
            </a:extLst>
          </p:cNvPr>
          <p:cNvSpPr txBox="1"/>
          <p:nvPr/>
        </p:nvSpPr>
        <p:spPr>
          <a:xfrm>
            <a:off x="2511285" y="4985913"/>
            <a:ext cx="6864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dạy múa,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dạy hát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đồ chơi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khéo tay.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hông có mô tả ảnh.">
            <a:extLst>
              <a:ext uri="{FF2B5EF4-FFF2-40B4-BE49-F238E27FC236}">
                <a16:creationId xmlns:a16="http://schemas.microsoft.com/office/drawing/2014/main" id="{2BB3420E-B3FC-436E-93C3-D1BC51EE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D779D-1A09-421B-A254-7D8DF3D25764}"/>
              </a:ext>
            </a:extLst>
          </p:cNvPr>
          <p:cNvSpPr txBox="1"/>
          <p:nvPr/>
        </p:nvSpPr>
        <p:spPr>
          <a:xfrm>
            <a:off x="3077592" y="2469161"/>
            <a:ext cx="603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8DEE4-B0F1-49C4-BFFD-FFAF15CD6372}"/>
              </a:ext>
            </a:extLst>
          </p:cNvPr>
          <p:cNvSpPr txBox="1"/>
          <p:nvPr/>
        </p:nvSpPr>
        <p:spPr>
          <a:xfrm>
            <a:off x="119267" y="2619468"/>
            <a:ext cx="119534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400" b="1" u="sng" dirty="0" err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u="sng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r>
              <a:rPr lang="en-US" sz="4400" b="1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Niềm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srgbClr val="1306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88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278F33-E121-80C2-D980-33818EAB09F4}"/>
              </a:ext>
            </a:extLst>
          </p:cNvPr>
          <p:cNvGrpSpPr/>
          <p:nvPr/>
        </p:nvGrpSpPr>
        <p:grpSpPr>
          <a:xfrm>
            <a:off x="342384" y="173935"/>
            <a:ext cx="11483303" cy="646331"/>
            <a:chOff x="1508918" y="1888664"/>
            <a:chExt cx="9247111" cy="10830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04CB5F-9DA3-1854-DE31-96058DEF800D}"/>
                </a:ext>
              </a:extLst>
            </p:cNvPr>
            <p:cNvSpPr/>
            <p:nvPr/>
          </p:nvSpPr>
          <p:spPr>
            <a:xfrm>
              <a:off x="1508918" y="1888664"/>
              <a:ext cx="924711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Nói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72F371-7A5C-3627-7848-AAC4C332DB52}"/>
                </a:ext>
              </a:extLst>
            </p:cNvPr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293DB5-8715-F921-30AD-03E70B997598}"/>
              </a:ext>
            </a:extLst>
          </p:cNvPr>
          <p:cNvSpPr/>
          <p:nvPr/>
        </p:nvSpPr>
        <p:spPr>
          <a:xfrm>
            <a:off x="342384" y="1115704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48559-914C-1CAF-95D0-AD0241F36516}"/>
              </a:ext>
            </a:extLst>
          </p:cNvPr>
          <p:cNvSpPr txBox="1"/>
          <p:nvPr/>
        </p:nvSpPr>
        <p:spPr>
          <a:xfrm>
            <a:off x="570903" y="1880304"/>
            <a:ext cx="681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2D116-1501-EC2C-1FCB-72459A3319F9}"/>
              </a:ext>
            </a:extLst>
          </p:cNvPr>
          <p:cNvSpPr txBox="1"/>
          <p:nvPr/>
        </p:nvSpPr>
        <p:spPr>
          <a:xfrm>
            <a:off x="493089" y="2638893"/>
            <a:ext cx="762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BA74A-CB16-C56E-ED32-3E1AE1E5DE2E}"/>
              </a:ext>
            </a:extLst>
          </p:cNvPr>
          <p:cNvSpPr txBox="1"/>
          <p:nvPr/>
        </p:nvSpPr>
        <p:spPr>
          <a:xfrm>
            <a:off x="493089" y="3441172"/>
            <a:ext cx="110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81DCD-0679-01B0-8B1B-EB540C4590AF}"/>
              </a:ext>
            </a:extLst>
          </p:cNvPr>
          <p:cNvSpPr txBox="1"/>
          <p:nvPr/>
        </p:nvSpPr>
        <p:spPr>
          <a:xfrm>
            <a:off x="493089" y="4318030"/>
            <a:ext cx="90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599F1-11B9-56C2-A0CD-D0004ADCF98C}"/>
              </a:ext>
            </a:extLst>
          </p:cNvPr>
          <p:cNvSpPr/>
          <p:nvPr/>
        </p:nvSpPr>
        <p:spPr>
          <a:xfrm>
            <a:off x="215789" y="5361586"/>
            <a:ext cx="1160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509056" y="228600"/>
            <a:ext cx="7015695" cy="5429251"/>
            <a:chOff x="1121526" y="1341074"/>
            <a:chExt cx="3065806" cy="2648383"/>
          </a:xfrm>
          <a:gradFill>
            <a:gsLst>
              <a:gs pos="63714">
                <a:srgbClr val="FFC000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623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589223" y="2282322"/>
            <a:ext cx="593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29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62388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127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97E5D2-85A9-431D-BC5A-DEE13380B27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i học vui sao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8AE06E-961D-48CB-BD2A-0ACB649C5795}:4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AC824D-BBA8-4D54-A4BA-59B3E48AF402}:4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2C85E6-FA13-4C21-962C-E7B93C63A3C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734C97-9E10-4E08-9192-CDDFDE29AA70}:4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D6D785-60CE-45C9-8605-F6E9F2A9ACF7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B73AB3-1132-444F-B4A4-415B56CAB285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805C4-1DFD-41AF-88D0-72DB5AF3B4F8}:4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3D7AB7-51EF-4C53-9D1D-2D9D462EAC14}:4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D5C8BA-E1F0-4A6A-BDFE-E93C17F6EFC0}:4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370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Maven Pro</vt:lpstr>
      <vt:lpstr>Nunito</vt:lpstr>
      <vt:lpstr>Tahoma</vt:lpstr>
      <vt:lpstr>Times New Roman</vt:lpstr>
      <vt:lpstr>Office Theme</vt:lpstr>
      <vt:lpstr>PowerPoint Presentation</vt:lpstr>
      <vt:lpstr>PowerPoint Presentation</vt:lpstr>
      <vt:lpstr>Giải nghĩa từ: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Đi học vui sao</dc:title>
  <dc:creator>Administrator</dc:creator>
  <cp:lastModifiedBy>SURFACE</cp:lastModifiedBy>
  <cp:revision>114</cp:revision>
  <dcterms:created xsi:type="dcterms:W3CDTF">2022-09-06T02:30:33Z</dcterms:created>
  <dcterms:modified xsi:type="dcterms:W3CDTF">2025-10-08T08:00:54Z</dcterms:modified>
</cp:coreProperties>
</file>