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sldIdLst>
    <p:sldId id="441" r:id="rId2"/>
    <p:sldId id="298" r:id="rId3"/>
    <p:sldId id="326" r:id="rId4"/>
    <p:sldId id="340" r:id="rId5"/>
    <p:sldId id="337" r:id="rId6"/>
    <p:sldId id="328" r:id="rId7"/>
    <p:sldId id="338" r:id="rId8"/>
    <p:sldId id="329" r:id="rId9"/>
    <p:sldId id="330" r:id="rId10"/>
    <p:sldId id="336" r:id="rId11"/>
    <p:sldId id="341" r:id="rId12"/>
    <p:sldId id="334" r:id="rId13"/>
    <p:sldId id="335" r:id="rId14"/>
    <p:sldId id="342" r:id="rId15"/>
  </p:sldIdLst>
  <p:sldSz cx="12192000" cy="6858000"/>
  <p:notesSz cx="6858000" cy="9144000"/>
  <p:embeddedFontLst>
    <p:embeddedFont>
      <p:font typeface="Arial-Rounded" panose="020B0500000000000000" charset="0"/>
      <p:regular r:id="rId17"/>
    </p:embeddedFont>
    <p:embeddedFont>
      <p:font typeface="Baloo" panose="020B0604020202020204" charset="0"/>
      <p:regular r:id="rId18"/>
    </p:embeddedFont>
    <p:embeddedFont>
      <p:font typeface="Coiny" panose="020B0604020202020204" charset="0"/>
      <p:regular r:id="rId19"/>
    </p:embeddedFont>
    <p:embeddedFont>
      <p:font typeface="Pattaya" panose="020B0604020202020204" charset="-34"/>
      <p:regular r:id="rId20"/>
    </p:embeddedFont>
  </p:embeddedFontLst>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6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BF362-5F4F-4C47-B397-42917850E675}"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FA9F82-FC7D-4D96-B624-760A588AF4E0}" type="slidenum">
              <a:rPr lang="en-US" smtClean="0"/>
              <a:t>‹#›</a:t>
            </a:fld>
            <a:endParaRPr lang="en-US"/>
          </a:p>
        </p:txBody>
      </p:sp>
    </p:spTree>
    <p:extLst>
      <p:ext uri="{BB962C8B-B14F-4D97-AF65-F5344CB8AC3E}">
        <p14:creationId xmlns:p14="http://schemas.microsoft.com/office/powerpoint/2010/main" val="170786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BD23FC-E35C-4893-9634-6C10E51E29A3}" type="slidenum">
              <a:rPr lang="en-US" smtClean="0"/>
              <a:pPr/>
              <a:t>1</a:t>
            </a:fld>
            <a:endParaRPr lang="en-US"/>
          </a:p>
        </p:txBody>
      </p:sp>
    </p:spTree>
    <p:extLst>
      <p:ext uri="{BB962C8B-B14F-4D97-AF65-F5344CB8AC3E}">
        <p14:creationId xmlns:p14="http://schemas.microsoft.com/office/powerpoint/2010/main" val="3119066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FA9F82-FC7D-4D96-B624-760A588AF4E0}" type="slidenum">
              <a:rPr lang="en-US" smtClean="0"/>
              <a:t>10</a:t>
            </a:fld>
            <a:endParaRPr lang="en-US"/>
          </a:p>
        </p:txBody>
      </p:sp>
    </p:spTree>
    <p:extLst>
      <p:ext uri="{BB962C8B-B14F-4D97-AF65-F5344CB8AC3E}">
        <p14:creationId xmlns:p14="http://schemas.microsoft.com/office/powerpoint/2010/main" val="477540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779767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179293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415171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307906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10761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86786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60071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FA9F82-FC7D-4D96-B624-760A588AF4E0}" type="slidenum">
              <a:rPr lang="en-US" smtClean="0"/>
              <a:t>5</a:t>
            </a:fld>
            <a:endParaRPr lang="en-US"/>
          </a:p>
        </p:txBody>
      </p:sp>
    </p:spTree>
    <p:extLst>
      <p:ext uri="{BB962C8B-B14F-4D97-AF65-F5344CB8AC3E}">
        <p14:creationId xmlns:p14="http://schemas.microsoft.com/office/powerpoint/2010/main" val="386149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13946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55437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26882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1431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2025/10/8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8492928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2025/10/8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42565790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2025/10/8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1019024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2025/10/8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6684310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2025/10/8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22015274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DAF64E-6CCA-4C71-BD72-DBFC556EDAD3}" type="datetimeFigureOut">
              <a:rPr lang="zh-CN" altLang="en-US" smtClean="0"/>
              <a:t>2025/10/8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23086042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DAF64E-6CCA-4C71-BD72-DBFC556EDAD3}" type="datetimeFigureOut">
              <a:rPr lang="zh-CN" altLang="en-US" smtClean="0"/>
              <a:t>2025/10/8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20259418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9DAF64E-6CCA-4C71-BD72-DBFC556EDAD3}" type="datetimeFigureOut">
              <a:rPr lang="zh-CN" altLang="en-US" smtClean="0"/>
              <a:t>2025/10/8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4430959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DAF64E-6CCA-4C71-BD72-DBFC556EDAD3}" type="datetimeFigureOut">
              <a:rPr lang="zh-CN" altLang="en-US" smtClean="0"/>
              <a:t>2025/10/8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7018229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9DAF64E-6CCA-4C71-BD72-DBFC556EDAD3}" type="datetimeFigureOut">
              <a:rPr lang="zh-CN" altLang="en-US" smtClean="0"/>
              <a:t>2025/10/8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9266394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9DAF64E-6CCA-4C71-BD72-DBFC556EDAD3}" type="datetimeFigureOut">
              <a:rPr lang="zh-CN" altLang="en-US" smtClean="0"/>
              <a:t>2025/10/8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6178708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字魂107号-萌趣欢乐体" panose="00000500000000000000" pitchFamily="2" charset="-122"/>
              </a:defRPr>
            </a:lvl1pPr>
          </a:lstStyle>
          <a:p>
            <a:fld id="{A9DAF64E-6CCA-4C71-BD72-DBFC556EDAD3}" type="datetimeFigureOut">
              <a:rPr lang="zh-CN" altLang="en-US" smtClean="0"/>
              <a:pPr/>
              <a:t>2025/10/8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字魂107号-萌趣欢乐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字魂107号-萌趣欢乐体" panose="00000500000000000000" pitchFamily="2" charset="-122"/>
              </a:defRPr>
            </a:lvl1pPr>
          </a:lstStyle>
          <a:p>
            <a:fld id="{82E0791F-05A3-48DB-ADDB-28E0D19067A6}" type="slidenum">
              <a:rPr lang="zh-CN" altLang="en-US" smtClean="0"/>
              <a:pPr/>
              <a:t>‹#›</a:t>
            </a:fld>
            <a:endParaRPr lang="zh-CN" altLang="en-US" dirty="0"/>
          </a:p>
        </p:txBody>
      </p:sp>
    </p:spTree>
    <p:extLst>
      <p:ext uri="{BB962C8B-B14F-4D97-AF65-F5344CB8AC3E}">
        <p14:creationId xmlns:p14="http://schemas.microsoft.com/office/powerpoint/2010/main" val="3161323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1.xml"/><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wmf"/><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wmf"/></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0.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4.emf"/><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3.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emf"/><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image" Target="../media/image12.png"/><Relationship Id="rId12"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0.png"/><Relationship Id="rId11"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9.png"/><Relationship Id="rId4" Type="http://schemas.openxmlformats.org/officeDocument/2006/relationships/audio" Target="../media/audio1.wav"/><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81" y="4080998"/>
            <a:ext cx="1522068" cy="197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72719" y="3257986"/>
            <a:ext cx="8793264" cy="184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494" tIns="53747" rIns="107494" bIns="5374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6"/>
              </a:spcBef>
              <a:defRPr/>
            </a:pPr>
            <a:r>
              <a:rPr lang="en-US" sz="2992"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99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2"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99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2"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99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2"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99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346"/>
              </a:spcBef>
              <a:defRPr/>
            </a:pPr>
            <a:r>
              <a:rPr lang="en-US" sz="35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đoạn</a:t>
            </a:r>
            <a:r>
              <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về</a:t>
            </a:r>
            <a:r>
              <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cách</a:t>
            </a:r>
            <a:r>
              <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làm</a:t>
            </a:r>
            <a:r>
              <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món</a:t>
            </a:r>
            <a:r>
              <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ăn</a:t>
            </a:r>
            <a:endParaRPr lang="en-US" sz="35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1863204" y="1547830"/>
            <a:ext cx="8581562" cy="148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494" tIns="53747" rIns="107494" bIns="5374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88"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88"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1921186" y="5395679"/>
            <a:ext cx="4469564" cy="66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494" tIns="53747" rIns="107494" bIns="53747">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795" b="1" i="1" dirty="0" err="1">
                <a:solidFill>
                  <a:srgbClr val="FF0066"/>
                </a:solidFill>
                <a:latin typeface="Times New Roman" pitchFamily="18" charset="0"/>
              </a:rPr>
              <a:t>Giáo</a:t>
            </a:r>
            <a:r>
              <a:rPr lang="en-US" altLang="en-US" sz="1795" b="1" i="1" dirty="0">
                <a:solidFill>
                  <a:srgbClr val="FF0066"/>
                </a:solidFill>
                <a:latin typeface="Times New Roman" pitchFamily="18" charset="0"/>
              </a:rPr>
              <a:t> </a:t>
            </a:r>
            <a:r>
              <a:rPr lang="en-US" altLang="en-US" sz="1795" b="1" i="1" dirty="0" err="1">
                <a:solidFill>
                  <a:srgbClr val="FF0066"/>
                </a:solidFill>
                <a:latin typeface="Times New Roman" pitchFamily="18" charset="0"/>
              </a:rPr>
              <a:t>viên</a:t>
            </a:r>
            <a:r>
              <a:rPr lang="en-US" altLang="en-US" sz="1795" b="1" i="1" dirty="0">
                <a:solidFill>
                  <a:srgbClr val="FF0066"/>
                </a:solidFill>
                <a:latin typeface="Times New Roman" pitchFamily="18" charset="0"/>
              </a:rPr>
              <a:t>: </a:t>
            </a:r>
            <a:r>
              <a:rPr lang="en-US" altLang="en-US" sz="1795" b="1" i="1" dirty="0" err="1">
                <a:solidFill>
                  <a:srgbClr val="FF0066"/>
                </a:solidFill>
                <a:latin typeface="Times New Roman" pitchFamily="18" charset="0"/>
              </a:rPr>
              <a:t>Đỗ</a:t>
            </a:r>
            <a:r>
              <a:rPr lang="en-US" altLang="en-US" sz="1795" b="1" i="1" dirty="0">
                <a:solidFill>
                  <a:srgbClr val="FF0066"/>
                </a:solidFill>
                <a:latin typeface="Times New Roman" pitchFamily="18" charset="0"/>
              </a:rPr>
              <a:t> Thị Hoài Phương</a:t>
            </a:r>
          </a:p>
          <a:p>
            <a:pPr eaLnBrk="1" hangingPunct="1"/>
            <a:r>
              <a:rPr lang="en-US" altLang="en-US" sz="1795" b="1" i="1" dirty="0" err="1">
                <a:solidFill>
                  <a:srgbClr val="FF0066"/>
                </a:solidFill>
                <a:latin typeface="Times New Roman" pitchFamily="18" charset="0"/>
              </a:rPr>
              <a:t>Lớp</a:t>
            </a:r>
            <a:r>
              <a:rPr lang="en-US" altLang="en-US" sz="1795" b="1" i="1" dirty="0">
                <a:solidFill>
                  <a:srgbClr val="FF0066"/>
                </a:solidFill>
                <a:latin typeface="Times New Roman" pitchFamily="18" charset="0"/>
              </a:rPr>
              <a:t>:  3B</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379" y="5048164"/>
            <a:ext cx="4201390" cy="15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840108" y="256682"/>
            <a:ext cx="1556955" cy="199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9824587" y="317735"/>
            <a:ext cx="1562892" cy="186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9831107" y="745008"/>
            <a:ext cx="1102895" cy="143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1915146" y="4470534"/>
            <a:ext cx="1059407" cy="77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15344" y="3832884"/>
            <a:ext cx="3242820" cy="2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1">
            <a:extLst>
              <a:ext uri="{FF2B5EF4-FFF2-40B4-BE49-F238E27FC236}">
                <a16:creationId xmlns:a16="http://schemas.microsoft.com/office/drawing/2014/main" id="{66313B62-D3FF-4CB1-B79E-F07E2F67E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图片 2">
            <a:extLst>
              <a:ext uri="{FF2B5EF4-FFF2-40B4-BE49-F238E27FC236}">
                <a16:creationId xmlns:a16="http://schemas.microsoft.com/office/drawing/2014/main" id="{0DD4AE37-0902-4CD1-9AC8-CD864CF1F9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sp>
        <p:nvSpPr>
          <p:cNvPr id="4" name="AutoShape 3">
            <a:extLst>
              <a:ext uri="{FF2B5EF4-FFF2-40B4-BE49-F238E27FC236}">
                <a16:creationId xmlns:a16="http://schemas.microsoft.com/office/drawing/2014/main" id="{9A776BA4-3C16-403A-81DE-FCB695E919C2}"/>
              </a:ext>
            </a:extLst>
          </p:cNvPr>
          <p:cNvSpPr>
            <a:spLocks noChangeAspect="1" noChangeArrowheads="1" noTextEdit="1"/>
          </p:cNvSpPr>
          <p:nvPr/>
        </p:nvSpPr>
        <p:spPr bwMode="auto">
          <a:xfrm>
            <a:off x="8626475" y="1638985"/>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nvGrpSpPr>
          <p:cNvPr id="5" name="Group 4">
            <a:extLst>
              <a:ext uri="{FF2B5EF4-FFF2-40B4-BE49-F238E27FC236}">
                <a16:creationId xmlns:a16="http://schemas.microsoft.com/office/drawing/2014/main" id="{E845A370-48B2-4F7F-9638-9C2A94040BA0}"/>
              </a:ext>
            </a:extLst>
          </p:cNvPr>
          <p:cNvGrpSpPr/>
          <p:nvPr/>
        </p:nvGrpSpPr>
        <p:grpSpPr>
          <a:xfrm>
            <a:off x="8012404" y="1234073"/>
            <a:ext cx="3054350" cy="1895475"/>
            <a:chOff x="9144000" y="-12700"/>
            <a:chExt cx="3054350" cy="1895475"/>
          </a:xfrm>
        </p:grpSpPr>
        <p:sp>
          <p:nvSpPr>
            <p:cNvPr id="6" name="Rectangle 5">
              <a:extLst>
                <a:ext uri="{FF2B5EF4-FFF2-40B4-BE49-F238E27FC236}">
                  <a16:creationId xmlns:a16="http://schemas.microsoft.com/office/drawing/2014/main" id="{8B46BCB8-4710-40B2-8119-3F79F45C6765}"/>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6600" b="0" i="0" u="none" strike="noStrike" kern="0" cap="none" spc="0" normalizeH="0" baseline="0" noProof="0" dirty="0">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Baloo" panose="03080902040302020200" pitchFamily="66" charset="0"/>
                  <a:ea typeface="宋体" panose="02010600030101010101" pitchFamily="2" charset="-122"/>
                  <a:cs typeface="Baloo" panose="03080902040302020200" pitchFamily="66" charset="0"/>
                </a:rPr>
                <a:t>Chia </a:t>
              </a:r>
              <a:r>
                <a:rPr kumimoji="0" lang="en-US" altLang="zh-CN" sz="6600" b="0" i="0" u="none" strike="noStrike" kern="0" cap="none" spc="0" normalizeH="0" baseline="0" noProof="0" dirty="0" err="1">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Baloo" panose="03080902040302020200" pitchFamily="66" charset="0"/>
                  <a:ea typeface="宋体" panose="02010600030101010101" pitchFamily="2" charset="-122"/>
                  <a:cs typeface="Baloo" panose="03080902040302020200" pitchFamily="66" charset="0"/>
                </a:rPr>
                <a:t>sẻ</a:t>
              </a:r>
              <a:endParaRPr kumimoji="0" lang="zh-CN" altLang="zh-CN" sz="1800" b="0" i="0" u="none" strike="noStrike" kern="0" cap="none" spc="0" normalizeH="0" baseline="0" noProof="0" dirty="0">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Baloo" panose="03080902040302020200" pitchFamily="66" charset="0"/>
                <a:ea typeface="宋体" panose="02010600030101010101" pitchFamily="2" charset="-122"/>
                <a:cs typeface="Baloo" panose="03080902040302020200" pitchFamily="66" charset="0"/>
              </a:endParaRPr>
            </a:p>
          </p:txBody>
        </p:sp>
        <p:grpSp>
          <p:nvGrpSpPr>
            <p:cNvPr id="7" name="Group 6">
              <a:extLst>
                <a:ext uri="{FF2B5EF4-FFF2-40B4-BE49-F238E27FC236}">
                  <a16:creationId xmlns:a16="http://schemas.microsoft.com/office/drawing/2014/main" id="{5900F3D5-8123-4282-8F5B-2CD629A7F74E}"/>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8" name="Freeform 6">
                <a:extLst>
                  <a:ext uri="{FF2B5EF4-FFF2-40B4-BE49-F238E27FC236}">
                    <a16:creationId xmlns:a16="http://schemas.microsoft.com/office/drawing/2014/main" id="{111156EF-E85B-49FB-9ABB-909DC4A50693}"/>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 name="Freeform 7">
                <a:extLst>
                  <a:ext uri="{FF2B5EF4-FFF2-40B4-BE49-F238E27FC236}">
                    <a16:creationId xmlns:a16="http://schemas.microsoft.com/office/drawing/2014/main" id="{E806BB44-AB64-4C7D-AA6A-AE697225585C}"/>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0" name="Freeform 8">
                <a:extLst>
                  <a:ext uri="{FF2B5EF4-FFF2-40B4-BE49-F238E27FC236}">
                    <a16:creationId xmlns:a16="http://schemas.microsoft.com/office/drawing/2014/main" id="{46F0C755-8721-43E2-9EDA-2FCC33D8F120}"/>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1" name="Group 10">
            <a:extLst>
              <a:ext uri="{FF2B5EF4-FFF2-40B4-BE49-F238E27FC236}">
                <a16:creationId xmlns:a16="http://schemas.microsoft.com/office/drawing/2014/main" id="{DD9CBB44-DC35-4A66-B8CC-13F836CFC32B}"/>
              </a:ext>
            </a:extLst>
          </p:cNvPr>
          <p:cNvGrpSpPr/>
          <p:nvPr/>
        </p:nvGrpSpPr>
        <p:grpSpPr>
          <a:xfrm>
            <a:off x="3514693" y="2215148"/>
            <a:ext cx="2017727" cy="1828800"/>
            <a:chOff x="1198800" y="1420752"/>
            <a:chExt cx="2017727" cy="1828800"/>
          </a:xfrm>
        </p:grpSpPr>
        <p:pic>
          <p:nvPicPr>
            <p:cNvPr id="12" name="图片 7">
              <a:extLst>
                <a:ext uri="{FF2B5EF4-FFF2-40B4-BE49-F238E27FC236}">
                  <a16:creationId xmlns:a16="http://schemas.microsoft.com/office/drawing/2014/main" id="{D3E1EEC3-3931-454A-A2F9-72F84891B51A}"/>
                </a:ext>
              </a:extLst>
            </p:cNvPr>
            <p:cNvPicPr>
              <a:picLocks noChangeAspect="1"/>
            </p:cNvPicPr>
            <p:nvPr/>
          </p:nvPicPr>
          <p:blipFill>
            <a:blip r:embed="rId6"/>
            <a:stretch>
              <a:fillRect/>
            </a:stretch>
          </p:blipFill>
          <p:spPr>
            <a:xfrm>
              <a:off x="1198800" y="1420752"/>
              <a:ext cx="2017727" cy="1828800"/>
            </a:xfrm>
            <a:prstGeom prst="rect">
              <a:avLst/>
            </a:prstGeom>
          </p:spPr>
        </p:pic>
        <p:sp>
          <p:nvSpPr>
            <p:cNvPr id="13" name="TextBox 12">
              <a:extLst>
                <a:ext uri="{FF2B5EF4-FFF2-40B4-BE49-F238E27FC236}">
                  <a16:creationId xmlns:a16="http://schemas.microsoft.com/office/drawing/2014/main" id="{16EFDFF8-7509-4D6D-9B20-0054AD0B2978}"/>
                </a:ext>
              </a:extLst>
            </p:cNvPr>
            <p:cNvSpPr txBox="1"/>
            <p:nvPr/>
          </p:nvSpPr>
          <p:spPr>
            <a:xfrm>
              <a:off x="1387014" y="2113002"/>
              <a:ext cx="164129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0066FF"/>
                  </a:solidFill>
                  <a:effectLst/>
                  <a:uLnTx/>
                  <a:uFillTx/>
                  <a:latin typeface="Pattaya" panose="00000500000000000000" pitchFamily="2" charset="-34"/>
                  <a:ea typeface="+mn-ea"/>
                  <a:cs typeface="Pattaya" panose="00000500000000000000" pitchFamily="2" charset="-34"/>
                </a:rPr>
                <a:t>Trình</a:t>
              </a:r>
              <a:r>
                <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rPr>
                <a:t> </a:t>
              </a:r>
              <a:r>
                <a:rPr kumimoji="0" lang="en-US" sz="3000" b="0" i="0" u="none" strike="noStrike" kern="1200" cap="none" spc="0" normalizeH="0" baseline="0" noProof="0" dirty="0" err="1">
                  <a:ln>
                    <a:noFill/>
                  </a:ln>
                  <a:solidFill>
                    <a:srgbClr val="0066FF"/>
                  </a:solidFill>
                  <a:effectLst/>
                  <a:uLnTx/>
                  <a:uFillTx/>
                  <a:latin typeface="Pattaya" panose="00000500000000000000" pitchFamily="2" charset="-34"/>
                  <a:ea typeface="+mn-ea"/>
                  <a:cs typeface="Pattaya" panose="00000500000000000000" pitchFamily="2" charset="-34"/>
                </a:rPr>
                <a:t>bày</a:t>
              </a: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pic>
        <p:nvPicPr>
          <p:cNvPr id="14" name="Picture 13" descr="A picture containing text, toy, doll&#10;&#10;Description automatically generated">
            <a:extLst>
              <a:ext uri="{FF2B5EF4-FFF2-40B4-BE49-F238E27FC236}">
                <a16:creationId xmlns:a16="http://schemas.microsoft.com/office/drawing/2014/main" id="{BDE90E39-0ED7-4B65-BB8E-D2BDCE34DD6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28900" y="3705185"/>
            <a:ext cx="1733550" cy="3236120"/>
          </a:xfrm>
          <a:prstGeom prst="rect">
            <a:avLst/>
          </a:prstGeom>
        </p:spPr>
      </p:pic>
      <p:pic>
        <p:nvPicPr>
          <p:cNvPr id="15" name="Picture 14" descr="A picture containing text, toy, doll&#10;&#10;Description automatically generated">
            <a:extLst>
              <a:ext uri="{FF2B5EF4-FFF2-40B4-BE49-F238E27FC236}">
                <a16:creationId xmlns:a16="http://schemas.microsoft.com/office/drawing/2014/main" id="{D5328B66-FA67-4C56-86C6-2FFFA01EC22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83888" y="3752850"/>
            <a:ext cx="1562239" cy="3106738"/>
          </a:xfrm>
          <a:prstGeom prst="rect">
            <a:avLst/>
          </a:prstGeom>
        </p:spPr>
      </p:pic>
      <p:grpSp>
        <p:nvGrpSpPr>
          <p:cNvPr id="16" name="Group 15">
            <a:extLst>
              <a:ext uri="{FF2B5EF4-FFF2-40B4-BE49-F238E27FC236}">
                <a16:creationId xmlns:a16="http://schemas.microsoft.com/office/drawing/2014/main" id="{13B1EAEF-CBFB-420E-BE79-0A2D9F5E5CFE}"/>
              </a:ext>
            </a:extLst>
          </p:cNvPr>
          <p:cNvGrpSpPr/>
          <p:nvPr/>
        </p:nvGrpSpPr>
        <p:grpSpPr>
          <a:xfrm>
            <a:off x="5612380" y="1804149"/>
            <a:ext cx="2017726" cy="1828800"/>
            <a:chOff x="3769768" y="601490"/>
            <a:chExt cx="2017726" cy="1828800"/>
          </a:xfrm>
        </p:grpSpPr>
        <p:pic>
          <p:nvPicPr>
            <p:cNvPr id="17" name="图片 2">
              <a:extLst>
                <a:ext uri="{FF2B5EF4-FFF2-40B4-BE49-F238E27FC236}">
                  <a16:creationId xmlns:a16="http://schemas.microsoft.com/office/drawing/2014/main" id="{1AFBCCD2-F1FC-453B-ABF5-B63883F44919}"/>
                </a:ext>
              </a:extLst>
            </p:cNvPr>
            <p:cNvPicPr>
              <a:picLocks noChangeAspect="1"/>
            </p:cNvPicPr>
            <p:nvPr/>
          </p:nvPicPr>
          <p:blipFill>
            <a:blip r:embed="rId6"/>
            <a:stretch>
              <a:fillRect/>
            </a:stretch>
          </p:blipFill>
          <p:spPr>
            <a:xfrm flipH="1">
              <a:off x="3769768" y="601490"/>
              <a:ext cx="2017726" cy="1828800"/>
            </a:xfrm>
            <a:prstGeom prst="rect">
              <a:avLst/>
            </a:prstGeom>
          </p:spPr>
        </p:pic>
        <p:sp>
          <p:nvSpPr>
            <p:cNvPr id="18" name="TextBox 17">
              <a:extLst>
                <a:ext uri="{FF2B5EF4-FFF2-40B4-BE49-F238E27FC236}">
                  <a16:creationId xmlns:a16="http://schemas.microsoft.com/office/drawing/2014/main" id="{66D7FB22-EF1D-4005-8447-3A39740FCD22}"/>
                </a:ext>
              </a:extLst>
            </p:cNvPr>
            <p:cNvSpPr txBox="1"/>
            <p:nvPr/>
          </p:nvSpPr>
          <p:spPr>
            <a:xfrm>
              <a:off x="4002711" y="1307326"/>
              <a:ext cx="155183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00CC00"/>
                  </a:solidFill>
                  <a:effectLst/>
                  <a:uLnTx/>
                  <a:uFillTx/>
                  <a:latin typeface="Pattaya" panose="00000500000000000000" pitchFamily="2" charset="-34"/>
                  <a:ea typeface="+mn-ea"/>
                  <a:cs typeface="Pattaya" panose="00000500000000000000" pitchFamily="2" charset="-34"/>
                </a:rPr>
                <a:t>Nhận</a:t>
              </a:r>
              <a:r>
                <a:rPr kumimoji="0" lang="en-US" sz="3000" b="0" i="0" u="none" strike="noStrike" kern="1200" cap="none" spc="0" normalizeH="0" baseline="0" noProof="0" dirty="0">
                  <a:ln>
                    <a:noFill/>
                  </a:ln>
                  <a:solidFill>
                    <a:srgbClr val="00CC00"/>
                  </a:solidFill>
                  <a:effectLst/>
                  <a:uLnTx/>
                  <a:uFillTx/>
                  <a:latin typeface="Pattaya" panose="00000500000000000000" pitchFamily="2" charset="-34"/>
                  <a:ea typeface="+mn-ea"/>
                  <a:cs typeface="Pattaya" panose="00000500000000000000" pitchFamily="2" charset="-34"/>
                </a:rPr>
                <a:t> </a:t>
              </a:r>
              <a:r>
                <a:rPr kumimoji="0" lang="en-US" sz="3000" b="0" i="0" u="none" strike="noStrike" kern="1200" cap="none" spc="0" normalizeH="0" baseline="0" noProof="0" dirty="0" err="1">
                  <a:ln>
                    <a:noFill/>
                  </a:ln>
                  <a:solidFill>
                    <a:srgbClr val="00CC00"/>
                  </a:solidFill>
                  <a:effectLst/>
                  <a:uLnTx/>
                  <a:uFillTx/>
                  <a:latin typeface="Pattaya" panose="00000500000000000000" pitchFamily="2" charset="-34"/>
                  <a:ea typeface="+mn-ea"/>
                  <a:cs typeface="Pattaya" panose="00000500000000000000" pitchFamily="2" charset="-34"/>
                </a:rPr>
                <a:t>xét</a:t>
              </a:r>
              <a:endParaRPr kumimoji="0" lang="en-US" sz="3000" b="0" i="0" u="none" strike="noStrike" kern="1200" cap="none" spc="0" normalizeH="0" baseline="0" noProof="0" dirty="0">
                <a:ln>
                  <a:noFill/>
                </a:ln>
                <a:solidFill>
                  <a:srgbClr val="00CC00"/>
                </a:solidFill>
                <a:effectLst/>
                <a:uLnTx/>
                <a:uFillTx/>
                <a:latin typeface="Pattaya" panose="00000500000000000000" pitchFamily="2" charset="-34"/>
                <a:ea typeface="+mn-ea"/>
                <a:cs typeface="Pattaya" panose="00000500000000000000" pitchFamily="2" charset="-34"/>
              </a:endParaRPr>
            </a:p>
          </p:txBody>
        </p:sp>
      </p:grpSp>
      <p:sp>
        <p:nvSpPr>
          <p:cNvPr id="19" name="TextBox 18">
            <a:extLst>
              <a:ext uri="{FF2B5EF4-FFF2-40B4-BE49-F238E27FC236}">
                <a16:creationId xmlns:a16="http://schemas.microsoft.com/office/drawing/2014/main" id="{52ECFA3C-C3F4-459F-8E44-00BF22304391}"/>
              </a:ext>
            </a:extLst>
          </p:cNvPr>
          <p:cNvSpPr txBox="1"/>
          <p:nvPr/>
        </p:nvSpPr>
        <p:spPr>
          <a:xfrm>
            <a:off x="681380" y="1804149"/>
            <a:ext cx="3338170" cy="523220"/>
          </a:xfrm>
          <a:custGeom>
            <a:avLst/>
            <a:gdLst>
              <a:gd name="connsiteX0" fmla="*/ 0 w 3338170"/>
              <a:gd name="connsiteY0" fmla="*/ 0 h 523220"/>
              <a:gd name="connsiteX1" fmla="*/ 3338170 w 3338170"/>
              <a:gd name="connsiteY1" fmla="*/ 0 h 523220"/>
              <a:gd name="connsiteX2" fmla="*/ 3338170 w 3338170"/>
              <a:gd name="connsiteY2" fmla="*/ 523220 h 523220"/>
              <a:gd name="connsiteX3" fmla="*/ 0 w 3338170"/>
              <a:gd name="connsiteY3" fmla="*/ 523220 h 523220"/>
              <a:gd name="connsiteX4" fmla="*/ 0 w 3338170"/>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170" h="523220" fill="none" extrusionOk="0">
                <a:moveTo>
                  <a:pt x="0" y="0"/>
                </a:moveTo>
                <a:cubicBezTo>
                  <a:pt x="1351117" y="5222"/>
                  <a:pt x="1785022" y="24918"/>
                  <a:pt x="3338170" y="0"/>
                </a:cubicBezTo>
                <a:cubicBezTo>
                  <a:pt x="3341551" y="143545"/>
                  <a:pt x="3383958" y="364357"/>
                  <a:pt x="3338170" y="523220"/>
                </a:cubicBezTo>
                <a:cubicBezTo>
                  <a:pt x="2229680" y="358459"/>
                  <a:pt x="789104" y="641370"/>
                  <a:pt x="0" y="523220"/>
                </a:cubicBezTo>
                <a:cubicBezTo>
                  <a:pt x="19472" y="295114"/>
                  <a:pt x="34079" y="163437"/>
                  <a:pt x="0" y="0"/>
                </a:cubicBezTo>
                <a:close/>
              </a:path>
              <a:path w="3338170" h="523220" stroke="0" extrusionOk="0">
                <a:moveTo>
                  <a:pt x="0" y="0"/>
                </a:moveTo>
                <a:cubicBezTo>
                  <a:pt x="1283609" y="11849"/>
                  <a:pt x="2736740" y="-161459"/>
                  <a:pt x="3338170" y="0"/>
                </a:cubicBezTo>
                <a:cubicBezTo>
                  <a:pt x="3312282" y="136655"/>
                  <a:pt x="3313402" y="451084"/>
                  <a:pt x="3338170" y="523220"/>
                </a:cubicBezTo>
                <a:cubicBezTo>
                  <a:pt x="1878010" y="377360"/>
                  <a:pt x="1284941" y="444896"/>
                  <a:pt x="0" y="523220"/>
                </a:cubicBezTo>
                <a:cubicBezTo>
                  <a:pt x="-36542" y="352608"/>
                  <a:pt x="-23037" y="25650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Nêu</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các</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bước</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rang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thịt</a:t>
            </a:r>
            <a:endParaRPr kumimoji="0" lang="vi-VN"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endParaRPr>
          </a:p>
        </p:txBody>
      </p:sp>
      <p:sp>
        <p:nvSpPr>
          <p:cNvPr id="20" name="TextBox 19">
            <a:extLst>
              <a:ext uri="{FF2B5EF4-FFF2-40B4-BE49-F238E27FC236}">
                <a16:creationId xmlns:a16="http://schemas.microsoft.com/office/drawing/2014/main" id="{336CFD33-42DA-4406-B1B3-29E2C67314F4}"/>
              </a:ext>
            </a:extLst>
          </p:cNvPr>
          <p:cNvSpPr txBox="1"/>
          <p:nvPr/>
        </p:nvSpPr>
        <p:spPr>
          <a:xfrm>
            <a:off x="8436445" y="4043948"/>
            <a:ext cx="2476143" cy="954107"/>
          </a:xfrm>
          <a:custGeom>
            <a:avLst/>
            <a:gdLst>
              <a:gd name="connsiteX0" fmla="*/ 0 w 2476143"/>
              <a:gd name="connsiteY0" fmla="*/ 0 h 954107"/>
              <a:gd name="connsiteX1" fmla="*/ 2476143 w 2476143"/>
              <a:gd name="connsiteY1" fmla="*/ 0 h 954107"/>
              <a:gd name="connsiteX2" fmla="*/ 2476143 w 2476143"/>
              <a:gd name="connsiteY2" fmla="*/ 954107 h 954107"/>
              <a:gd name="connsiteX3" fmla="*/ 0 w 2476143"/>
              <a:gd name="connsiteY3" fmla="*/ 954107 h 954107"/>
              <a:gd name="connsiteX4" fmla="*/ 0 w 2476143"/>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143" h="954107" fill="none" extrusionOk="0">
                <a:moveTo>
                  <a:pt x="0" y="0"/>
                </a:moveTo>
                <a:cubicBezTo>
                  <a:pt x="313699" y="5222"/>
                  <a:pt x="2080220" y="24918"/>
                  <a:pt x="2476143" y="0"/>
                </a:cubicBezTo>
                <a:cubicBezTo>
                  <a:pt x="2501451" y="365569"/>
                  <a:pt x="2510688" y="532638"/>
                  <a:pt x="2476143" y="954107"/>
                </a:cubicBezTo>
                <a:cubicBezTo>
                  <a:pt x="1750939" y="789346"/>
                  <a:pt x="697821" y="1072257"/>
                  <a:pt x="0" y="954107"/>
                </a:cubicBezTo>
                <a:cubicBezTo>
                  <a:pt x="25104" y="519547"/>
                  <a:pt x="34190" y="155245"/>
                  <a:pt x="0" y="0"/>
                </a:cubicBezTo>
                <a:close/>
              </a:path>
              <a:path w="2476143" h="954107" stroke="0" extrusionOk="0">
                <a:moveTo>
                  <a:pt x="0" y="0"/>
                </a:moveTo>
                <a:cubicBezTo>
                  <a:pt x="1128329" y="11849"/>
                  <a:pt x="1446789" y="-161459"/>
                  <a:pt x="2476143" y="0"/>
                </a:cubicBezTo>
                <a:cubicBezTo>
                  <a:pt x="2400327" y="168997"/>
                  <a:pt x="2429108" y="796602"/>
                  <a:pt x="2476143" y="954107"/>
                </a:cubicBezTo>
                <a:cubicBezTo>
                  <a:pt x="1880332" y="808247"/>
                  <a:pt x="1012856"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Nhận</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xét</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góp</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ý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lịch</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sự</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cho</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bạn</a:t>
            </a:r>
            <a:endPar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endParaRPr>
          </a:p>
        </p:txBody>
      </p:sp>
    </p:spTree>
    <p:custDataLst>
      <p:tags r:id="rId1"/>
    </p:custDataLst>
    <p:extLst>
      <p:ext uri="{BB962C8B-B14F-4D97-AF65-F5344CB8AC3E}">
        <p14:creationId xmlns:p14="http://schemas.microsoft.com/office/powerpoint/2010/main" val="40454692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out)">
                                      <p:cBhvr>
                                        <p:cTn id="12" dur="500"/>
                                        <p:tgtEl>
                                          <p:spTgt spid="11"/>
                                        </p:tgtEl>
                                      </p:cBhvr>
                                    </p:animEffect>
                                  </p:childTnLst>
                                </p:cTn>
                              </p:par>
                              <p:par>
                                <p:cTn id="13" presetID="42"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out)">
                                      <p:cBhvr>
                                        <p:cTn id="26" dur="500"/>
                                        <p:tgtEl>
                                          <p:spTgt spid="16"/>
                                        </p:tgtEl>
                                      </p:cBhvr>
                                    </p:animEffect>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pic>
        <p:nvPicPr>
          <p:cNvPr id="12" name="图片 3">
            <a:extLst>
              <a:ext uri="{FF2B5EF4-FFF2-40B4-BE49-F238E27FC236}">
                <a16:creationId xmlns:a16="http://schemas.microsoft.com/office/drawing/2014/main" id="{C401E951-E127-47FC-AB55-9921BFE1E5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sp>
        <p:nvSpPr>
          <p:cNvPr id="8" name="TextBox 7">
            <a:extLst>
              <a:ext uri="{FF2B5EF4-FFF2-40B4-BE49-F238E27FC236}">
                <a16:creationId xmlns:a16="http://schemas.microsoft.com/office/drawing/2014/main" id="{500F34C8-6EA2-499E-9150-923CC0FC6A4D}"/>
              </a:ext>
            </a:extLst>
          </p:cNvPr>
          <p:cNvSpPr txBox="1"/>
          <p:nvPr/>
        </p:nvSpPr>
        <p:spPr>
          <a:xfrm>
            <a:off x="4429125" y="1023099"/>
            <a:ext cx="4305300" cy="646331"/>
          </a:xfrm>
          <a:custGeom>
            <a:avLst/>
            <a:gdLst>
              <a:gd name="connsiteX0" fmla="*/ 0 w 4305300"/>
              <a:gd name="connsiteY0" fmla="*/ 0 h 646331"/>
              <a:gd name="connsiteX1" fmla="*/ 4305300 w 4305300"/>
              <a:gd name="connsiteY1" fmla="*/ 0 h 646331"/>
              <a:gd name="connsiteX2" fmla="*/ 4305300 w 4305300"/>
              <a:gd name="connsiteY2" fmla="*/ 646331 h 646331"/>
              <a:gd name="connsiteX3" fmla="*/ 0 w 4305300"/>
              <a:gd name="connsiteY3" fmla="*/ 646331 h 646331"/>
              <a:gd name="connsiteX4" fmla="*/ 0 w 4305300"/>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300" h="646331" fill="none" extrusionOk="0">
                <a:moveTo>
                  <a:pt x="0" y="0"/>
                </a:moveTo>
                <a:cubicBezTo>
                  <a:pt x="1549266" y="5222"/>
                  <a:pt x="3419701" y="24918"/>
                  <a:pt x="4305300" y="0"/>
                </a:cubicBezTo>
                <a:cubicBezTo>
                  <a:pt x="4305554" y="82799"/>
                  <a:pt x="4325078" y="500035"/>
                  <a:pt x="4305300" y="646331"/>
                </a:cubicBezTo>
                <a:cubicBezTo>
                  <a:pt x="3396880" y="481570"/>
                  <a:pt x="1320587" y="764481"/>
                  <a:pt x="0" y="646331"/>
                </a:cubicBezTo>
                <a:cubicBezTo>
                  <a:pt x="-25800" y="331639"/>
                  <a:pt x="10771" y="187809"/>
                  <a:pt x="0" y="0"/>
                </a:cubicBezTo>
                <a:close/>
              </a:path>
              <a:path w="4305300" h="646331" stroke="0" extrusionOk="0">
                <a:moveTo>
                  <a:pt x="0" y="0"/>
                </a:moveTo>
                <a:cubicBezTo>
                  <a:pt x="556950" y="11849"/>
                  <a:pt x="2537020" y="-161459"/>
                  <a:pt x="4305300" y="0"/>
                </a:cubicBezTo>
                <a:cubicBezTo>
                  <a:pt x="4280118" y="272270"/>
                  <a:pt x="4359202" y="451941"/>
                  <a:pt x="4305300" y="646331"/>
                </a:cubicBezTo>
                <a:cubicBezTo>
                  <a:pt x="2435202" y="500471"/>
                  <a:pt x="2140666" y="568007"/>
                  <a:pt x="0" y="646331"/>
                </a:cubicBezTo>
                <a:cubicBezTo>
                  <a:pt x="45562" y="351981"/>
                  <a:pt x="-52553" y="181843"/>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Các</a:t>
            </a:r>
            <a:r>
              <a:rPr kumimoji="0" lang="en-US" sz="36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36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bước</a:t>
            </a:r>
            <a:r>
              <a:rPr kumimoji="0" lang="en-US" sz="36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rang </a:t>
            </a:r>
            <a:r>
              <a:rPr kumimoji="0" lang="en-US" sz="36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thịt</a:t>
            </a:r>
            <a:endParaRPr kumimoji="0" lang="vi-VN" sz="36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endParaRPr>
          </a:p>
        </p:txBody>
      </p:sp>
      <p:sp>
        <p:nvSpPr>
          <p:cNvPr id="9" name="TextBox 8">
            <a:extLst>
              <a:ext uri="{FF2B5EF4-FFF2-40B4-BE49-F238E27FC236}">
                <a16:creationId xmlns:a16="http://schemas.microsoft.com/office/drawing/2014/main" id="{EFE63D28-B205-46F8-AEBE-258E5654CCD7}"/>
              </a:ext>
            </a:extLst>
          </p:cNvPr>
          <p:cNvSpPr txBox="1"/>
          <p:nvPr/>
        </p:nvSpPr>
        <p:spPr>
          <a:xfrm>
            <a:off x="1521218" y="1974706"/>
            <a:ext cx="6657974" cy="646331"/>
          </a:xfrm>
          <a:prstGeom prst="rect">
            <a:avLst/>
          </a:prstGeom>
          <a:noFill/>
        </p:spPr>
        <p:txBody>
          <a:bodyPr wrap="square">
            <a:spAutoFit/>
          </a:bodyPr>
          <a:lstStyle/>
          <a:p>
            <a:r>
              <a:rPr lang="vi-VN" sz="3600" dirty="0">
                <a:latin typeface="Arial-Rounded" panose="020B0500000000000000" pitchFamily="34" charset="0"/>
                <a:ea typeface="Arial-Rounded" panose="020B0500000000000000" pitchFamily="34" charset="0"/>
                <a:cs typeface="Arial-Rounded" panose="020B0500000000000000" pitchFamily="34" charset="0"/>
              </a:rPr>
              <a:t>- Bước 1: Cho dầu ăn vào chảo</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003B5A53-4827-4EC9-8967-CC1E9289822C}"/>
              </a:ext>
            </a:extLst>
          </p:cNvPr>
          <p:cNvSpPr txBox="1"/>
          <p:nvPr/>
        </p:nvSpPr>
        <p:spPr>
          <a:xfrm>
            <a:off x="1521218" y="2772425"/>
            <a:ext cx="6657974" cy="646331"/>
          </a:xfrm>
          <a:prstGeom prst="rect">
            <a:avLst/>
          </a:prstGeom>
          <a:noFill/>
        </p:spPr>
        <p:txBody>
          <a:bodyPr wrap="square">
            <a:spAutoFit/>
          </a:bodyPr>
          <a:lstStyle/>
          <a:p>
            <a:r>
              <a:rPr lang="vi-VN" sz="3600" dirty="0">
                <a:latin typeface="Arial-Rounded" panose="020B0500000000000000" pitchFamily="34" charset="0"/>
                <a:ea typeface="Arial-Rounded" panose="020B0500000000000000" pitchFamily="34" charset="0"/>
                <a:cs typeface="Arial-Rounded" panose="020B0500000000000000" pitchFamily="34" charset="0"/>
              </a:rPr>
              <a:t>- Bước 2: Rán vàng thịt</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747B3E13-3684-4D94-B540-61A3CE271941}"/>
              </a:ext>
            </a:extLst>
          </p:cNvPr>
          <p:cNvSpPr txBox="1"/>
          <p:nvPr/>
        </p:nvSpPr>
        <p:spPr>
          <a:xfrm>
            <a:off x="1521217" y="3521025"/>
            <a:ext cx="9149566" cy="646331"/>
          </a:xfrm>
          <a:prstGeom prst="rect">
            <a:avLst/>
          </a:prstGeom>
          <a:noFill/>
        </p:spPr>
        <p:txBody>
          <a:bodyPr wrap="square">
            <a:spAutoFit/>
          </a:bodyPr>
          <a:lstStyle/>
          <a:p>
            <a:r>
              <a:rPr lang="vi-VN" sz="3600" dirty="0">
                <a:latin typeface="Arial-Rounded" panose="020B0500000000000000" pitchFamily="34" charset="0"/>
                <a:ea typeface="Arial-Rounded" panose="020B0500000000000000" pitchFamily="34" charset="0"/>
                <a:cs typeface="Arial-Rounded" panose="020B0500000000000000" pitchFamily="34" charset="0"/>
              </a:rPr>
              <a:t>- Bước 3: Thái nhỏ hành khô, cho vào chảo</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2A9986B-B942-4A7A-BE8B-E202FBB3F448}"/>
              </a:ext>
            </a:extLst>
          </p:cNvPr>
          <p:cNvSpPr txBox="1"/>
          <p:nvPr/>
        </p:nvSpPr>
        <p:spPr>
          <a:xfrm>
            <a:off x="1521217" y="4305992"/>
            <a:ext cx="8356207" cy="1200329"/>
          </a:xfrm>
          <a:prstGeom prst="rect">
            <a:avLst/>
          </a:prstGeom>
          <a:noFill/>
        </p:spPr>
        <p:txBody>
          <a:bodyPr wrap="square">
            <a:spAutoFit/>
          </a:bodyPr>
          <a:lstStyle/>
          <a:p>
            <a:r>
              <a:rPr lang="vi-VN" sz="3600" dirty="0">
                <a:latin typeface="Arial-Rounded" panose="020B0500000000000000" pitchFamily="34" charset="0"/>
                <a:ea typeface="Arial-Rounded" panose="020B0500000000000000" pitchFamily="34" charset="0"/>
                <a:cs typeface="Arial-Rounded" panose="020B0500000000000000" pitchFamily="34" charset="0"/>
              </a:rPr>
              <a:t>- Bước 4: Cho nước mắm, muối, hành lá,… đảo đều rồi tắt bếp.</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3461364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2305" y="1756609"/>
            <a:ext cx="3454782" cy="4836695"/>
          </a:xfrm>
          <a:prstGeom prst="rect">
            <a:avLst/>
          </a:prstGeom>
        </p:spPr>
      </p:pic>
      <p:sp>
        <p:nvSpPr>
          <p:cNvPr id="21" name="Rectangle 9"/>
          <p:cNvSpPr>
            <a:spLocks noGrp="1" noChangeArrowheads="1"/>
          </p:cNvSpPr>
          <p:nvPr/>
        </p:nvSpPr>
        <p:spPr bwMode="auto">
          <a:xfrm>
            <a:off x="2318805" y="1046070"/>
            <a:ext cx="4142154" cy="14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7200" b="1" i="0" u="none" strike="noStrike" kern="1200" cap="none" spc="0" normalizeH="0" baseline="0" noProof="0" dirty="0">
                <a:ln>
                  <a:noFill/>
                </a:ln>
                <a:solidFill>
                  <a:srgbClr val="FFFF00"/>
                </a:solidFill>
                <a:effectLst/>
                <a:uLnTx/>
                <a:uFillTx/>
                <a:latin typeface="字魂107号-萌趣欢乐体" panose="00000500000000000000" pitchFamily="2" charset="-122"/>
                <a:ea typeface="字魂107号-萌趣欢乐体" panose="00000500000000000000" pitchFamily="2" charset="-122"/>
                <a:cs typeface="+mn-ea"/>
                <a:sym typeface="+mn-lt"/>
              </a:rPr>
              <a:t>2</a:t>
            </a:r>
            <a:endParaRPr kumimoji="0" lang="zh-CN" altLang="zh-CN" sz="7200" b="1" i="0" u="none" strike="noStrike" kern="1200" cap="none" spc="0" normalizeH="0" baseline="0" noProof="0" dirty="0">
              <a:ln>
                <a:noFill/>
              </a:ln>
              <a:solidFill>
                <a:srgbClr val="FFFF00"/>
              </a:solidFill>
              <a:effectLst/>
              <a:uLnTx/>
              <a:uFillTx/>
              <a:latin typeface="字魂107号-萌趣欢乐体" panose="00000500000000000000" pitchFamily="2" charset="-122"/>
              <a:ea typeface="字魂107号-萌趣欢乐体" panose="00000500000000000000" pitchFamily="2" charset="-122"/>
              <a:cs typeface="+mn-ea"/>
              <a:sym typeface="+mn-lt"/>
            </a:endParaRPr>
          </a:p>
        </p:txBody>
      </p:sp>
      <p:pic>
        <p:nvPicPr>
          <p:cNvPr id="2" name="Picture 1">
            <a:extLst>
              <a:ext uri="{FF2B5EF4-FFF2-40B4-BE49-F238E27FC236}">
                <a16:creationId xmlns:a16="http://schemas.microsoft.com/office/drawing/2014/main" id="{FC495616-75CF-4B3E-8502-003AEE938463}"/>
              </a:ext>
            </a:extLst>
          </p:cNvPr>
          <p:cNvPicPr>
            <a:picLocks noChangeAspect="1"/>
          </p:cNvPicPr>
          <p:nvPr/>
        </p:nvPicPr>
        <p:blipFill>
          <a:blip r:embed="rId6"/>
          <a:stretch>
            <a:fillRect/>
          </a:stretch>
        </p:blipFill>
        <p:spPr>
          <a:xfrm>
            <a:off x="1222871" y="2373167"/>
            <a:ext cx="7084166" cy="2280102"/>
          </a:xfrm>
          <a:prstGeom prst="rect">
            <a:avLst/>
          </a:prstGeom>
        </p:spPr>
      </p:pic>
    </p:spTree>
    <p:custDataLst>
      <p:tags r:id="rId1"/>
    </p:custDataLst>
    <p:extLst>
      <p:ext uri="{BB962C8B-B14F-4D97-AF65-F5344CB8AC3E}">
        <p14:creationId xmlns:p14="http://schemas.microsoft.com/office/powerpoint/2010/main" val="40858659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19688" r="17656" b="6094"/>
          <a:stretch/>
        </p:blipFill>
        <p:spPr>
          <a:xfrm rot="5400000">
            <a:off x="2954729" y="-2954727"/>
            <a:ext cx="6858001" cy="12767456"/>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sp>
        <p:nvSpPr>
          <p:cNvPr id="19" name="Rectangle 18">
            <a:extLst>
              <a:ext uri="{FF2B5EF4-FFF2-40B4-BE49-F238E27FC236}">
                <a16:creationId xmlns:a16="http://schemas.microsoft.com/office/drawing/2014/main" id="{57EBE67E-6ED1-4601-8630-EAE295B6A92D}"/>
              </a:ext>
            </a:extLst>
          </p:cNvPr>
          <p:cNvSpPr/>
          <p:nvPr/>
        </p:nvSpPr>
        <p:spPr>
          <a:xfrm>
            <a:off x="542283" y="996176"/>
            <a:ext cx="1134491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vi-VN" sz="44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lại các bước rang thịt ở bài tập 2</a:t>
            </a:r>
          </a:p>
        </p:txBody>
      </p:sp>
      <p:pic>
        <p:nvPicPr>
          <p:cNvPr id="12" name="图片 3">
            <a:extLst>
              <a:ext uri="{FF2B5EF4-FFF2-40B4-BE49-F238E27FC236}">
                <a16:creationId xmlns:a16="http://schemas.microsoft.com/office/drawing/2014/main" id="{9CD73E65-A2E5-4AC5-897B-FF730AA702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6" name="Picture 5">
            <a:extLst>
              <a:ext uri="{FF2B5EF4-FFF2-40B4-BE49-F238E27FC236}">
                <a16:creationId xmlns:a16="http://schemas.microsoft.com/office/drawing/2014/main" id="{B04BDA9F-9997-48BB-8BF4-D0176579712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725" b="98881" l="6914" r="91852">
                        <a14:foregroundMark x1="10247" y1="16555" x2="10247" y2="23714"/>
                        <a14:foregroundMark x1="7160" y1="17673" x2="9012" y2="24832"/>
                        <a14:foregroundMark x1="12099" y1="45638" x2="17037" y2="74497"/>
                        <a14:foregroundMark x1="13951" y1="71141" x2="12099" y2="94183"/>
                        <a14:foregroundMark x1="9383" y1="59508" x2="8395" y2="67785"/>
                        <a14:foregroundMark x1="20741" y1="85682" x2="23827" y2="93512"/>
                        <a14:foregroundMark x1="21358" y1="45638" x2="22222" y2="50559"/>
                        <a14:foregroundMark x1="19506" y1="42282" x2="23827" y2="44519"/>
                        <a14:foregroundMark x1="13704" y1="37808" x2="17037" y2="56152"/>
                        <a14:foregroundMark x1="15802" y1="43848" x2="17901" y2="59508"/>
                        <a14:foregroundMark x1="12099" y1="44519" x2="12469" y2="55034"/>
                        <a14:foregroundMark x1="10000" y1="44966" x2="10864" y2="58389"/>
                        <a14:foregroundMark x1="11481" y1="43400" x2="11481" y2="49441"/>
                        <a14:foregroundMark x1="43210" y1="18121" x2="45062" y2="28188"/>
                        <a14:foregroundMark x1="44198" y1="18792" x2="50247" y2="33333"/>
                        <a14:foregroundMark x1="44198" y1="9843" x2="46296" y2="8725"/>
                        <a14:foregroundMark x1="50247" y1="52796" x2="50247" y2="67785"/>
                        <a14:foregroundMark x1="46914" y1="62864" x2="47901" y2="71812"/>
                        <a14:foregroundMark x1="47531" y1="63982" x2="47531" y2="66667"/>
                        <a14:foregroundMark x1="40123" y1="94631" x2="41975" y2="94631"/>
                        <a14:foregroundMark x1="53333" y1="94631" x2="53086" y2="96421"/>
                        <a14:foregroundMark x1="73086" y1="95302" x2="74691" y2="99105"/>
                        <a14:foregroundMark x1="76543" y1="15884" x2="80494" y2="45638"/>
                        <a14:foregroundMark x1="70370" y1="23714" x2="77407" y2="44966"/>
                        <a14:foregroundMark x1="77407" y1="61298" x2="78025" y2="66667"/>
                        <a14:foregroundMark x1="75926" y1="46756" x2="78025" y2="70694"/>
                        <a14:foregroundMark x1="78025" y1="42729" x2="82099" y2="62864"/>
                        <a14:foregroundMark x1="88148" y1="86801" x2="91852" y2="94183"/>
                        <a14:foregroundMark x1="47284" y1="95749" x2="56173" y2="95749"/>
                        <a14:foregroundMark x1="13704" y1="97539" x2="32469" y2="98658"/>
                        <a14:foregroundMark x1="41111" y1="94631" x2="45062" y2="95302"/>
                        <a14:foregroundMark x1="76790" y1="97539" x2="88765" y2="97539"/>
                        <a14:foregroundMark x1="45432" y1="27740" x2="45432" y2="41163"/>
                        <a14:foregroundMark x1="82346" y1="51678" x2="83210" y2="54586"/>
                        <a14:foregroundMark x1="13951" y1="49441" x2="13333" y2="59060"/>
                      </a14:backgroundRemoval>
                    </a14:imgEffect>
                  </a14:imgLayer>
                </a14:imgProps>
              </a:ext>
            </a:extLst>
          </a:blip>
          <a:stretch>
            <a:fillRect/>
          </a:stretch>
        </p:blipFill>
        <p:spPr>
          <a:xfrm>
            <a:off x="4070854" y="1738266"/>
            <a:ext cx="6983996" cy="3854131"/>
          </a:xfrm>
          <a:prstGeom prst="rect">
            <a:avLst/>
          </a:prstGeom>
        </p:spPr>
      </p:pic>
      <p:sp>
        <p:nvSpPr>
          <p:cNvPr id="31" name="TextBox 30">
            <a:extLst>
              <a:ext uri="{FF2B5EF4-FFF2-40B4-BE49-F238E27FC236}">
                <a16:creationId xmlns:a16="http://schemas.microsoft.com/office/drawing/2014/main" id="{9950E15B-F3D7-4BC7-A120-AD98C1E1C95D}"/>
              </a:ext>
            </a:extLst>
          </p:cNvPr>
          <p:cNvSpPr txBox="1"/>
          <p:nvPr/>
        </p:nvSpPr>
        <p:spPr>
          <a:xfrm>
            <a:off x="675633" y="2509851"/>
            <a:ext cx="3953517" cy="17235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err="1">
                <a:ln>
                  <a:noFill/>
                </a:ln>
                <a:solidFill>
                  <a:srgbClr val="7030A0"/>
                </a:solidFill>
                <a:effectLst/>
                <a:uLnTx/>
                <a:uFillTx/>
                <a:latin typeface="Pattaya" panose="00000500000000000000" pitchFamily="2" charset="-34"/>
                <a:ea typeface="+mn-ea"/>
                <a:cs typeface="Pattaya" panose="00000500000000000000" pitchFamily="2" charset="-34"/>
              </a:rPr>
              <a:t>Em</a:t>
            </a:r>
            <a:r>
              <a:rPr kumimoji="0" lang="en-US" sz="3200" b="0" i="0" u="none" strike="noStrike" kern="1200" cap="none" spc="0" normalizeH="0" baseline="0" noProof="0" dirty="0">
                <a:ln>
                  <a:noFill/>
                </a:ln>
                <a:solidFill>
                  <a:srgbClr val="7030A0"/>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7030A0"/>
                </a:solidFill>
                <a:effectLst/>
                <a:uLnTx/>
                <a:uFillTx/>
                <a:latin typeface="Pattaya" panose="00000500000000000000" pitchFamily="2" charset="-34"/>
                <a:ea typeface="+mn-ea"/>
                <a:cs typeface="Pattaya" panose="00000500000000000000" pitchFamily="2" charset="-34"/>
              </a:rPr>
              <a:t>chú</a:t>
            </a:r>
            <a:r>
              <a:rPr kumimoji="0" lang="en-US" sz="3200" b="0" i="0" u="none" strike="noStrike" kern="1200" cap="none" spc="0" normalizeH="0" baseline="0" noProof="0" dirty="0">
                <a:ln>
                  <a:noFill/>
                </a:ln>
                <a:solidFill>
                  <a:srgbClr val="7030A0"/>
                </a:solidFill>
                <a:effectLst/>
                <a:uLnTx/>
                <a:uFillTx/>
                <a:latin typeface="Pattaya" panose="00000500000000000000" pitchFamily="2" charset="-34"/>
                <a:ea typeface="+mn-ea"/>
                <a:cs typeface="Pattaya" panose="00000500000000000000" pitchFamily="2" charset="-34"/>
              </a:rPr>
              <a:t> ý: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Đầu</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câu</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FF0000"/>
                </a:solidFill>
                <a:effectLst/>
                <a:uLnTx/>
                <a:uFillTx/>
                <a:latin typeface="Pattaya" panose="00000500000000000000" pitchFamily="2" charset="-34"/>
                <a:ea typeface="+mn-ea"/>
                <a:cs typeface="Pattaya" panose="00000500000000000000" pitchFamily="2" charset="-34"/>
              </a:rPr>
              <a:t>viết</a:t>
            </a:r>
            <a:r>
              <a:rPr kumimoji="0" lang="en-US" sz="3200" b="0" i="0" u="none" strike="noStrike" kern="1200" cap="none" spc="0" normalizeH="0" baseline="0" noProof="0" dirty="0">
                <a:ln>
                  <a:noFill/>
                </a:ln>
                <a:solidFill>
                  <a:srgbClr val="FF0000"/>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FF0000"/>
                </a:solidFill>
                <a:effectLst/>
                <a:uLnTx/>
                <a:uFillTx/>
                <a:latin typeface="Pattaya" panose="00000500000000000000" pitchFamily="2" charset="-34"/>
                <a:ea typeface="+mn-ea"/>
                <a:cs typeface="Pattaya" panose="00000500000000000000" pitchFamily="2" charset="-34"/>
              </a:rPr>
              <a:t>hoa</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cuối</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câu</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có</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FF0000"/>
                </a:solidFill>
                <a:effectLst/>
                <a:uLnTx/>
                <a:uFillTx/>
                <a:latin typeface="Pattaya" panose="00000500000000000000" pitchFamily="2" charset="-34"/>
                <a:ea typeface="+mn-ea"/>
                <a:cs typeface="Pattaya" panose="00000500000000000000" pitchFamily="2" charset="-34"/>
              </a:rPr>
              <a:t>dấu</a:t>
            </a:r>
            <a:r>
              <a:rPr kumimoji="0" lang="en-US" sz="3200" b="0" i="0" u="none" strike="noStrike" kern="1200" cap="none" spc="0" normalizeH="0" baseline="0" noProof="0" dirty="0">
                <a:ln>
                  <a:noFill/>
                </a:ln>
                <a:solidFill>
                  <a:srgbClr val="FF0000"/>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FF0000"/>
                </a:solidFill>
                <a:effectLst/>
                <a:uLnTx/>
                <a:uFillTx/>
                <a:latin typeface="Pattaya" panose="00000500000000000000" pitchFamily="2" charset="-34"/>
                <a:ea typeface="+mn-ea"/>
                <a:cs typeface="Pattaya" panose="00000500000000000000" pitchFamily="2" charset="-34"/>
              </a:rPr>
              <a:t>chấm</a:t>
            </a:r>
            <a:r>
              <a:rPr kumimoji="0" lang="en-US" sz="3200" b="0" i="0" u="none" strike="noStrike" kern="1200" cap="none" spc="0" normalizeH="0" baseline="0" noProof="0" dirty="0">
                <a:ln>
                  <a:noFill/>
                </a:ln>
                <a:solidFill>
                  <a:srgbClr val="FF0000"/>
                </a:solidFill>
                <a:effectLst/>
                <a:uLnTx/>
                <a:uFillTx/>
                <a:latin typeface="Pattaya" panose="00000500000000000000" pitchFamily="2" charset="-34"/>
                <a:ea typeface="+mn-ea"/>
                <a:cs typeface="Pattaya" panose="00000500000000000000" pitchFamily="2" charset="-34"/>
              </a:rPr>
              <a:t>.</a:t>
            </a:r>
          </a:p>
        </p:txBody>
      </p:sp>
    </p:spTree>
    <p:custDataLst>
      <p:tags r:id="rId1"/>
    </p:custDataLst>
    <p:extLst>
      <p:ext uri="{BB962C8B-B14F-4D97-AF65-F5344CB8AC3E}">
        <p14:creationId xmlns:p14="http://schemas.microsoft.com/office/powerpoint/2010/main" val="40513778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pic>
        <p:nvPicPr>
          <p:cNvPr id="12" name="图片 3">
            <a:extLst>
              <a:ext uri="{FF2B5EF4-FFF2-40B4-BE49-F238E27FC236}">
                <a16:creationId xmlns:a16="http://schemas.microsoft.com/office/drawing/2014/main" id="{9CD73E65-A2E5-4AC5-897B-FF730AA702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9" name="Picture 8" descr="A group of dolls&#10;&#10;Description automatically generated with low confidence">
            <a:extLst>
              <a:ext uri="{FF2B5EF4-FFF2-40B4-BE49-F238E27FC236}">
                <a16:creationId xmlns:a16="http://schemas.microsoft.com/office/drawing/2014/main" id="{5A92C26A-C18C-4F85-AEA7-9E0CCCBBA7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8045" y="1402902"/>
            <a:ext cx="6126480" cy="6126480"/>
          </a:xfrm>
          <a:prstGeom prst="rect">
            <a:avLst/>
          </a:prstGeom>
        </p:spPr>
      </p:pic>
      <p:sp>
        <p:nvSpPr>
          <p:cNvPr id="8" name="TextBox 7">
            <a:extLst>
              <a:ext uri="{FF2B5EF4-FFF2-40B4-BE49-F238E27FC236}">
                <a16:creationId xmlns:a16="http://schemas.microsoft.com/office/drawing/2014/main" id="{FEA9809E-D8E4-45CD-80C9-A8B8AFE9BCF1}"/>
              </a:ext>
            </a:extLst>
          </p:cNvPr>
          <p:cNvSpPr txBox="1"/>
          <p:nvPr/>
        </p:nvSpPr>
        <p:spPr>
          <a:xfrm>
            <a:off x="2372550" y="1023099"/>
            <a:ext cx="7457249" cy="1200329"/>
          </a:xfrm>
          <a:custGeom>
            <a:avLst/>
            <a:gdLst>
              <a:gd name="connsiteX0" fmla="*/ 0 w 7457249"/>
              <a:gd name="connsiteY0" fmla="*/ 0 h 1200329"/>
              <a:gd name="connsiteX1" fmla="*/ 7457249 w 7457249"/>
              <a:gd name="connsiteY1" fmla="*/ 0 h 1200329"/>
              <a:gd name="connsiteX2" fmla="*/ 7457249 w 7457249"/>
              <a:gd name="connsiteY2" fmla="*/ 1200329 h 1200329"/>
              <a:gd name="connsiteX3" fmla="*/ 0 w 7457249"/>
              <a:gd name="connsiteY3" fmla="*/ 1200329 h 1200329"/>
              <a:gd name="connsiteX4" fmla="*/ 0 w 745724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249" h="1200329" fill="none" extrusionOk="0">
                <a:moveTo>
                  <a:pt x="0" y="0"/>
                </a:moveTo>
                <a:cubicBezTo>
                  <a:pt x="1221301" y="5222"/>
                  <a:pt x="6104367" y="24918"/>
                  <a:pt x="7457249" y="0"/>
                </a:cubicBezTo>
                <a:cubicBezTo>
                  <a:pt x="7523983" y="180425"/>
                  <a:pt x="7510266" y="1037242"/>
                  <a:pt x="7457249" y="1200329"/>
                </a:cubicBezTo>
                <a:cubicBezTo>
                  <a:pt x="6392329" y="1035568"/>
                  <a:pt x="1409623" y="1318479"/>
                  <a:pt x="0" y="1200329"/>
                </a:cubicBezTo>
                <a:cubicBezTo>
                  <a:pt x="40680" y="790633"/>
                  <a:pt x="-39089" y="241570"/>
                  <a:pt x="0" y="0"/>
                </a:cubicBezTo>
                <a:close/>
              </a:path>
              <a:path w="7457249" h="1200329" stroke="0" extrusionOk="0">
                <a:moveTo>
                  <a:pt x="0" y="0"/>
                </a:moveTo>
                <a:cubicBezTo>
                  <a:pt x="3583526" y="11849"/>
                  <a:pt x="4330641" y="-161459"/>
                  <a:pt x="7457249" y="0"/>
                </a:cubicBezTo>
                <a:cubicBezTo>
                  <a:pt x="7382207" y="255061"/>
                  <a:pt x="7527771" y="845340"/>
                  <a:pt x="7457249" y="1200329"/>
                </a:cubicBezTo>
                <a:cubicBezTo>
                  <a:pt x="5492018" y="1054469"/>
                  <a:pt x="1610175" y="1122005"/>
                  <a:pt x="0" y="1200329"/>
                </a:cubicBezTo>
                <a:cubicBezTo>
                  <a:pt x="-104018" y="661816"/>
                  <a:pt x="-19313" y="342843"/>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ctr">
              <a:defRPr/>
            </a:pPr>
            <a:r>
              <a:rPr lang="en-US" sz="3600" dirty="0" err="1">
                <a:solidFill>
                  <a:srgbClr val="FF0066"/>
                </a:solidFill>
                <a:latin typeface="Pattaya" panose="00000500000000000000" pitchFamily="2" charset="-34"/>
                <a:cs typeface="Pattaya" panose="00000500000000000000" pitchFamily="2" charset="-34"/>
              </a:rPr>
              <a:t>Tìm</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đọc</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sách</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dạy</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nấu</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ăn</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hoặc</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những</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bài</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đọc</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liên</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quan</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đến</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công</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việc</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làm</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bếp</a:t>
            </a:r>
            <a:r>
              <a:rPr lang="en-US" sz="3600" dirty="0">
                <a:solidFill>
                  <a:srgbClr val="FF0066"/>
                </a:solidFill>
                <a:latin typeface="Pattaya" panose="00000500000000000000" pitchFamily="2" charset="-34"/>
                <a:cs typeface="Pattaya" panose="00000500000000000000" pitchFamily="2" charset="-34"/>
              </a:rPr>
              <a:t>.</a:t>
            </a:r>
          </a:p>
        </p:txBody>
      </p:sp>
    </p:spTree>
    <p:custDataLst>
      <p:tags r:id="rId1"/>
    </p:custDataLst>
    <p:extLst>
      <p:ext uri="{BB962C8B-B14F-4D97-AF65-F5344CB8AC3E}">
        <p14:creationId xmlns:p14="http://schemas.microsoft.com/office/powerpoint/2010/main" val="23827048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2305" y="1756609"/>
            <a:ext cx="3454782" cy="4836695"/>
          </a:xfrm>
          <a:prstGeom prst="rect">
            <a:avLst/>
          </a:prstGeom>
        </p:spPr>
      </p:pic>
      <p:sp>
        <p:nvSpPr>
          <p:cNvPr id="20" name="Rectangle 9"/>
          <p:cNvSpPr>
            <a:spLocks noGrp="1" noChangeArrowheads="1"/>
          </p:cNvSpPr>
          <p:nvPr/>
        </p:nvSpPr>
        <p:spPr bwMode="auto">
          <a:xfrm>
            <a:off x="1053548" y="2432730"/>
            <a:ext cx="7156173" cy="14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800" b="1" i="0" u="none" strike="noStrike" kern="1200" cap="none" spc="0" normalizeH="0" baseline="0" noProof="0" dirty="0" err="1">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Đọc</a:t>
            </a:r>
            <a:r>
              <a:rPr kumimoji="0" lang="en-US" altLang="zh-CN" sz="4800" b="1" i="0" u="none" strike="noStrike" kern="1200" cap="none" spc="0" normalizeH="0" baseline="0" noProof="0" dirty="0">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 </a:t>
            </a:r>
            <a:r>
              <a:rPr kumimoji="0" lang="en-US" altLang="zh-CN" sz="4800" b="1" i="0" u="none" strike="noStrike" kern="1200" cap="none" spc="0" normalizeH="0" baseline="0" noProof="0" dirty="0" err="1">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đoạn</a:t>
            </a:r>
            <a:r>
              <a:rPr kumimoji="0" lang="en-US" altLang="zh-CN" sz="4800" b="1" i="0" u="none" strike="noStrike" kern="1200" cap="none" spc="0" normalizeH="0" baseline="0" noProof="0" dirty="0">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 </a:t>
            </a:r>
            <a:r>
              <a:rPr kumimoji="0" lang="en-US" altLang="zh-CN" sz="4800" b="1" i="0" u="none" strike="noStrike" kern="1200" cap="none" spc="0" normalizeH="0" baseline="0" noProof="0" dirty="0" err="1">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văn</a:t>
            </a:r>
            <a:r>
              <a:rPr kumimoji="0" lang="en-US" altLang="zh-CN" sz="4800" b="1" i="0" u="none" strike="noStrike" kern="1200" cap="none" spc="0" normalizeH="0" baseline="0" noProof="0" dirty="0">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 </a:t>
            </a:r>
            <a:r>
              <a:rPr kumimoji="0" lang="en-US" altLang="zh-CN" sz="4800" b="1" i="0" u="none" strike="noStrike" kern="1200" cap="none" spc="0" normalizeH="0" baseline="0" noProof="0" dirty="0" err="1">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và</a:t>
            </a:r>
            <a:r>
              <a:rPr kumimoji="0" lang="en-US" altLang="zh-CN" sz="4800" b="1" i="0" u="none" strike="noStrike" kern="1200" cap="none" spc="0" normalizeH="0" baseline="0" noProof="0" dirty="0">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 </a:t>
            </a:r>
            <a:r>
              <a:rPr kumimoji="0" lang="en-US" altLang="zh-CN" sz="4800" b="1" i="0" u="none" strike="noStrike" kern="1200" cap="none" spc="0" normalizeH="0" baseline="0" noProof="0" dirty="0" err="1">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thực</a:t>
            </a:r>
            <a:r>
              <a:rPr kumimoji="0" lang="en-US" altLang="zh-CN" sz="4800" b="1" i="0" u="none" strike="noStrike" kern="1200" cap="none" spc="0" normalizeH="0" baseline="0" noProof="0" dirty="0">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 </a:t>
            </a:r>
            <a:r>
              <a:rPr kumimoji="0" lang="en-US" altLang="zh-CN" sz="4800" b="1" i="0" u="none" strike="noStrike" kern="1200" cap="none" spc="0" normalizeH="0" baseline="0" noProof="0" dirty="0" err="1">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hiện</a:t>
            </a:r>
            <a:r>
              <a:rPr kumimoji="0" lang="en-US" altLang="zh-CN" sz="4800" b="1" i="0" u="none" strike="noStrike" kern="1200" cap="none" spc="0" normalizeH="0" baseline="0" noProof="0" dirty="0">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 </a:t>
            </a:r>
            <a:r>
              <a:rPr kumimoji="0" lang="en-US" altLang="zh-CN" sz="4800" b="1" i="0" u="none" strike="noStrike" kern="1200" cap="none" spc="0" normalizeH="0" baseline="0" noProof="0" dirty="0" err="1">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theo</a:t>
            </a:r>
            <a:r>
              <a:rPr kumimoji="0" lang="en-US" altLang="zh-CN" sz="4800" b="1" i="0" u="none" strike="noStrike" kern="1200" cap="none" spc="0" normalizeH="0" baseline="0" noProof="0" dirty="0">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 </a:t>
            </a:r>
            <a:r>
              <a:rPr kumimoji="0" lang="en-US" altLang="zh-CN" sz="4800" b="1" i="0" u="none" strike="noStrike" kern="1200" cap="none" spc="0" normalizeH="0" baseline="0" noProof="0" dirty="0" err="1">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yêu</a:t>
            </a:r>
            <a:r>
              <a:rPr kumimoji="0" lang="en-US" altLang="zh-CN" sz="4800" b="1" i="0" u="none" strike="noStrike" kern="1200" cap="none" spc="0" normalizeH="0" baseline="0" noProof="0" dirty="0">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 </a:t>
            </a:r>
            <a:r>
              <a:rPr kumimoji="0" lang="en-US" altLang="zh-CN" sz="4800" b="1" i="0" u="none" strike="noStrike" kern="1200" cap="none" spc="0" normalizeH="0" baseline="0" noProof="0" dirty="0" err="1">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rPr>
              <a:t>cầu</a:t>
            </a:r>
            <a:endParaRPr kumimoji="0" lang="zh-CN" altLang="zh-CN" sz="4800" b="1" i="0" u="none" strike="noStrike" kern="1200" cap="none" spc="0" normalizeH="0" baseline="0" noProof="0" dirty="0">
              <a:ln>
                <a:noFill/>
              </a:ln>
              <a:solidFill>
                <a:prstClr val="white"/>
              </a:solidFill>
              <a:effectLst/>
              <a:uLnTx/>
              <a:uFillTx/>
              <a:latin typeface="Coiny" panose="02000903060500060000" pitchFamily="2" charset="0"/>
              <a:ea typeface="字魂107号-萌趣欢乐体" panose="00000500000000000000" pitchFamily="2" charset="-122"/>
              <a:cs typeface="+mn-ea"/>
              <a:sym typeface="+mn-lt"/>
            </a:endParaRPr>
          </a:p>
        </p:txBody>
      </p:sp>
      <p:sp>
        <p:nvSpPr>
          <p:cNvPr id="21" name="Rectangle 9"/>
          <p:cNvSpPr>
            <a:spLocks noGrp="1" noChangeArrowheads="1"/>
          </p:cNvSpPr>
          <p:nvPr/>
        </p:nvSpPr>
        <p:spPr bwMode="auto">
          <a:xfrm>
            <a:off x="2318805" y="1046070"/>
            <a:ext cx="4142154" cy="14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7200" b="1" i="0" u="none" strike="noStrike" kern="1200" cap="none" spc="0" normalizeH="0" baseline="0" noProof="0" dirty="0">
                <a:ln>
                  <a:noFill/>
                </a:ln>
                <a:solidFill>
                  <a:srgbClr val="FFFF00"/>
                </a:solidFill>
                <a:effectLst/>
                <a:uLnTx/>
                <a:uFillTx/>
                <a:latin typeface="字魂107号-萌趣欢乐体" panose="00000500000000000000" pitchFamily="2" charset="-122"/>
                <a:ea typeface="字魂107号-萌趣欢乐体" panose="00000500000000000000" pitchFamily="2" charset="-122"/>
                <a:cs typeface="+mn-ea"/>
                <a:sym typeface="+mn-lt"/>
              </a:rPr>
              <a:t>1</a:t>
            </a:r>
            <a:endParaRPr kumimoji="0" lang="zh-CN" altLang="zh-CN" sz="7200" b="1" i="0" u="none" strike="noStrike" kern="1200" cap="none" spc="0" normalizeH="0" baseline="0" noProof="0" dirty="0">
              <a:ln>
                <a:noFill/>
              </a:ln>
              <a:solidFill>
                <a:srgbClr val="FFFF00"/>
              </a:solidFill>
              <a:effectLst/>
              <a:uLnTx/>
              <a:uFillTx/>
              <a:latin typeface="字魂107号-萌趣欢乐体" panose="00000500000000000000" pitchFamily="2" charset="-122"/>
              <a:ea typeface="字魂107号-萌趣欢乐体" panose="00000500000000000000" pitchFamily="2" charset="-122"/>
              <a:cs typeface="+mn-ea"/>
              <a:sym typeface="+mn-lt"/>
            </a:endParaRPr>
          </a:p>
        </p:txBody>
      </p:sp>
    </p:spTree>
    <p:custDataLst>
      <p:tags r:id="rId1"/>
    </p:custDataLst>
    <p:extLst>
      <p:ext uri="{BB962C8B-B14F-4D97-AF65-F5344CB8AC3E}">
        <p14:creationId xmlns:p14="http://schemas.microsoft.com/office/powerpoint/2010/main" val="15812280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sp>
        <p:nvSpPr>
          <p:cNvPr id="19" name="Rectangle 18">
            <a:extLst>
              <a:ext uri="{FF2B5EF4-FFF2-40B4-BE49-F238E27FC236}">
                <a16:creationId xmlns:a16="http://schemas.microsoft.com/office/drawing/2014/main" id="{57EBE67E-6ED1-4601-8630-EAE295B6A92D}"/>
              </a:ext>
            </a:extLst>
          </p:cNvPr>
          <p:cNvSpPr/>
          <p:nvPr/>
        </p:nvSpPr>
        <p:spPr>
          <a:xfrm>
            <a:off x="2267146" y="870299"/>
            <a:ext cx="10288781" cy="1569660"/>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
                <a:srgbClr val="000000"/>
              </a:buClr>
              <a:buSzTx/>
              <a:tabLst/>
              <a:defRPr/>
            </a:pP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1. </a:t>
            </a:r>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 đoạn văn dưới đây và cho biết:</a:t>
            </a:r>
          </a:p>
          <a:p>
            <a:pPr marL="742950" marR="0" lvl="0" indent="-742950" algn="just" defTabSz="914400" rtl="0" eaLnBrk="1" fontAlgn="auto" latinLnBrk="0" hangingPunct="1">
              <a:lnSpc>
                <a:spcPct val="100000"/>
              </a:lnSpc>
              <a:spcBef>
                <a:spcPts val="0"/>
              </a:spcBef>
              <a:spcAft>
                <a:spcPts val="0"/>
              </a:spcAft>
              <a:buClr>
                <a:srgbClr val="000000"/>
              </a:buClr>
              <a:buSzTx/>
              <a:buFontTx/>
              <a:buAutoNum type="alphaLcPeriod"/>
              <a:tabLst/>
              <a:defRPr/>
            </a:pPr>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Đoạn văn thuật lại việc gì?</a:t>
            </a:r>
          </a:p>
          <a:p>
            <a:pPr marL="742950" marR="0" lvl="0" indent="-742950" algn="just" defTabSz="914400" rtl="0" eaLnBrk="1" fontAlgn="auto" latinLnBrk="0" hangingPunct="1">
              <a:lnSpc>
                <a:spcPct val="100000"/>
              </a:lnSpc>
              <a:spcBef>
                <a:spcPts val="0"/>
              </a:spcBef>
              <a:spcAft>
                <a:spcPts val="0"/>
              </a:spcAft>
              <a:buClr>
                <a:srgbClr val="000000"/>
              </a:buClr>
              <a:buSzTx/>
              <a:buFontTx/>
              <a:buAutoNum type="alphaLcPeriod"/>
              <a:tabLst/>
              <a:defRPr/>
            </a:pPr>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Các bước thực hiện việc đó.</a:t>
            </a:r>
          </a:p>
        </p:txBody>
      </p:sp>
      <p:sp>
        <p:nvSpPr>
          <p:cNvPr id="5" name="TextBox 4">
            <a:extLst>
              <a:ext uri="{FF2B5EF4-FFF2-40B4-BE49-F238E27FC236}">
                <a16:creationId xmlns:a16="http://schemas.microsoft.com/office/drawing/2014/main" id="{A04981E5-DA29-42D4-AFA3-340236E1E159}"/>
              </a:ext>
            </a:extLst>
          </p:cNvPr>
          <p:cNvSpPr txBox="1"/>
          <p:nvPr/>
        </p:nvSpPr>
        <p:spPr>
          <a:xfrm>
            <a:off x="1314450" y="2962275"/>
            <a:ext cx="9839325" cy="2677656"/>
          </a:xfrm>
          <a:prstGeom prst="rect">
            <a:avLst/>
          </a:prstGeom>
          <a:noFill/>
        </p:spPr>
        <p:txBody>
          <a:bodyPr wrap="square" rtlCol="0">
            <a:spAutoFit/>
          </a:bodyPr>
          <a:lstStyle/>
          <a:p>
            <a:pPr algn="just"/>
            <a:r>
              <a:rPr lang="vi-VN" sz="28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Để làm món trứng đúc thịt, Nam đã chuẩn bị thực phẩm theo ba bước. Đầu tiên, Nam rửa sạch thịt rồi xay nhỏ. Sau đó, cậu đập trứng vào bát, cho thêm thịt xay, hành khô, nước mắm và muối. Cuối cùng, Nam đánh đều tất cả. Vậy là đã sẵn sàng cho bước tiếp theo là bắc chảo rán trứng được rồi.</a:t>
            </a:r>
          </a:p>
          <a:p>
            <a:pPr algn="r"/>
            <a:r>
              <a:rPr lang="vi-VN" sz="28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(Kim Ngân)</a:t>
            </a:r>
          </a:p>
        </p:txBody>
      </p:sp>
    </p:spTree>
    <p:custDataLst>
      <p:tags r:id="rId1"/>
    </p:custDataLst>
    <p:extLst>
      <p:ext uri="{BB962C8B-B14F-4D97-AF65-F5344CB8AC3E}">
        <p14:creationId xmlns:p14="http://schemas.microsoft.com/office/powerpoint/2010/main" val="18604226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sp>
        <p:nvSpPr>
          <p:cNvPr id="8" name="TextBox 7">
            <a:extLst>
              <a:ext uri="{FF2B5EF4-FFF2-40B4-BE49-F238E27FC236}">
                <a16:creationId xmlns:a16="http://schemas.microsoft.com/office/drawing/2014/main" id="{0F0942EB-CFAE-4DB4-BF06-2893E81A91E9}"/>
              </a:ext>
            </a:extLst>
          </p:cNvPr>
          <p:cNvSpPr txBox="1"/>
          <p:nvPr/>
        </p:nvSpPr>
        <p:spPr>
          <a:xfrm>
            <a:off x="2639189" y="1343146"/>
            <a:ext cx="709291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5400" b="1" i="0" u="none" strike="noStrike" kern="1200" cap="none" spc="0" normalizeH="0" noProof="0" dirty="0">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5400" b="1" i="0" u="none" strike="noStrike" kern="1200" cap="none" spc="0" normalizeH="0" noProof="0" dirty="0">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5400" b="1" i="0" u="none" strike="noStrike" kern="1200" cap="none" spc="0" normalizeH="0" noProof="0" dirty="0">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5400" b="1" i="0" u="none" strike="noStrike" kern="1200" cap="none" spc="0" normalizeH="0" baseline="0" noProof="0" dirty="0">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descr="A picture containing text, doll, toy, clipart&#10;&#10;Description automatically generated">
            <a:extLst>
              <a:ext uri="{FF2B5EF4-FFF2-40B4-BE49-F238E27FC236}">
                <a16:creationId xmlns:a16="http://schemas.microsoft.com/office/drawing/2014/main" id="{8943066E-58A7-46DD-8533-C1DD13F39AB8}"/>
              </a:ext>
            </a:extLst>
          </p:cNvPr>
          <p:cNvPicPr>
            <a:picLocks noChangeAspect="1"/>
          </p:cNvPicPr>
          <p:nvPr/>
        </p:nvPicPr>
        <p:blipFill rotWithShape="1">
          <a:blip r:embed="rId8">
            <a:extLst>
              <a:ext uri="{28A0092B-C50C-407E-A947-70E740481C1C}">
                <a14:useLocalDpi xmlns:a14="http://schemas.microsoft.com/office/drawing/2010/main" val="0"/>
              </a:ext>
            </a:extLst>
          </a:blip>
          <a:srcRect l="9954" t="20679" r="9083" b="6487"/>
          <a:stretch/>
        </p:blipFill>
        <p:spPr>
          <a:xfrm>
            <a:off x="4206670" y="2568333"/>
            <a:ext cx="3802258" cy="3401662"/>
          </a:xfrm>
          <a:prstGeom prst="rect">
            <a:avLst/>
          </a:prstGeom>
        </p:spPr>
      </p:pic>
    </p:spTree>
    <p:custDataLst>
      <p:tags r:id="rId1"/>
    </p:custDataLst>
    <p:extLst>
      <p:ext uri="{BB962C8B-B14F-4D97-AF65-F5344CB8AC3E}">
        <p14:creationId xmlns:p14="http://schemas.microsoft.com/office/powerpoint/2010/main" val="14610745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xEl>
                                              <p:pRg st="0" end="0"/>
                                            </p:txEl>
                                          </p:spTgt>
                                        </p:tgtEl>
                                      </p:cBhvr>
                                    </p:animEffect>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1">
            <a:extLst>
              <a:ext uri="{FF2B5EF4-FFF2-40B4-BE49-F238E27FC236}">
                <a16:creationId xmlns:a16="http://schemas.microsoft.com/office/drawing/2014/main" id="{66313B62-D3FF-4CB1-B79E-F07E2F67E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图片 2">
            <a:extLst>
              <a:ext uri="{FF2B5EF4-FFF2-40B4-BE49-F238E27FC236}">
                <a16:creationId xmlns:a16="http://schemas.microsoft.com/office/drawing/2014/main" id="{0DD4AE37-0902-4CD1-9AC8-CD864CF1F9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sp>
        <p:nvSpPr>
          <p:cNvPr id="4" name="AutoShape 3">
            <a:extLst>
              <a:ext uri="{FF2B5EF4-FFF2-40B4-BE49-F238E27FC236}">
                <a16:creationId xmlns:a16="http://schemas.microsoft.com/office/drawing/2014/main" id="{9A776BA4-3C16-403A-81DE-FCB695E919C2}"/>
              </a:ext>
            </a:extLst>
          </p:cNvPr>
          <p:cNvSpPr>
            <a:spLocks noChangeAspect="1" noChangeArrowheads="1" noTextEdit="1"/>
          </p:cNvSpPr>
          <p:nvPr/>
        </p:nvSpPr>
        <p:spPr bwMode="auto">
          <a:xfrm>
            <a:off x="8626475" y="1638985"/>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nvGrpSpPr>
          <p:cNvPr id="5" name="Group 4">
            <a:extLst>
              <a:ext uri="{FF2B5EF4-FFF2-40B4-BE49-F238E27FC236}">
                <a16:creationId xmlns:a16="http://schemas.microsoft.com/office/drawing/2014/main" id="{E845A370-48B2-4F7F-9638-9C2A94040BA0}"/>
              </a:ext>
            </a:extLst>
          </p:cNvPr>
          <p:cNvGrpSpPr/>
          <p:nvPr/>
        </p:nvGrpSpPr>
        <p:grpSpPr>
          <a:xfrm>
            <a:off x="8012404" y="1234073"/>
            <a:ext cx="3054350" cy="1895475"/>
            <a:chOff x="9144000" y="-12700"/>
            <a:chExt cx="3054350" cy="1895475"/>
          </a:xfrm>
        </p:grpSpPr>
        <p:sp>
          <p:nvSpPr>
            <p:cNvPr id="6" name="Rectangle 5">
              <a:extLst>
                <a:ext uri="{FF2B5EF4-FFF2-40B4-BE49-F238E27FC236}">
                  <a16:creationId xmlns:a16="http://schemas.microsoft.com/office/drawing/2014/main" id="{8B46BCB8-4710-40B2-8119-3F79F45C6765}"/>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6600" b="0" i="0" u="none" strike="noStrike" kern="0" cap="none" spc="0" normalizeH="0" baseline="0" noProof="0" dirty="0">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Baloo" panose="03080902040302020200" pitchFamily="66" charset="0"/>
                  <a:ea typeface="宋体" panose="02010600030101010101" pitchFamily="2" charset="-122"/>
                  <a:cs typeface="Baloo" panose="03080902040302020200" pitchFamily="66" charset="0"/>
                </a:rPr>
                <a:t>Chia </a:t>
              </a:r>
              <a:r>
                <a:rPr kumimoji="0" lang="en-US" altLang="zh-CN" sz="6600" b="0" i="0" u="none" strike="noStrike" kern="0" cap="none" spc="0" normalizeH="0" baseline="0" noProof="0" dirty="0" err="1">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Baloo" panose="03080902040302020200" pitchFamily="66" charset="0"/>
                  <a:ea typeface="宋体" panose="02010600030101010101" pitchFamily="2" charset="-122"/>
                  <a:cs typeface="Baloo" panose="03080902040302020200" pitchFamily="66" charset="0"/>
                </a:rPr>
                <a:t>sẻ</a:t>
              </a:r>
              <a:endParaRPr kumimoji="0" lang="zh-CN" altLang="zh-CN" sz="1800" b="0" i="0" u="none" strike="noStrike" kern="0" cap="none" spc="0" normalizeH="0" baseline="0" noProof="0" dirty="0">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Baloo" panose="03080902040302020200" pitchFamily="66" charset="0"/>
                <a:ea typeface="宋体" panose="02010600030101010101" pitchFamily="2" charset="-122"/>
                <a:cs typeface="Baloo" panose="03080902040302020200" pitchFamily="66" charset="0"/>
              </a:endParaRPr>
            </a:p>
          </p:txBody>
        </p:sp>
        <p:grpSp>
          <p:nvGrpSpPr>
            <p:cNvPr id="7" name="Group 6">
              <a:extLst>
                <a:ext uri="{FF2B5EF4-FFF2-40B4-BE49-F238E27FC236}">
                  <a16:creationId xmlns:a16="http://schemas.microsoft.com/office/drawing/2014/main" id="{5900F3D5-8123-4282-8F5B-2CD629A7F74E}"/>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8" name="Freeform 6">
                <a:extLst>
                  <a:ext uri="{FF2B5EF4-FFF2-40B4-BE49-F238E27FC236}">
                    <a16:creationId xmlns:a16="http://schemas.microsoft.com/office/drawing/2014/main" id="{111156EF-E85B-49FB-9ABB-909DC4A50693}"/>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 name="Freeform 7">
                <a:extLst>
                  <a:ext uri="{FF2B5EF4-FFF2-40B4-BE49-F238E27FC236}">
                    <a16:creationId xmlns:a16="http://schemas.microsoft.com/office/drawing/2014/main" id="{E806BB44-AB64-4C7D-AA6A-AE697225585C}"/>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0" name="Freeform 8">
                <a:extLst>
                  <a:ext uri="{FF2B5EF4-FFF2-40B4-BE49-F238E27FC236}">
                    <a16:creationId xmlns:a16="http://schemas.microsoft.com/office/drawing/2014/main" id="{46F0C755-8721-43E2-9EDA-2FCC33D8F120}"/>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1" name="Group 10">
            <a:extLst>
              <a:ext uri="{FF2B5EF4-FFF2-40B4-BE49-F238E27FC236}">
                <a16:creationId xmlns:a16="http://schemas.microsoft.com/office/drawing/2014/main" id="{DD9CBB44-DC35-4A66-B8CC-13F836CFC32B}"/>
              </a:ext>
            </a:extLst>
          </p:cNvPr>
          <p:cNvGrpSpPr/>
          <p:nvPr/>
        </p:nvGrpSpPr>
        <p:grpSpPr>
          <a:xfrm>
            <a:off x="3514693" y="2215148"/>
            <a:ext cx="2017727" cy="1828800"/>
            <a:chOff x="1198800" y="1420752"/>
            <a:chExt cx="2017727" cy="1828800"/>
          </a:xfrm>
        </p:grpSpPr>
        <p:pic>
          <p:nvPicPr>
            <p:cNvPr id="12" name="图片 7">
              <a:extLst>
                <a:ext uri="{FF2B5EF4-FFF2-40B4-BE49-F238E27FC236}">
                  <a16:creationId xmlns:a16="http://schemas.microsoft.com/office/drawing/2014/main" id="{D3E1EEC3-3931-454A-A2F9-72F84891B51A}"/>
                </a:ext>
              </a:extLst>
            </p:cNvPr>
            <p:cNvPicPr>
              <a:picLocks noChangeAspect="1"/>
            </p:cNvPicPr>
            <p:nvPr/>
          </p:nvPicPr>
          <p:blipFill>
            <a:blip r:embed="rId6"/>
            <a:stretch>
              <a:fillRect/>
            </a:stretch>
          </p:blipFill>
          <p:spPr>
            <a:xfrm>
              <a:off x="1198800" y="1420752"/>
              <a:ext cx="2017727" cy="1828800"/>
            </a:xfrm>
            <a:prstGeom prst="rect">
              <a:avLst/>
            </a:prstGeom>
          </p:spPr>
        </p:pic>
        <p:sp>
          <p:nvSpPr>
            <p:cNvPr id="13" name="TextBox 12">
              <a:extLst>
                <a:ext uri="{FF2B5EF4-FFF2-40B4-BE49-F238E27FC236}">
                  <a16:creationId xmlns:a16="http://schemas.microsoft.com/office/drawing/2014/main" id="{16EFDFF8-7509-4D6D-9B20-0054AD0B2978}"/>
                </a:ext>
              </a:extLst>
            </p:cNvPr>
            <p:cNvSpPr txBox="1"/>
            <p:nvPr/>
          </p:nvSpPr>
          <p:spPr>
            <a:xfrm>
              <a:off x="1387014" y="2113002"/>
              <a:ext cx="164129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0066FF"/>
                  </a:solidFill>
                  <a:effectLst/>
                  <a:uLnTx/>
                  <a:uFillTx/>
                  <a:latin typeface="Pattaya" panose="00000500000000000000" pitchFamily="2" charset="-34"/>
                  <a:ea typeface="+mn-ea"/>
                  <a:cs typeface="Pattaya" panose="00000500000000000000" pitchFamily="2" charset="-34"/>
                </a:rPr>
                <a:t>Trình</a:t>
              </a:r>
              <a:r>
                <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rPr>
                <a:t> </a:t>
              </a:r>
              <a:r>
                <a:rPr kumimoji="0" lang="en-US" sz="3000" b="0" i="0" u="none" strike="noStrike" kern="1200" cap="none" spc="0" normalizeH="0" baseline="0" noProof="0" dirty="0" err="1">
                  <a:ln>
                    <a:noFill/>
                  </a:ln>
                  <a:solidFill>
                    <a:srgbClr val="0066FF"/>
                  </a:solidFill>
                  <a:effectLst/>
                  <a:uLnTx/>
                  <a:uFillTx/>
                  <a:latin typeface="Pattaya" panose="00000500000000000000" pitchFamily="2" charset="-34"/>
                  <a:ea typeface="+mn-ea"/>
                  <a:cs typeface="Pattaya" panose="00000500000000000000" pitchFamily="2" charset="-34"/>
                </a:rPr>
                <a:t>bày</a:t>
              </a: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pic>
        <p:nvPicPr>
          <p:cNvPr id="14" name="Picture 13" descr="A picture containing text, toy, doll&#10;&#10;Description automatically generated">
            <a:extLst>
              <a:ext uri="{FF2B5EF4-FFF2-40B4-BE49-F238E27FC236}">
                <a16:creationId xmlns:a16="http://schemas.microsoft.com/office/drawing/2014/main" id="{BDE90E39-0ED7-4B65-BB8E-D2BDCE34DD6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28900" y="3705185"/>
            <a:ext cx="1733550" cy="3236120"/>
          </a:xfrm>
          <a:prstGeom prst="rect">
            <a:avLst/>
          </a:prstGeom>
        </p:spPr>
      </p:pic>
      <p:pic>
        <p:nvPicPr>
          <p:cNvPr id="15" name="Picture 14" descr="A picture containing text, toy, doll&#10;&#10;Description automatically generated">
            <a:extLst>
              <a:ext uri="{FF2B5EF4-FFF2-40B4-BE49-F238E27FC236}">
                <a16:creationId xmlns:a16="http://schemas.microsoft.com/office/drawing/2014/main" id="{D5328B66-FA67-4C56-86C6-2FFFA01EC22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83888" y="3752850"/>
            <a:ext cx="1562239" cy="3106738"/>
          </a:xfrm>
          <a:prstGeom prst="rect">
            <a:avLst/>
          </a:prstGeom>
        </p:spPr>
      </p:pic>
      <p:grpSp>
        <p:nvGrpSpPr>
          <p:cNvPr id="16" name="Group 15">
            <a:extLst>
              <a:ext uri="{FF2B5EF4-FFF2-40B4-BE49-F238E27FC236}">
                <a16:creationId xmlns:a16="http://schemas.microsoft.com/office/drawing/2014/main" id="{13B1EAEF-CBFB-420E-BE79-0A2D9F5E5CFE}"/>
              </a:ext>
            </a:extLst>
          </p:cNvPr>
          <p:cNvGrpSpPr/>
          <p:nvPr/>
        </p:nvGrpSpPr>
        <p:grpSpPr>
          <a:xfrm>
            <a:off x="5612380" y="1804149"/>
            <a:ext cx="2017726" cy="1828800"/>
            <a:chOff x="3769768" y="601490"/>
            <a:chExt cx="2017726" cy="1828800"/>
          </a:xfrm>
        </p:grpSpPr>
        <p:pic>
          <p:nvPicPr>
            <p:cNvPr id="17" name="图片 2">
              <a:extLst>
                <a:ext uri="{FF2B5EF4-FFF2-40B4-BE49-F238E27FC236}">
                  <a16:creationId xmlns:a16="http://schemas.microsoft.com/office/drawing/2014/main" id="{1AFBCCD2-F1FC-453B-ABF5-B63883F44919}"/>
                </a:ext>
              </a:extLst>
            </p:cNvPr>
            <p:cNvPicPr>
              <a:picLocks noChangeAspect="1"/>
            </p:cNvPicPr>
            <p:nvPr/>
          </p:nvPicPr>
          <p:blipFill>
            <a:blip r:embed="rId6"/>
            <a:stretch>
              <a:fillRect/>
            </a:stretch>
          </p:blipFill>
          <p:spPr>
            <a:xfrm flipH="1">
              <a:off x="3769768" y="601490"/>
              <a:ext cx="2017726" cy="1828800"/>
            </a:xfrm>
            <a:prstGeom prst="rect">
              <a:avLst/>
            </a:prstGeom>
          </p:spPr>
        </p:pic>
        <p:sp>
          <p:nvSpPr>
            <p:cNvPr id="18" name="TextBox 17">
              <a:extLst>
                <a:ext uri="{FF2B5EF4-FFF2-40B4-BE49-F238E27FC236}">
                  <a16:creationId xmlns:a16="http://schemas.microsoft.com/office/drawing/2014/main" id="{66D7FB22-EF1D-4005-8447-3A39740FCD22}"/>
                </a:ext>
              </a:extLst>
            </p:cNvPr>
            <p:cNvSpPr txBox="1"/>
            <p:nvPr/>
          </p:nvSpPr>
          <p:spPr>
            <a:xfrm>
              <a:off x="4002711" y="1307326"/>
              <a:ext cx="155183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00CC00"/>
                  </a:solidFill>
                  <a:effectLst/>
                  <a:uLnTx/>
                  <a:uFillTx/>
                  <a:latin typeface="Pattaya" panose="00000500000000000000" pitchFamily="2" charset="-34"/>
                  <a:ea typeface="+mn-ea"/>
                  <a:cs typeface="Pattaya" panose="00000500000000000000" pitchFamily="2" charset="-34"/>
                </a:rPr>
                <a:t>Nhận</a:t>
              </a:r>
              <a:r>
                <a:rPr kumimoji="0" lang="en-US" sz="3000" b="0" i="0" u="none" strike="noStrike" kern="1200" cap="none" spc="0" normalizeH="0" baseline="0" noProof="0" dirty="0">
                  <a:ln>
                    <a:noFill/>
                  </a:ln>
                  <a:solidFill>
                    <a:srgbClr val="00CC00"/>
                  </a:solidFill>
                  <a:effectLst/>
                  <a:uLnTx/>
                  <a:uFillTx/>
                  <a:latin typeface="Pattaya" panose="00000500000000000000" pitchFamily="2" charset="-34"/>
                  <a:ea typeface="+mn-ea"/>
                  <a:cs typeface="Pattaya" panose="00000500000000000000" pitchFamily="2" charset="-34"/>
                </a:rPr>
                <a:t> </a:t>
              </a:r>
              <a:r>
                <a:rPr kumimoji="0" lang="en-US" sz="3000" b="0" i="0" u="none" strike="noStrike" kern="1200" cap="none" spc="0" normalizeH="0" baseline="0" noProof="0" dirty="0" err="1">
                  <a:ln>
                    <a:noFill/>
                  </a:ln>
                  <a:solidFill>
                    <a:srgbClr val="00CC00"/>
                  </a:solidFill>
                  <a:effectLst/>
                  <a:uLnTx/>
                  <a:uFillTx/>
                  <a:latin typeface="Pattaya" panose="00000500000000000000" pitchFamily="2" charset="-34"/>
                  <a:ea typeface="+mn-ea"/>
                  <a:cs typeface="Pattaya" panose="00000500000000000000" pitchFamily="2" charset="-34"/>
                </a:rPr>
                <a:t>xét</a:t>
              </a:r>
              <a:endParaRPr kumimoji="0" lang="en-US" sz="3000" b="0" i="0" u="none" strike="noStrike" kern="1200" cap="none" spc="0" normalizeH="0" baseline="0" noProof="0" dirty="0">
                <a:ln>
                  <a:noFill/>
                </a:ln>
                <a:solidFill>
                  <a:srgbClr val="00CC00"/>
                </a:solidFill>
                <a:effectLst/>
                <a:uLnTx/>
                <a:uFillTx/>
                <a:latin typeface="Pattaya" panose="00000500000000000000" pitchFamily="2" charset="-34"/>
                <a:ea typeface="+mn-ea"/>
                <a:cs typeface="Pattaya" panose="00000500000000000000" pitchFamily="2" charset="-34"/>
              </a:endParaRPr>
            </a:p>
          </p:txBody>
        </p:sp>
      </p:grpSp>
      <p:sp>
        <p:nvSpPr>
          <p:cNvPr id="19" name="TextBox 18">
            <a:extLst>
              <a:ext uri="{FF2B5EF4-FFF2-40B4-BE49-F238E27FC236}">
                <a16:creationId xmlns:a16="http://schemas.microsoft.com/office/drawing/2014/main" id="{52ECFA3C-C3F4-459F-8E44-00BF22304391}"/>
              </a:ext>
            </a:extLst>
          </p:cNvPr>
          <p:cNvSpPr txBox="1"/>
          <p:nvPr/>
        </p:nvSpPr>
        <p:spPr>
          <a:xfrm>
            <a:off x="681380" y="1804149"/>
            <a:ext cx="3021527" cy="954107"/>
          </a:xfrm>
          <a:custGeom>
            <a:avLst/>
            <a:gdLst>
              <a:gd name="connsiteX0" fmla="*/ 0 w 3021527"/>
              <a:gd name="connsiteY0" fmla="*/ 0 h 954107"/>
              <a:gd name="connsiteX1" fmla="*/ 3021527 w 3021527"/>
              <a:gd name="connsiteY1" fmla="*/ 0 h 954107"/>
              <a:gd name="connsiteX2" fmla="*/ 3021527 w 3021527"/>
              <a:gd name="connsiteY2" fmla="*/ 954107 h 954107"/>
              <a:gd name="connsiteX3" fmla="*/ 0 w 3021527"/>
              <a:gd name="connsiteY3" fmla="*/ 954107 h 954107"/>
              <a:gd name="connsiteX4" fmla="*/ 0 w 3021527"/>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1527" h="954107" fill="none" extrusionOk="0">
                <a:moveTo>
                  <a:pt x="0" y="0"/>
                </a:moveTo>
                <a:cubicBezTo>
                  <a:pt x="668784" y="5222"/>
                  <a:pt x="2437773" y="24918"/>
                  <a:pt x="3021527" y="0"/>
                </a:cubicBezTo>
                <a:cubicBezTo>
                  <a:pt x="3046835" y="365569"/>
                  <a:pt x="3056072" y="532638"/>
                  <a:pt x="3021527" y="954107"/>
                </a:cubicBezTo>
                <a:cubicBezTo>
                  <a:pt x="2582634" y="789346"/>
                  <a:pt x="439982" y="1072257"/>
                  <a:pt x="0" y="954107"/>
                </a:cubicBezTo>
                <a:cubicBezTo>
                  <a:pt x="25104" y="519547"/>
                  <a:pt x="34190" y="155245"/>
                  <a:pt x="0" y="0"/>
                </a:cubicBezTo>
                <a:close/>
              </a:path>
              <a:path w="3021527" h="954107" stroke="0" extrusionOk="0">
                <a:moveTo>
                  <a:pt x="0" y="0"/>
                </a:moveTo>
                <a:cubicBezTo>
                  <a:pt x="949222" y="11849"/>
                  <a:pt x="1974788" y="-161459"/>
                  <a:pt x="3021527" y="0"/>
                </a:cubicBezTo>
                <a:cubicBezTo>
                  <a:pt x="2945711" y="168997"/>
                  <a:pt x="2974492" y="796602"/>
                  <a:pt x="3021527" y="954107"/>
                </a:cubicBezTo>
                <a:cubicBezTo>
                  <a:pt x="1576019" y="808247"/>
                  <a:pt x="1159108"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Chia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sẻ</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câu</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trả</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lời</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của</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nhóm</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trước</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lớp</a:t>
            </a:r>
            <a:endParaRPr kumimoji="0" lang="vi-VN"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endParaRPr>
          </a:p>
        </p:txBody>
      </p:sp>
      <p:sp>
        <p:nvSpPr>
          <p:cNvPr id="20" name="TextBox 19">
            <a:extLst>
              <a:ext uri="{FF2B5EF4-FFF2-40B4-BE49-F238E27FC236}">
                <a16:creationId xmlns:a16="http://schemas.microsoft.com/office/drawing/2014/main" id="{336CFD33-42DA-4406-B1B3-29E2C67314F4}"/>
              </a:ext>
            </a:extLst>
          </p:cNvPr>
          <p:cNvSpPr txBox="1"/>
          <p:nvPr/>
        </p:nvSpPr>
        <p:spPr>
          <a:xfrm>
            <a:off x="8436445" y="4043948"/>
            <a:ext cx="2476143" cy="954107"/>
          </a:xfrm>
          <a:custGeom>
            <a:avLst/>
            <a:gdLst>
              <a:gd name="connsiteX0" fmla="*/ 0 w 2476143"/>
              <a:gd name="connsiteY0" fmla="*/ 0 h 954107"/>
              <a:gd name="connsiteX1" fmla="*/ 2476143 w 2476143"/>
              <a:gd name="connsiteY1" fmla="*/ 0 h 954107"/>
              <a:gd name="connsiteX2" fmla="*/ 2476143 w 2476143"/>
              <a:gd name="connsiteY2" fmla="*/ 954107 h 954107"/>
              <a:gd name="connsiteX3" fmla="*/ 0 w 2476143"/>
              <a:gd name="connsiteY3" fmla="*/ 954107 h 954107"/>
              <a:gd name="connsiteX4" fmla="*/ 0 w 2476143"/>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143" h="954107" fill="none" extrusionOk="0">
                <a:moveTo>
                  <a:pt x="0" y="0"/>
                </a:moveTo>
                <a:cubicBezTo>
                  <a:pt x="313699" y="5222"/>
                  <a:pt x="2080220" y="24918"/>
                  <a:pt x="2476143" y="0"/>
                </a:cubicBezTo>
                <a:cubicBezTo>
                  <a:pt x="2501451" y="365569"/>
                  <a:pt x="2510688" y="532638"/>
                  <a:pt x="2476143" y="954107"/>
                </a:cubicBezTo>
                <a:cubicBezTo>
                  <a:pt x="1750939" y="789346"/>
                  <a:pt x="697821" y="1072257"/>
                  <a:pt x="0" y="954107"/>
                </a:cubicBezTo>
                <a:cubicBezTo>
                  <a:pt x="25104" y="519547"/>
                  <a:pt x="34190" y="155245"/>
                  <a:pt x="0" y="0"/>
                </a:cubicBezTo>
                <a:close/>
              </a:path>
              <a:path w="2476143" h="954107" stroke="0" extrusionOk="0">
                <a:moveTo>
                  <a:pt x="0" y="0"/>
                </a:moveTo>
                <a:cubicBezTo>
                  <a:pt x="1128329" y="11849"/>
                  <a:pt x="1446789" y="-161459"/>
                  <a:pt x="2476143" y="0"/>
                </a:cubicBezTo>
                <a:cubicBezTo>
                  <a:pt x="2400327" y="168997"/>
                  <a:pt x="2429108" y="796602"/>
                  <a:pt x="2476143" y="954107"/>
                </a:cubicBezTo>
                <a:cubicBezTo>
                  <a:pt x="1880332" y="808247"/>
                  <a:pt x="1012856"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Nhận</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xét</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góp</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ý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lịch</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sự</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cho</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bạn</a:t>
            </a:r>
            <a:endPar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endParaRPr>
          </a:p>
        </p:txBody>
      </p:sp>
    </p:spTree>
    <p:custDataLst>
      <p:tags r:id="rId1"/>
    </p:custDataLst>
    <p:extLst>
      <p:ext uri="{BB962C8B-B14F-4D97-AF65-F5344CB8AC3E}">
        <p14:creationId xmlns:p14="http://schemas.microsoft.com/office/powerpoint/2010/main" val="14477333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pic>
        <p:nvPicPr>
          <p:cNvPr id="11" name="图片 3">
            <a:extLst>
              <a:ext uri="{FF2B5EF4-FFF2-40B4-BE49-F238E27FC236}">
                <a16:creationId xmlns:a16="http://schemas.microsoft.com/office/drawing/2014/main" id="{6C4A65E1-1783-4AFE-97E3-32B614EA8F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sp>
        <p:nvSpPr>
          <p:cNvPr id="8" name="TextBox 7">
            <a:extLst>
              <a:ext uri="{FF2B5EF4-FFF2-40B4-BE49-F238E27FC236}">
                <a16:creationId xmlns:a16="http://schemas.microsoft.com/office/drawing/2014/main" id="{950B008D-40D1-4389-AB35-2B6744C6636B}"/>
              </a:ext>
            </a:extLst>
          </p:cNvPr>
          <p:cNvSpPr txBox="1"/>
          <p:nvPr/>
        </p:nvSpPr>
        <p:spPr>
          <a:xfrm>
            <a:off x="2372552" y="994524"/>
            <a:ext cx="8285100" cy="954107"/>
          </a:xfrm>
          <a:custGeom>
            <a:avLst/>
            <a:gdLst>
              <a:gd name="connsiteX0" fmla="*/ 0 w 8285100"/>
              <a:gd name="connsiteY0" fmla="*/ 0 h 954107"/>
              <a:gd name="connsiteX1" fmla="*/ 8285100 w 8285100"/>
              <a:gd name="connsiteY1" fmla="*/ 0 h 954107"/>
              <a:gd name="connsiteX2" fmla="*/ 8285100 w 8285100"/>
              <a:gd name="connsiteY2" fmla="*/ 954107 h 954107"/>
              <a:gd name="connsiteX3" fmla="*/ 0 w 8285100"/>
              <a:gd name="connsiteY3" fmla="*/ 954107 h 954107"/>
              <a:gd name="connsiteX4" fmla="*/ 0 w 8285100"/>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5100" h="954107" fill="none" extrusionOk="0">
                <a:moveTo>
                  <a:pt x="0" y="0"/>
                </a:moveTo>
                <a:cubicBezTo>
                  <a:pt x="2778957" y="5222"/>
                  <a:pt x="6800452" y="24918"/>
                  <a:pt x="8285100" y="0"/>
                </a:cubicBezTo>
                <a:cubicBezTo>
                  <a:pt x="8310408" y="365569"/>
                  <a:pt x="8319645" y="532638"/>
                  <a:pt x="8285100" y="954107"/>
                </a:cubicBezTo>
                <a:cubicBezTo>
                  <a:pt x="6553102" y="789346"/>
                  <a:pt x="3294660" y="1072257"/>
                  <a:pt x="0" y="954107"/>
                </a:cubicBezTo>
                <a:cubicBezTo>
                  <a:pt x="25104" y="519547"/>
                  <a:pt x="34190" y="155245"/>
                  <a:pt x="0" y="0"/>
                </a:cubicBezTo>
                <a:close/>
              </a:path>
              <a:path w="8285100" h="954107" stroke="0" extrusionOk="0">
                <a:moveTo>
                  <a:pt x="0" y="0"/>
                </a:moveTo>
                <a:cubicBezTo>
                  <a:pt x="1038284" y="11849"/>
                  <a:pt x="7349982" y="-161459"/>
                  <a:pt x="8285100" y="0"/>
                </a:cubicBezTo>
                <a:cubicBezTo>
                  <a:pt x="8209284" y="168997"/>
                  <a:pt x="8238065" y="796602"/>
                  <a:pt x="8285100" y="954107"/>
                </a:cubicBezTo>
                <a:cubicBezTo>
                  <a:pt x="6121056" y="808247"/>
                  <a:pt x="2149555"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r>
              <a:rPr lang="en-US" sz="2800" dirty="0">
                <a:latin typeface="Pattaya" panose="00000500000000000000" pitchFamily="2" charset="-34"/>
                <a:cs typeface="Pattaya" panose="00000500000000000000" pitchFamily="2" charset="-34"/>
              </a:rPr>
              <a:t>a. </a:t>
            </a:r>
            <a:r>
              <a:rPr lang="en-US" sz="2800" dirty="0" err="1">
                <a:latin typeface="Pattaya" panose="00000500000000000000" pitchFamily="2" charset="-34"/>
                <a:cs typeface="Pattaya" panose="00000500000000000000" pitchFamily="2" charset="-34"/>
              </a:rPr>
              <a:t>Đoạn</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văn</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thuật</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lại</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việc</a:t>
            </a:r>
            <a:r>
              <a:rPr lang="en-US" sz="2800" dirty="0">
                <a:latin typeface="Pattaya" panose="00000500000000000000" pitchFamily="2" charset="-34"/>
                <a:cs typeface="Pattaya" panose="00000500000000000000" pitchFamily="2" charset="-34"/>
              </a:rPr>
              <a:t> Nam </a:t>
            </a:r>
            <a:r>
              <a:rPr lang="en-US" sz="2800" dirty="0" err="1">
                <a:latin typeface="Pattaya" panose="00000500000000000000" pitchFamily="2" charset="-34"/>
                <a:cs typeface="Pattaya" panose="00000500000000000000" pitchFamily="2" charset="-34"/>
              </a:rPr>
              <a:t>chuẩn</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bị</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thực</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phẩm</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để</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làm</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món</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trứng</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đúc</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thịt</a:t>
            </a:r>
            <a:r>
              <a:rPr lang="en-US" sz="2800" dirty="0">
                <a:latin typeface="Pattaya" panose="00000500000000000000" pitchFamily="2" charset="-34"/>
                <a:cs typeface="Pattaya" panose="00000500000000000000" pitchFamily="2" charset="-34"/>
              </a:rPr>
              <a:t>.</a:t>
            </a:r>
            <a:endParaRPr kumimoji="0" lang="vi-VN" sz="2800" b="0" i="0" u="none" strike="noStrike" kern="1200" cap="none" spc="0" normalizeH="0" baseline="0" noProof="0" dirty="0">
              <a:ln>
                <a:noFill/>
              </a:ln>
              <a:solidFill>
                <a:srgbClr val="FF0066"/>
              </a:solidFill>
              <a:effectLst/>
              <a:uLnTx/>
              <a:uFillTx/>
              <a:latin typeface="Pattaya" panose="00000500000000000000" pitchFamily="2" charset="-34"/>
              <a:cs typeface="Pattaya" panose="00000500000000000000" pitchFamily="2" charset="-34"/>
            </a:endParaRPr>
          </a:p>
        </p:txBody>
      </p:sp>
      <p:sp>
        <p:nvSpPr>
          <p:cNvPr id="9" name="TextBox 8">
            <a:extLst>
              <a:ext uri="{FF2B5EF4-FFF2-40B4-BE49-F238E27FC236}">
                <a16:creationId xmlns:a16="http://schemas.microsoft.com/office/drawing/2014/main" id="{90395450-F991-4672-8D22-484794E6CBF5}"/>
              </a:ext>
            </a:extLst>
          </p:cNvPr>
          <p:cNvSpPr txBox="1"/>
          <p:nvPr/>
        </p:nvSpPr>
        <p:spPr>
          <a:xfrm>
            <a:off x="2372552" y="2299449"/>
            <a:ext cx="8285100" cy="523220"/>
          </a:xfrm>
          <a:custGeom>
            <a:avLst/>
            <a:gdLst>
              <a:gd name="connsiteX0" fmla="*/ 0 w 8285100"/>
              <a:gd name="connsiteY0" fmla="*/ 0 h 523220"/>
              <a:gd name="connsiteX1" fmla="*/ 8285100 w 8285100"/>
              <a:gd name="connsiteY1" fmla="*/ 0 h 523220"/>
              <a:gd name="connsiteX2" fmla="*/ 8285100 w 8285100"/>
              <a:gd name="connsiteY2" fmla="*/ 523220 h 523220"/>
              <a:gd name="connsiteX3" fmla="*/ 0 w 8285100"/>
              <a:gd name="connsiteY3" fmla="*/ 523220 h 523220"/>
              <a:gd name="connsiteX4" fmla="*/ 0 w 8285100"/>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5100" h="523220" fill="none" extrusionOk="0">
                <a:moveTo>
                  <a:pt x="0" y="0"/>
                </a:moveTo>
                <a:cubicBezTo>
                  <a:pt x="2778957" y="5222"/>
                  <a:pt x="6800452" y="24918"/>
                  <a:pt x="8285100" y="0"/>
                </a:cubicBezTo>
                <a:cubicBezTo>
                  <a:pt x="8288481" y="143545"/>
                  <a:pt x="8330888" y="364357"/>
                  <a:pt x="8285100" y="523220"/>
                </a:cubicBezTo>
                <a:cubicBezTo>
                  <a:pt x="6553102" y="358459"/>
                  <a:pt x="3294660" y="641370"/>
                  <a:pt x="0" y="523220"/>
                </a:cubicBezTo>
                <a:cubicBezTo>
                  <a:pt x="19472" y="295114"/>
                  <a:pt x="34079" y="163437"/>
                  <a:pt x="0" y="0"/>
                </a:cubicBezTo>
                <a:close/>
              </a:path>
              <a:path w="8285100" h="523220" stroke="0" extrusionOk="0">
                <a:moveTo>
                  <a:pt x="0" y="0"/>
                </a:moveTo>
                <a:cubicBezTo>
                  <a:pt x="1038284" y="11849"/>
                  <a:pt x="7349982" y="-161459"/>
                  <a:pt x="8285100" y="0"/>
                </a:cubicBezTo>
                <a:cubicBezTo>
                  <a:pt x="8259212" y="136655"/>
                  <a:pt x="8260332" y="451084"/>
                  <a:pt x="8285100" y="523220"/>
                </a:cubicBezTo>
                <a:cubicBezTo>
                  <a:pt x="6121056" y="377360"/>
                  <a:pt x="2149555" y="444896"/>
                  <a:pt x="0" y="523220"/>
                </a:cubicBezTo>
                <a:cubicBezTo>
                  <a:pt x="-36542" y="352608"/>
                  <a:pt x="-23037" y="25650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r>
              <a:rPr lang="en-US" sz="2800" dirty="0">
                <a:latin typeface="Pattaya" panose="00000500000000000000" pitchFamily="2" charset="-34"/>
                <a:cs typeface="Pattaya" panose="00000500000000000000" pitchFamily="2" charset="-34"/>
              </a:rPr>
              <a:t>b. </a:t>
            </a:r>
            <a:r>
              <a:rPr lang="vi-VN" sz="2800" dirty="0">
                <a:latin typeface="Pattaya" panose="00000500000000000000" pitchFamily="2" charset="-34"/>
                <a:cs typeface="Pattaya" panose="00000500000000000000" pitchFamily="2" charset="-34"/>
              </a:rPr>
              <a:t>Các bước thực hiện:</a:t>
            </a:r>
            <a:endParaRPr kumimoji="0" lang="vi-VN" sz="2800" b="0" i="0" u="none" strike="noStrike" kern="1200" cap="none" spc="0" normalizeH="0" baseline="0" noProof="0" dirty="0">
              <a:ln>
                <a:noFill/>
              </a:ln>
              <a:solidFill>
                <a:srgbClr val="FF0066"/>
              </a:solidFill>
              <a:effectLst/>
              <a:uLnTx/>
              <a:uFillTx/>
              <a:latin typeface="Pattaya" panose="00000500000000000000" pitchFamily="2" charset="-34"/>
              <a:cs typeface="Pattaya" panose="00000500000000000000" pitchFamily="2" charset="-34"/>
            </a:endParaRPr>
          </a:p>
        </p:txBody>
      </p:sp>
      <p:sp>
        <p:nvSpPr>
          <p:cNvPr id="12" name="TextBox 11">
            <a:extLst>
              <a:ext uri="{FF2B5EF4-FFF2-40B4-BE49-F238E27FC236}">
                <a16:creationId xmlns:a16="http://schemas.microsoft.com/office/drawing/2014/main" id="{697C4406-6BBB-4287-8921-58A1C4CCEB49}"/>
              </a:ext>
            </a:extLst>
          </p:cNvPr>
          <p:cNvSpPr txBox="1"/>
          <p:nvPr/>
        </p:nvSpPr>
        <p:spPr>
          <a:xfrm>
            <a:off x="2492768" y="3244334"/>
            <a:ext cx="6657974" cy="646331"/>
          </a:xfrm>
          <a:prstGeom prst="rect">
            <a:avLst/>
          </a:prstGeom>
          <a:noFill/>
        </p:spPr>
        <p:txBody>
          <a:bodyPr wrap="square">
            <a:spAutoFit/>
          </a:bodyPr>
          <a:lstStyle/>
          <a:p>
            <a:r>
              <a:rPr lang="vi-VN" sz="36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Bước 1: </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Rửa sạch thịt rồi xay nhỏ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DF3CB41A-80A6-44D8-90CF-2346E5A382F9}"/>
              </a:ext>
            </a:extLst>
          </p:cNvPr>
          <p:cNvSpPr txBox="1"/>
          <p:nvPr/>
        </p:nvSpPr>
        <p:spPr>
          <a:xfrm>
            <a:off x="2492768" y="3958709"/>
            <a:ext cx="8601952" cy="1200329"/>
          </a:xfrm>
          <a:prstGeom prst="rect">
            <a:avLst/>
          </a:prstGeom>
          <a:noFill/>
        </p:spPr>
        <p:txBody>
          <a:bodyPr wrap="square">
            <a:spAutoFit/>
          </a:bodyPr>
          <a:lstStyle/>
          <a:p>
            <a:r>
              <a:rPr lang="vi-VN" sz="36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Bước 2</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Đập trứng vào bát, cho thêm thịt xay, hành khô, nước mắm và muối.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684FDE8E-F2D9-426A-A659-2117CDB759AC}"/>
              </a:ext>
            </a:extLst>
          </p:cNvPr>
          <p:cNvSpPr txBox="1"/>
          <p:nvPr/>
        </p:nvSpPr>
        <p:spPr>
          <a:xfrm>
            <a:off x="2492768" y="5227082"/>
            <a:ext cx="6657974" cy="646331"/>
          </a:xfrm>
          <a:prstGeom prst="rect">
            <a:avLst/>
          </a:prstGeom>
          <a:noFill/>
        </p:spPr>
        <p:txBody>
          <a:bodyPr wrap="square">
            <a:spAutoFit/>
          </a:bodyPr>
          <a:lstStyle/>
          <a:p>
            <a:r>
              <a:rPr lang="vi-VN" sz="36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Bước 3: </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Đánh đều tất cả</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9648047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2305" y="1756609"/>
            <a:ext cx="3454782" cy="4836695"/>
          </a:xfrm>
          <a:prstGeom prst="rect">
            <a:avLst/>
          </a:prstGeom>
        </p:spPr>
      </p:pic>
      <p:sp>
        <p:nvSpPr>
          <p:cNvPr id="20" name="Rectangle 9"/>
          <p:cNvSpPr>
            <a:spLocks noGrp="1" noChangeArrowheads="1"/>
          </p:cNvSpPr>
          <p:nvPr/>
        </p:nvSpPr>
        <p:spPr bwMode="auto">
          <a:xfrm>
            <a:off x="906132" y="2530957"/>
            <a:ext cx="7156173" cy="14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lvl="0"/>
            <a:r>
              <a:rPr lang="vi-VN" altLang="zh-CN" sz="3600" b="1" dirty="0">
                <a:solidFill>
                  <a:prstClr val="white"/>
                </a:solidFill>
                <a:latin typeface="Coiny" panose="02000903060500060000" pitchFamily="2" charset="0"/>
                <a:ea typeface="字魂107号-萌趣欢乐体" panose="00000500000000000000" pitchFamily="2" charset="-122"/>
                <a:cs typeface="+mn-ea"/>
                <a:sym typeface="+mn-lt"/>
              </a:rPr>
              <a:t>Dựa vào tranh, trao đổi về các bước rang thịt</a:t>
            </a:r>
          </a:p>
          <a:p>
            <a:pPr lvl="0"/>
            <a:endParaRPr lang="vi-VN" altLang="zh-CN" sz="3600" b="1" dirty="0">
              <a:solidFill>
                <a:prstClr val="white"/>
              </a:solidFill>
              <a:latin typeface="Coiny" panose="02000903060500060000" pitchFamily="2" charset="0"/>
              <a:ea typeface="字魂107号-萌趣欢乐体" panose="00000500000000000000" pitchFamily="2" charset="-122"/>
              <a:cs typeface="+mn-ea"/>
              <a:sym typeface="+mn-lt"/>
            </a:endParaRPr>
          </a:p>
        </p:txBody>
      </p:sp>
      <p:sp>
        <p:nvSpPr>
          <p:cNvPr id="21" name="Rectangle 9"/>
          <p:cNvSpPr>
            <a:spLocks noGrp="1" noChangeArrowheads="1"/>
          </p:cNvSpPr>
          <p:nvPr/>
        </p:nvSpPr>
        <p:spPr bwMode="auto">
          <a:xfrm>
            <a:off x="2318805" y="1046070"/>
            <a:ext cx="4142154" cy="14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7200" b="1" i="0" u="none" strike="noStrike" kern="1200" cap="none" spc="0" normalizeH="0" baseline="0" noProof="0" dirty="0">
                <a:ln>
                  <a:noFill/>
                </a:ln>
                <a:solidFill>
                  <a:srgbClr val="FFFF00"/>
                </a:solidFill>
                <a:effectLst/>
                <a:uLnTx/>
                <a:uFillTx/>
                <a:latin typeface="字魂107号-萌趣欢乐体" panose="00000500000000000000" pitchFamily="2" charset="-122"/>
                <a:ea typeface="字魂107号-萌趣欢乐体" panose="00000500000000000000" pitchFamily="2" charset="-122"/>
                <a:cs typeface="+mn-ea"/>
                <a:sym typeface="+mn-lt"/>
              </a:rPr>
              <a:t>2</a:t>
            </a:r>
            <a:endParaRPr kumimoji="0" lang="zh-CN" altLang="zh-CN" sz="7200" b="1" i="0" u="none" strike="noStrike" kern="1200" cap="none" spc="0" normalizeH="0" baseline="0" noProof="0" dirty="0">
              <a:ln>
                <a:noFill/>
              </a:ln>
              <a:solidFill>
                <a:srgbClr val="FFFF00"/>
              </a:solidFill>
              <a:effectLst/>
              <a:uLnTx/>
              <a:uFillTx/>
              <a:latin typeface="字魂107号-萌趣欢乐体" panose="00000500000000000000" pitchFamily="2" charset="-122"/>
              <a:ea typeface="字魂107号-萌趣欢乐体" panose="00000500000000000000" pitchFamily="2" charset="-122"/>
              <a:cs typeface="+mn-ea"/>
              <a:sym typeface="+mn-lt"/>
            </a:endParaRPr>
          </a:p>
        </p:txBody>
      </p:sp>
    </p:spTree>
    <p:custDataLst>
      <p:tags r:id="rId1"/>
    </p:custDataLst>
    <p:extLst>
      <p:ext uri="{BB962C8B-B14F-4D97-AF65-F5344CB8AC3E}">
        <p14:creationId xmlns:p14="http://schemas.microsoft.com/office/powerpoint/2010/main" val="7771544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sp>
        <p:nvSpPr>
          <p:cNvPr id="19" name="Rectangle 18">
            <a:extLst>
              <a:ext uri="{FF2B5EF4-FFF2-40B4-BE49-F238E27FC236}">
                <a16:creationId xmlns:a16="http://schemas.microsoft.com/office/drawing/2014/main" id="{57EBE67E-6ED1-4601-8630-EAE295B6A92D}"/>
              </a:ext>
            </a:extLst>
          </p:cNvPr>
          <p:cNvSpPr/>
          <p:nvPr/>
        </p:nvSpPr>
        <p:spPr>
          <a:xfrm>
            <a:off x="675633" y="994871"/>
            <a:ext cx="11344917"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200" b="0" i="0" u="none" strike="noStrike" kern="0" cap="none" spc="0" normalizeH="0" baseline="0" noProof="0" dirty="0">
                <a:ln>
                  <a:noFill/>
                </a:ln>
                <a:solidFill>
                  <a:srgbClr val="C00000"/>
                </a:solidFill>
                <a:effectLst/>
                <a:uLnTx/>
                <a:uFillTx/>
                <a:latin typeface="Calibri" panose="020F0502020204030204"/>
                <a:ea typeface="杨任东竹石体-Semibold"/>
                <a:cs typeface="Arial" panose="020B0604020202020204" pitchFamily="34" charset="0"/>
                <a:sym typeface="Arial"/>
              </a:rPr>
              <a:t>5. </a:t>
            </a:r>
            <a:r>
              <a:rPr kumimoji="0" lang="vi-VN" sz="4200" b="0" i="0" u="none" strike="noStrike" kern="0" cap="none" spc="0" normalizeH="0" baseline="0" noProof="0" dirty="0">
                <a:ln>
                  <a:noFill/>
                </a:ln>
                <a:solidFill>
                  <a:srgbClr val="C00000"/>
                </a:solidFill>
                <a:effectLst/>
                <a:uLnTx/>
                <a:uFillTx/>
                <a:latin typeface="Calibri" panose="020F0502020204030204"/>
                <a:ea typeface="杨任东竹石体-Semibold"/>
                <a:cs typeface="Arial" panose="020B0604020202020204" pitchFamily="34" charset="0"/>
                <a:sym typeface="Arial"/>
              </a:rPr>
              <a:t>Dựa vào tranh, trao đổi về các bước rang thịt</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vi-VN" sz="4200" b="0" i="0" u="none" strike="noStrike" kern="0" cap="none" spc="0" normalizeH="0" baseline="0" noProof="0" dirty="0">
              <a:ln>
                <a:noFill/>
              </a:ln>
              <a:solidFill>
                <a:srgbClr val="C00000"/>
              </a:solidFill>
              <a:effectLst/>
              <a:uLnTx/>
              <a:uFillTx/>
              <a:latin typeface="Calibri" panose="020F0502020204030204"/>
              <a:ea typeface="杨任东竹石体-Semibold"/>
              <a:cs typeface="Arial" panose="020B0604020202020204" pitchFamily="34" charset="0"/>
              <a:sym typeface="Arial"/>
            </a:endParaRPr>
          </a:p>
        </p:txBody>
      </p:sp>
      <p:pic>
        <p:nvPicPr>
          <p:cNvPr id="12" name="图片 3">
            <a:extLst>
              <a:ext uri="{FF2B5EF4-FFF2-40B4-BE49-F238E27FC236}">
                <a16:creationId xmlns:a16="http://schemas.microsoft.com/office/drawing/2014/main" id="{C401E951-E127-47FC-AB55-9921BFE1E5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5" name="Picture 4">
            <a:extLst>
              <a:ext uri="{FF2B5EF4-FFF2-40B4-BE49-F238E27FC236}">
                <a16:creationId xmlns:a16="http://schemas.microsoft.com/office/drawing/2014/main" id="{221CF81D-4EB5-453B-9C80-07B106DA75CE}"/>
              </a:ext>
            </a:extLst>
          </p:cNvPr>
          <p:cNvPicPr>
            <a:picLocks noChangeAspect="1"/>
          </p:cNvPicPr>
          <p:nvPr/>
        </p:nvPicPr>
        <p:blipFill>
          <a:blip r:embed="rId8"/>
          <a:stretch>
            <a:fillRect/>
          </a:stretch>
        </p:blipFill>
        <p:spPr>
          <a:xfrm>
            <a:off x="1333500" y="2016500"/>
            <a:ext cx="9829800" cy="2943225"/>
          </a:xfrm>
          <a:prstGeom prst="rect">
            <a:avLst/>
          </a:prstGeom>
        </p:spPr>
      </p:pic>
    </p:spTree>
    <p:custDataLst>
      <p:tags r:id="rId1"/>
    </p:custDataLst>
    <p:extLst>
      <p:ext uri="{BB962C8B-B14F-4D97-AF65-F5344CB8AC3E}">
        <p14:creationId xmlns:p14="http://schemas.microsoft.com/office/powerpoint/2010/main" val="21007299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pic>
        <p:nvPicPr>
          <p:cNvPr id="12" name="图片 3">
            <a:extLst>
              <a:ext uri="{FF2B5EF4-FFF2-40B4-BE49-F238E27FC236}">
                <a16:creationId xmlns:a16="http://schemas.microsoft.com/office/drawing/2014/main" id="{9CD73E65-A2E5-4AC5-897B-FF730AA702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9" name="Picture 8" descr="A group of dolls&#10;&#10;Description automatically generated with low confidence">
            <a:extLst>
              <a:ext uri="{FF2B5EF4-FFF2-40B4-BE49-F238E27FC236}">
                <a16:creationId xmlns:a16="http://schemas.microsoft.com/office/drawing/2014/main" id="{5A92C26A-C18C-4F85-AEA7-9E0CCCBBA7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04498" y="851983"/>
            <a:ext cx="6126480" cy="6126480"/>
          </a:xfrm>
          <a:prstGeom prst="rect">
            <a:avLst/>
          </a:prstGeom>
        </p:spPr>
      </p:pic>
      <p:pic>
        <p:nvPicPr>
          <p:cNvPr id="11" name="Picture 10">
            <a:extLst>
              <a:ext uri="{FF2B5EF4-FFF2-40B4-BE49-F238E27FC236}">
                <a16:creationId xmlns:a16="http://schemas.microsoft.com/office/drawing/2014/main" id="{3689B3C2-227C-46C6-A8C6-A11D557B905C}"/>
              </a:ext>
            </a:extLst>
          </p:cNvPr>
          <p:cNvPicPr>
            <a:picLocks noChangeAspect="1"/>
          </p:cNvPicPr>
          <p:nvPr/>
        </p:nvPicPr>
        <p:blipFill>
          <a:blip r:embed="rId10">
            <a:extLst>
              <a:ext uri="{BEBA8EAE-BF5A-486C-A8C5-ECC9F3942E4B}">
                <a14:imgProps xmlns:a14="http://schemas.microsoft.com/office/drawing/2010/main">
                  <a14:imgLayer r:embed="rId11">
                    <a14:imgEffect>
                      <a14:saturation sat="300000"/>
                    </a14:imgEffect>
                  </a14:imgLayer>
                </a14:imgProps>
              </a:ext>
              <a:ext uri="{28A0092B-C50C-407E-A947-70E740481C1C}">
                <a14:useLocalDpi xmlns:a14="http://schemas.microsoft.com/office/drawing/2010/main" val="0"/>
              </a:ext>
            </a:extLst>
          </a:blip>
          <a:srcRect l="1428" t="9166" r="3474" b="50015"/>
          <a:stretch>
            <a:fillRect/>
          </a:stretch>
        </p:blipFill>
        <p:spPr>
          <a:xfrm>
            <a:off x="3205620" y="1160027"/>
            <a:ext cx="6089339" cy="1179128"/>
          </a:xfrm>
          <a:custGeom>
            <a:avLst/>
            <a:gdLst/>
            <a:ahLst/>
            <a:cxnLst/>
            <a:rect l="l" t="t" r="r" b="b"/>
            <a:pathLst>
              <a:path w="6089339" h="1179128">
                <a:moveTo>
                  <a:pt x="2793676" y="1093268"/>
                </a:moveTo>
                <a:lnTo>
                  <a:pt x="2796692" y="1097930"/>
                </a:lnTo>
                <a:cubicBezTo>
                  <a:pt x="2797965" y="1101339"/>
                  <a:pt x="2798601" y="1105204"/>
                  <a:pt x="2798601" y="1109526"/>
                </a:cubicBezTo>
                <a:lnTo>
                  <a:pt x="2798601" y="1137079"/>
                </a:lnTo>
                <a:lnTo>
                  <a:pt x="2805099" y="1099364"/>
                </a:lnTo>
                <a:close/>
                <a:moveTo>
                  <a:pt x="2728008" y="1056710"/>
                </a:moveTo>
                <a:lnTo>
                  <a:pt x="2721958" y="1086971"/>
                </a:lnTo>
                <a:lnTo>
                  <a:pt x="2721958" y="1094095"/>
                </a:lnTo>
                <a:lnTo>
                  <a:pt x="2722393" y="1096294"/>
                </a:lnTo>
                <a:lnTo>
                  <a:pt x="2726228" y="1078683"/>
                </a:lnTo>
                <a:cubicBezTo>
                  <a:pt x="2730094" y="1067366"/>
                  <a:pt x="2735892" y="1060042"/>
                  <a:pt x="2743624" y="1056710"/>
                </a:cubicBezTo>
                <a:close/>
                <a:moveTo>
                  <a:pt x="2727119" y="1009867"/>
                </a:moveTo>
                <a:lnTo>
                  <a:pt x="2790985" y="1025119"/>
                </a:lnTo>
                <a:lnTo>
                  <a:pt x="2820165" y="1025119"/>
                </a:lnTo>
                <a:lnTo>
                  <a:pt x="2844351" y="1132938"/>
                </a:lnTo>
                <a:cubicBezTo>
                  <a:pt x="2836029" y="1163732"/>
                  <a:pt x="2815367" y="1179128"/>
                  <a:pt x="2782365" y="1179128"/>
                </a:cubicBezTo>
                <a:lnTo>
                  <a:pt x="2750786" y="1179128"/>
                </a:lnTo>
                <a:cubicBezTo>
                  <a:pt x="2694805" y="1168018"/>
                  <a:pt x="2666814" y="1139742"/>
                  <a:pt x="2666814" y="1094299"/>
                </a:cubicBezTo>
                <a:cubicBezTo>
                  <a:pt x="2666814" y="1063177"/>
                  <a:pt x="2686916" y="1035033"/>
                  <a:pt x="2727119" y="1009867"/>
                </a:cubicBezTo>
                <a:close/>
                <a:moveTo>
                  <a:pt x="2774373" y="923109"/>
                </a:moveTo>
                <a:lnTo>
                  <a:pt x="2770862" y="928466"/>
                </a:lnTo>
                <a:cubicBezTo>
                  <a:pt x="2762146" y="937671"/>
                  <a:pt x="2742535" y="943040"/>
                  <a:pt x="2712030" y="944574"/>
                </a:cubicBezTo>
                <a:lnTo>
                  <a:pt x="2711536" y="944586"/>
                </a:lnTo>
                <a:lnTo>
                  <a:pt x="2736135" y="949530"/>
                </a:lnTo>
                <a:cubicBezTo>
                  <a:pt x="2800546" y="940117"/>
                  <a:pt x="2832751" y="931528"/>
                  <a:pt x="2832751" y="923765"/>
                </a:cubicBezTo>
                <a:lnTo>
                  <a:pt x="2821649" y="923765"/>
                </a:lnTo>
                <a:lnTo>
                  <a:pt x="2786406" y="934598"/>
                </a:lnTo>
                <a:close/>
                <a:moveTo>
                  <a:pt x="1106360" y="922193"/>
                </a:moveTo>
                <a:lnTo>
                  <a:pt x="1103820" y="928466"/>
                </a:lnTo>
                <a:cubicBezTo>
                  <a:pt x="1096865" y="935830"/>
                  <a:pt x="1082954" y="940739"/>
                  <a:pt x="1062087" y="943194"/>
                </a:cubicBezTo>
                <a:lnTo>
                  <a:pt x="1042600" y="944176"/>
                </a:lnTo>
                <a:lnTo>
                  <a:pt x="1069165" y="949530"/>
                </a:lnTo>
                <a:cubicBezTo>
                  <a:pt x="1133519" y="940117"/>
                  <a:pt x="1165697" y="931528"/>
                  <a:pt x="1165697" y="923765"/>
                </a:cubicBezTo>
                <a:lnTo>
                  <a:pt x="1154595" y="923765"/>
                </a:lnTo>
                <a:lnTo>
                  <a:pt x="1119352" y="934598"/>
                </a:lnTo>
                <a:close/>
                <a:moveTo>
                  <a:pt x="2639802" y="900389"/>
                </a:moveTo>
                <a:lnTo>
                  <a:pt x="2639802" y="902035"/>
                </a:lnTo>
                <a:lnTo>
                  <a:pt x="2644285" y="918323"/>
                </a:lnTo>
                <a:close/>
                <a:moveTo>
                  <a:pt x="972927" y="900255"/>
                </a:moveTo>
                <a:lnTo>
                  <a:pt x="972927" y="901939"/>
                </a:lnTo>
                <a:lnTo>
                  <a:pt x="977422" y="918227"/>
                </a:lnTo>
                <a:close/>
                <a:moveTo>
                  <a:pt x="4857212" y="887037"/>
                </a:moveTo>
                <a:lnTo>
                  <a:pt x="4856108" y="905386"/>
                </a:lnTo>
                <a:lnTo>
                  <a:pt x="4865470" y="905386"/>
                </a:lnTo>
                <a:close/>
                <a:moveTo>
                  <a:pt x="2012566" y="868564"/>
                </a:moveTo>
                <a:lnTo>
                  <a:pt x="2012566" y="900954"/>
                </a:lnTo>
                <a:lnTo>
                  <a:pt x="2022599" y="913399"/>
                </a:lnTo>
                <a:lnTo>
                  <a:pt x="2022599" y="920267"/>
                </a:lnTo>
                <a:lnTo>
                  <a:pt x="2037122" y="911781"/>
                </a:lnTo>
                <a:close/>
                <a:moveTo>
                  <a:pt x="2515047" y="785907"/>
                </a:moveTo>
                <a:lnTo>
                  <a:pt x="2506933" y="813864"/>
                </a:lnTo>
                <a:cubicBezTo>
                  <a:pt x="2502864" y="824773"/>
                  <a:pt x="2497778" y="836075"/>
                  <a:pt x="2491675" y="847771"/>
                </a:cubicBezTo>
                <a:lnTo>
                  <a:pt x="2470550" y="883639"/>
                </a:lnTo>
                <a:lnTo>
                  <a:pt x="2489827" y="860807"/>
                </a:lnTo>
                <a:cubicBezTo>
                  <a:pt x="2506640" y="837807"/>
                  <a:pt x="2515047" y="815508"/>
                  <a:pt x="2515047" y="793909"/>
                </a:cubicBezTo>
                <a:close/>
                <a:moveTo>
                  <a:pt x="5398146" y="753430"/>
                </a:moveTo>
                <a:lnTo>
                  <a:pt x="5376000" y="874722"/>
                </a:lnTo>
                <a:lnTo>
                  <a:pt x="5376000" y="888779"/>
                </a:lnTo>
                <a:lnTo>
                  <a:pt x="5398146" y="756575"/>
                </a:lnTo>
                <a:close/>
                <a:moveTo>
                  <a:pt x="1165697" y="746079"/>
                </a:moveTo>
                <a:lnTo>
                  <a:pt x="1015140" y="836563"/>
                </a:lnTo>
                <a:lnTo>
                  <a:pt x="1015140" y="891509"/>
                </a:lnTo>
                <a:lnTo>
                  <a:pt x="1031025" y="907394"/>
                </a:lnTo>
                <a:lnTo>
                  <a:pt x="1047895" y="907394"/>
                </a:lnTo>
                <a:lnTo>
                  <a:pt x="1109037" y="896964"/>
                </a:lnTo>
                <a:lnTo>
                  <a:pt x="1109037" y="897233"/>
                </a:lnTo>
                <a:lnTo>
                  <a:pt x="1165697" y="887787"/>
                </a:lnTo>
                <a:close/>
                <a:moveTo>
                  <a:pt x="2832751" y="746075"/>
                </a:moveTo>
                <a:lnTo>
                  <a:pt x="2681957" y="836570"/>
                </a:lnTo>
                <a:lnTo>
                  <a:pt x="2681957" y="891502"/>
                </a:lnTo>
                <a:lnTo>
                  <a:pt x="2697887" y="907394"/>
                </a:lnTo>
                <a:lnTo>
                  <a:pt x="2714821" y="907394"/>
                </a:lnTo>
                <a:lnTo>
                  <a:pt x="2776091" y="896964"/>
                </a:lnTo>
                <a:lnTo>
                  <a:pt x="2776091" y="897233"/>
                </a:lnTo>
                <a:lnTo>
                  <a:pt x="2832751" y="887787"/>
                </a:lnTo>
                <a:close/>
                <a:moveTo>
                  <a:pt x="4244641" y="723683"/>
                </a:moveTo>
                <a:lnTo>
                  <a:pt x="4233864" y="871768"/>
                </a:lnTo>
                <a:lnTo>
                  <a:pt x="4243198" y="917513"/>
                </a:lnTo>
                <a:lnTo>
                  <a:pt x="4264483" y="802197"/>
                </a:lnTo>
                <a:close/>
                <a:moveTo>
                  <a:pt x="834691" y="723683"/>
                </a:moveTo>
                <a:lnTo>
                  <a:pt x="823914" y="871768"/>
                </a:lnTo>
                <a:lnTo>
                  <a:pt x="833248" y="917513"/>
                </a:lnTo>
                <a:lnTo>
                  <a:pt x="854533" y="802197"/>
                </a:lnTo>
                <a:close/>
                <a:moveTo>
                  <a:pt x="3812084" y="694923"/>
                </a:moveTo>
                <a:lnTo>
                  <a:pt x="3812084" y="778197"/>
                </a:lnTo>
                <a:lnTo>
                  <a:pt x="3820186" y="802504"/>
                </a:lnTo>
                <a:lnTo>
                  <a:pt x="3820186" y="792349"/>
                </a:lnTo>
                <a:close/>
                <a:moveTo>
                  <a:pt x="3212009" y="694922"/>
                </a:moveTo>
                <a:lnTo>
                  <a:pt x="3212009" y="778197"/>
                </a:lnTo>
                <a:lnTo>
                  <a:pt x="3220111" y="802504"/>
                </a:lnTo>
                <a:lnTo>
                  <a:pt x="3220111" y="792349"/>
                </a:lnTo>
                <a:close/>
                <a:moveTo>
                  <a:pt x="6048003" y="683047"/>
                </a:moveTo>
                <a:lnTo>
                  <a:pt x="6027948" y="843233"/>
                </a:lnTo>
                <a:lnTo>
                  <a:pt x="6036741" y="896567"/>
                </a:lnTo>
                <a:lnTo>
                  <a:pt x="6048003" y="876916"/>
                </a:lnTo>
                <a:close/>
                <a:moveTo>
                  <a:pt x="2174777" y="667007"/>
                </a:moveTo>
                <a:lnTo>
                  <a:pt x="2183123" y="684141"/>
                </a:lnTo>
                <a:lnTo>
                  <a:pt x="2183123" y="667007"/>
                </a:lnTo>
                <a:close/>
                <a:moveTo>
                  <a:pt x="2832463" y="662166"/>
                </a:moveTo>
                <a:lnTo>
                  <a:pt x="2743884" y="742010"/>
                </a:lnTo>
                <a:lnTo>
                  <a:pt x="2770124" y="727684"/>
                </a:lnTo>
                <a:cubicBezTo>
                  <a:pt x="2780775" y="722088"/>
                  <a:pt x="2792017" y="716390"/>
                  <a:pt x="2803852" y="710589"/>
                </a:cubicBezTo>
                <a:lnTo>
                  <a:pt x="2832463" y="672066"/>
                </a:lnTo>
                <a:close/>
                <a:moveTo>
                  <a:pt x="1165697" y="662096"/>
                </a:moveTo>
                <a:lnTo>
                  <a:pt x="1077077" y="741923"/>
                </a:lnTo>
                <a:lnTo>
                  <a:pt x="1103334" y="727594"/>
                </a:lnTo>
                <a:cubicBezTo>
                  <a:pt x="1113991" y="721999"/>
                  <a:pt x="1125239" y="716301"/>
                  <a:pt x="1137079" y="710499"/>
                </a:cubicBezTo>
                <a:lnTo>
                  <a:pt x="1165697" y="671983"/>
                </a:lnTo>
                <a:close/>
                <a:moveTo>
                  <a:pt x="3000003" y="623985"/>
                </a:moveTo>
                <a:lnTo>
                  <a:pt x="3000003" y="834221"/>
                </a:lnTo>
                <a:lnTo>
                  <a:pt x="3008106" y="704929"/>
                </a:lnTo>
                <a:close/>
                <a:moveTo>
                  <a:pt x="3600078" y="623985"/>
                </a:moveTo>
                <a:lnTo>
                  <a:pt x="3600078" y="834222"/>
                </a:lnTo>
                <a:lnTo>
                  <a:pt x="3608181" y="704929"/>
                </a:lnTo>
                <a:close/>
                <a:moveTo>
                  <a:pt x="4381777" y="621735"/>
                </a:moveTo>
                <a:lnTo>
                  <a:pt x="4364408" y="695868"/>
                </a:lnTo>
                <a:lnTo>
                  <a:pt x="4372665" y="765961"/>
                </a:lnTo>
                <a:close/>
                <a:moveTo>
                  <a:pt x="1324252" y="621735"/>
                </a:moveTo>
                <a:lnTo>
                  <a:pt x="1306883" y="695868"/>
                </a:lnTo>
                <a:lnTo>
                  <a:pt x="1315139" y="765962"/>
                </a:lnTo>
                <a:close/>
                <a:moveTo>
                  <a:pt x="233316" y="619725"/>
                </a:moveTo>
                <a:lnTo>
                  <a:pt x="216169" y="788435"/>
                </a:lnTo>
                <a:lnTo>
                  <a:pt x="221556" y="842957"/>
                </a:lnTo>
                <a:close/>
                <a:moveTo>
                  <a:pt x="6023203" y="618386"/>
                </a:moveTo>
                <a:lnTo>
                  <a:pt x="6015510" y="618406"/>
                </a:lnTo>
                <a:lnTo>
                  <a:pt x="6015510" y="682812"/>
                </a:lnTo>
                <a:close/>
                <a:moveTo>
                  <a:pt x="4917244" y="604538"/>
                </a:moveTo>
                <a:lnTo>
                  <a:pt x="4910420" y="701121"/>
                </a:lnTo>
                <a:lnTo>
                  <a:pt x="4917244" y="652906"/>
                </a:lnTo>
                <a:close/>
                <a:moveTo>
                  <a:pt x="2231827" y="558325"/>
                </a:moveTo>
                <a:lnTo>
                  <a:pt x="2224460" y="610118"/>
                </a:lnTo>
                <a:lnTo>
                  <a:pt x="2224460" y="648275"/>
                </a:lnTo>
                <a:lnTo>
                  <a:pt x="2231827" y="572093"/>
                </a:lnTo>
                <a:close/>
                <a:moveTo>
                  <a:pt x="5848058" y="544422"/>
                </a:moveTo>
                <a:lnTo>
                  <a:pt x="5823623" y="552934"/>
                </a:lnTo>
                <a:lnTo>
                  <a:pt x="5922395" y="552934"/>
                </a:lnTo>
                <a:close/>
                <a:moveTo>
                  <a:pt x="4878363" y="535230"/>
                </a:moveTo>
                <a:lnTo>
                  <a:pt x="4877970" y="541765"/>
                </a:lnTo>
                <a:lnTo>
                  <a:pt x="4878363" y="536678"/>
                </a:lnTo>
                <a:close/>
                <a:moveTo>
                  <a:pt x="2696576" y="507578"/>
                </a:moveTo>
                <a:lnTo>
                  <a:pt x="2651157" y="561656"/>
                </a:lnTo>
                <a:lnTo>
                  <a:pt x="2696576" y="525238"/>
                </a:lnTo>
                <a:close/>
                <a:moveTo>
                  <a:pt x="1029817" y="507520"/>
                </a:moveTo>
                <a:lnTo>
                  <a:pt x="984406" y="561580"/>
                </a:lnTo>
                <a:lnTo>
                  <a:pt x="1029817" y="525198"/>
                </a:lnTo>
                <a:close/>
                <a:moveTo>
                  <a:pt x="5010009" y="506008"/>
                </a:moveTo>
                <a:lnTo>
                  <a:pt x="4999157" y="528959"/>
                </a:lnTo>
                <a:lnTo>
                  <a:pt x="4999406" y="528959"/>
                </a:lnTo>
                <a:lnTo>
                  <a:pt x="5021303" y="506008"/>
                </a:lnTo>
                <a:close/>
                <a:moveTo>
                  <a:pt x="5357263" y="493160"/>
                </a:moveTo>
                <a:lnTo>
                  <a:pt x="5245946" y="579978"/>
                </a:lnTo>
                <a:lnTo>
                  <a:pt x="5245946" y="593568"/>
                </a:lnTo>
                <a:cubicBezTo>
                  <a:pt x="5269850" y="567570"/>
                  <a:pt x="5297356" y="554571"/>
                  <a:pt x="5328466" y="554571"/>
                </a:cubicBezTo>
                <a:lnTo>
                  <a:pt x="5357032" y="554571"/>
                </a:lnTo>
                <a:lnTo>
                  <a:pt x="5398146" y="593568"/>
                </a:lnTo>
                <a:lnTo>
                  <a:pt x="5398146" y="577088"/>
                </a:lnTo>
                <a:cubicBezTo>
                  <a:pt x="5387052" y="521136"/>
                  <a:pt x="5373424" y="493160"/>
                  <a:pt x="5357263" y="493160"/>
                </a:cubicBezTo>
                <a:close/>
                <a:moveTo>
                  <a:pt x="4004854" y="476422"/>
                </a:moveTo>
                <a:lnTo>
                  <a:pt x="3997425" y="521167"/>
                </a:lnTo>
                <a:lnTo>
                  <a:pt x="4004854" y="481854"/>
                </a:lnTo>
                <a:close/>
                <a:moveTo>
                  <a:pt x="594904" y="476422"/>
                </a:moveTo>
                <a:lnTo>
                  <a:pt x="587476" y="521167"/>
                </a:lnTo>
                <a:lnTo>
                  <a:pt x="594904" y="481854"/>
                </a:lnTo>
                <a:close/>
                <a:moveTo>
                  <a:pt x="1649534" y="474406"/>
                </a:moveTo>
                <a:lnTo>
                  <a:pt x="1656475" y="487295"/>
                </a:lnTo>
                <a:cubicBezTo>
                  <a:pt x="1663083" y="502050"/>
                  <a:pt x="1668602" y="519757"/>
                  <a:pt x="1673034" y="540415"/>
                </a:cubicBezTo>
                <a:lnTo>
                  <a:pt x="1673052" y="540518"/>
                </a:lnTo>
                <a:lnTo>
                  <a:pt x="1669352" y="513731"/>
                </a:lnTo>
                <a:cubicBezTo>
                  <a:pt x="1665671" y="501127"/>
                  <a:pt x="1660148" y="489247"/>
                  <a:pt x="1652785" y="478091"/>
                </a:cubicBezTo>
                <a:close/>
                <a:moveTo>
                  <a:pt x="4707059" y="474406"/>
                </a:moveTo>
                <a:lnTo>
                  <a:pt x="4714000" y="487295"/>
                </a:lnTo>
                <a:cubicBezTo>
                  <a:pt x="4720608" y="502050"/>
                  <a:pt x="4726127" y="519757"/>
                  <a:pt x="4730559" y="540415"/>
                </a:cubicBezTo>
                <a:lnTo>
                  <a:pt x="4730578" y="540522"/>
                </a:lnTo>
                <a:lnTo>
                  <a:pt x="4726877" y="513731"/>
                </a:lnTo>
                <a:cubicBezTo>
                  <a:pt x="4723196" y="501127"/>
                  <a:pt x="4717673" y="489247"/>
                  <a:pt x="4710310" y="478091"/>
                </a:cubicBezTo>
                <a:close/>
                <a:moveTo>
                  <a:pt x="2457767" y="469020"/>
                </a:moveTo>
                <a:lnTo>
                  <a:pt x="2457767" y="495891"/>
                </a:lnTo>
                <a:lnTo>
                  <a:pt x="2465006" y="502900"/>
                </a:lnTo>
                <a:lnTo>
                  <a:pt x="2465460" y="502900"/>
                </a:lnTo>
                <a:lnTo>
                  <a:pt x="2465460" y="500572"/>
                </a:lnTo>
                <a:close/>
                <a:moveTo>
                  <a:pt x="3712495" y="462893"/>
                </a:moveTo>
                <a:lnTo>
                  <a:pt x="3712495" y="471488"/>
                </a:lnTo>
                <a:cubicBezTo>
                  <a:pt x="3803990" y="471488"/>
                  <a:pt x="3849737" y="532500"/>
                  <a:pt x="3849737" y="654524"/>
                </a:cubicBezTo>
                <a:lnTo>
                  <a:pt x="3862425" y="766871"/>
                </a:lnTo>
                <a:lnTo>
                  <a:pt x="3862425" y="841577"/>
                </a:lnTo>
                <a:lnTo>
                  <a:pt x="3849737" y="920523"/>
                </a:lnTo>
                <a:cubicBezTo>
                  <a:pt x="3863653" y="920523"/>
                  <a:pt x="3870610" y="869212"/>
                  <a:pt x="3870610" y="766590"/>
                </a:cubicBezTo>
                <a:lnTo>
                  <a:pt x="3870610" y="666668"/>
                </a:lnTo>
                <a:cubicBezTo>
                  <a:pt x="3870610" y="530818"/>
                  <a:pt x="3827481" y="462893"/>
                  <a:pt x="3741221" y="462893"/>
                </a:cubicBezTo>
                <a:close/>
                <a:moveTo>
                  <a:pt x="3112420" y="462893"/>
                </a:moveTo>
                <a:lnTo>
                  <a:pt x="3112420" y="471488"/>
                </a:lnTo>
                <a:cubicBezTo>
                  <a:pt x="3203915" y="471488"/>
                  <a:pt x="3249662" y="532500"/>
                  <a:pt x="3249662" y="654524"/>
                </a:cubicBezTo>
                <a:lnTo>
                  <a:pt x="3262350" y="766871"/>
                </a:lnTo>
                <a:lnTo>
                  <a:pt x="3262350" y="841577"/>
                </a:lnTo>
                <a:lnTo>
                  <a:pt x="3249662" y="920523"/>
                </a:lnTo>
                <a:cubicBezTo>
                  <a:pt x="3263578" y="920523"/>
                  <a:pt x="3270535" y="869212"/>
                  <a:pt x="3270535" y="766590"/>
                </a:cubicBezTo>
                <a:lnTo>
                  <a:pt x="3270535" y="666668"/>
                </a:lnTo>
                <a:cubicBezTo>
                  <a:pt x="3270535" y="530818"/>
                  <a:pt x="3227406" y="462893"/>
                  <a:pt x="3141146" y="462893"/>
                </a:cubicBezTo>
                <a:close/>
                <a:moveTo>
                  <a:pt x="4553936" y="462484"/>
                </a:moveTo>
                <a:cubicBezTo>
                  <a:pt x="4513613" y="462484"/>
                  <a:pt x="4477552" y="535480"/>
                  <a:pt x="4445752" y="681473"/>
                </a:cubicBezTo>
                <a:cubicBezTo>
                  <a:pt x="4458576" y="817336"/>
                  <a:pt x="4479121" y="885267"/>
                  <a:pt x="4507387" y="885267"/>
                </a:cubicBezTo>
                <a:lnTo>
                  <a:pt x="4577213" y="885267"/>
                </a:lnTo>
                <a:cubicBezTo>
                  <a:pt x="4635906" y="885267"/>
                  <a:pt x="4679859" y="816792"/>
                  <a:pt x="4709071" y="679842"/>
                </a:cubicBezTo>
                <a:cubicBezTo>
                  <a:pt x="4709071" y="534937"/>
                  <a:pt x="4657359" y="462484"/>
                  <a:pt x="4553936" y="462484"/>
                </a:cubicBezTo>
                <a:close/>
                <a:moveTo>
                  <a:pt x="1496411" y="462484"/>
                </a:moveTo>
                <a:cubicBezTo>
                  <a:pt x="1456088" y="462484"/>
                  <a:pt x="1420027" y="535480"/>
                  <a:pt x="1388227" y="681473"/>
                </a:cubicBezTo>
                <a:cubicBezTo>
                  <a:pt x="1401051" y="817336"/>
                  <a:pt x="1421596" y="885267"/>
                  <a:pt x="1449862" y="885267"/>
                </a:cubicBezTo>
                <a:lnTo>
                  <a:pt x="1519688" y="885267"/>
                </a:lnTo>
                <a:cubicBezTo>
                  <a:pt x="1578381" y="885267"/>
                  <a:pt x="1622334" y="816792"/>
                  <a:pt x="1651546" y="679842"/>
                </a:cubicBezTo>
                <a:cubicBezTo>
                  <a:pt x="1651546" y="534937"/>
                  <a:pt x="1599834" y="462484"/>
                  <a:pt x="1496411" y="462484"/>
                </a:cubicBezTo>
                <a:close/>
                <a:moveTo>
                  <a:pt x="5315197" y="454298"/>
                </a:moveTo>
                <a:cubicBezTo>
                  <a:pt x="5273233" y="454298"/>
                  <a:pt x="5237173" y="482570"/>
                  <a:pt x="5207019" y="539115"/>
                </a:cubicBezTo>
                <a:lnTo>
                  <a:pt x="5207019" y="567873"/>
                </a:lnTo>
                <a:cubicBezTo>
                  <a:pt x="5233870" y="521126"/>
                  <a:pt x="5280175" y="483267"/>
                  <a:pt x="5345937" y="454298"/>
                </a:cubicBezTo>
                <a:close/>
                <a:moveTo>
                  <a:pt x="2001144" y="449451"/>
                </a:moveTo>
                <a:lnTo>
                  <a:pt x="1991603" y="529452"/>
                </a:lnTo>
                <a:lnTo>
                  <a:pt x="2000031" y="741351"/>
                </a:lnTo>
                <a:lnTo>
                  <a:pt x="2016249" y="553401"/>
                </a:lnTo>
                <a:cubicBezTo>
                  <a:pt x="2012510" y="484101"/>
                  <a:pt x="2007475" y="449451"/>
                  <a:pt x="2001144" y="449451"/>
                </a:cubicBezTo>
                <a:close/>
                <a:moveTo>
                  <a:pt x="2494583" y="433400"/>
                </a:moveTo>
                <a:lnTo>
                  <a:pt x="2494583" y="436878"/>
                </a:lnTo>
                <a:lnTo>
                  <a:pt x="2515047" y="508024"/>
                </a:lnTo>
                <a:lnTo>
                  <a:pt x="2515047" y="500457"/>
                </a:lnTo>
                <a:cubicBezTo>
                  <a:pt x="2507449" y="455752"/>
                  <a:pt x="2500628" y="433400"/>
                  <a:pt x="2494583" y="433400"/>
                </a:cubicBezTo>
                <a:close/>
                <a:moveTo>
                  <a:pt x="4644041" y="419842"/>
                </a:moveTo>
                <a:lnTo>
                  <a:pt x="4644041" y="431961"/>
                </a:lnTo>
                <a:cubicBezTo>
                  <a:pt x="4650065" y="431961"/>
                  <a:pt x="4655817" y="432698"/>
                  <a:pt x="4661297" y="434174"/>
                </a:cubicBezTo>
                <a:lnTo>
                  <a:pt x="4669748" y="437766"/>
                </a:lnTo>
                <a:close/>
                <a:moveTo>
                  <a:pt x="1586516" y="419842"/>
                </a:moveTo>
                <a:lnTo>
                  <a:pt x="1586516" y="431961"/>
                </a:lnTo>
                <a:cubicBezTo>
                  <a:pt x="1592540" y="431961"/>
                  <a:pt x="1598292" y="432698"/>
                  <a:pt x="1603772" y="434174"/>
                </a:cubicBezTo>
                <a:lnTo>
                  <a:pt x="1612223" y="437766"/>
                </a:lnTo>
                <a:close/>
                <a:moveTo>
                  <a:pt x="5782381" y="416809"/>
                </a:moveTo>
                <a:lnTo>
                  <a:pt x="5782381" y="475874"/>
                </a:lnTo>
                <a:lnTo>
                  <a:pt x="5790081" y="438957"/>
                </a:lnTo>
                <a:close/>
                <a:moveTo>
                  <a:pt x="2801633" y="410928"/>
                </a:moveTo>
                <a:lnTo>
                  <a:pt x="2798199" y="415423"/>
                </a:lnTo>
                <a:lnTo>
                  <a:pt x="2812963" y="415423"/>
                </a:lnTo>
                <a:close/>
                <a:moveTo>
                  <a:pt x="1134476" y="410928"/>
                </a:moveTo>
                <a:lnTo>
                  <a:pt x="1131043" y="415423"/>
                </a:lnTo>
                <a:lnTo>
                  <a:pt x="1145807" y="415423"/>
                </a:lnTo>
                <a:close/>
                <a:moveTo>
                  <a:pt x="269260" y="402832"/>
                </a:moveTo>
                <a:lnTo>
                  <a:pt x="265979" y="422726"/>
                </a:lnTo>
                <a:lnTo>
                  <a:pt x="269260" y="450960"/>
                </a:lnTo>
                <a:close/>
                <a:moveTo>
                  <a:pt x="4022108" y="380219"/>
                </a:moveTo>
                <a:lnTo>
                  <a:pt x="4039854" y="380219"/>
                </a:lnTo>
                <a:lnTo>
                  <a:pt x="4080756" y="420610"/>
                </a:lnTo>
                <a:lnTo>
                  <a:pt x="4080756" y="435746"/>
                </a:lnTo>
                <a:cubicBezTo>
                  <a:pt x="4080756" y="480524"/>
                  <a:pt x="4072788" y="502913"/>
                  <a:pt x="4056851" y="502913"/>
                </a:cubicBezTo>
                <a:lnTo>
                  <a:pt x="4068477" y="503156"/>
                </a:lnTo>
                <a:lnTo>
                  <a:pt x="4068477" y="639803"/>
                </a:lnTo>
                <a:cubicBezTo>
                  <a:pt x="4093823" y="608502"/>
                  <a:pt x="4122553" y="592851"/>
                  <a:pt x="4154669" y="592851"/>
                </a:cubicBezTo>
                <a:lnTo>
                  <a:pt x="4192898" y="592851"/>
                </a:lnTo>
                <a:cubicBezTo>
                  <a:pt x="4267659" y="648944"/>
                  <a:pt x="4305040" y="710075"/>
                  <a:pt x="4305040" y="776246"/>
                </a:cubicBezTo>
                <a:cubicBezTo>
                  <a:pt x="4296633" y="916594"/>
                  <a:pt x="4278010" y="986768"/>
                  <a:pt x="4249174" y="986768"/>
                </a:cubicBezTo>
                <a:lnTo>
                  <a:pt x="4236173" y="986768"/>
                </a:lnTo>
                <a:cubicBezTo>
                  <a:pt x="4207868" y="977530"/>
                  <a:pt x="4193716" y="951125"/>
                  <a:pt x="4193716" y="907554"/>
                </a:cubicBezTo>
                <a:lnTo>
                  <a:pt x="4193716" y="836288"/>
                </a:lnTo>
                <a:lnTo>
                  <a:pt x="4205758" y="706292"/>
                </a:lnTo>
                <a:cubicBezTo>
                  <a:pt x="4205758" y="688620"/>
                  <a:pt x="4189943" y="679784"/>
                  <a:pt x="4158314" y="679784"/>
                </a:cubicBezTo>
                <a:lnTo>
                  <a:pt x="4158314" y="668146"/>
                </a:lnTo>
                <a:cubicBezTo>
                  <a:pt x="4132376" y="668146"/>
                  <a:pt x="4110343" y="705066"/>
                  <a:pt x="4092216" y="778906"/>
                </a:cubicBezTo>
                <a:lnTo>
                  <a:pt x="4092216" y="859764"/>
                </a:lnTo>
                <a:lnTo>
                  <a:pt x="4103854" y="907355"/>
                </a:lnTo>
                <a:cubicBezTo>
                  <a:pt x="4092590" y="960297"/>
                  <a:pt x="4077957" y="986768"/>
                  <a:pt x="4059953" y="986768"/>
                </a:cubicBezTo>
                <a:lnTo>
                  <a:pt x="4045826" y="986768"/>
                </a:lnTo>
                <a:cubicBezTo>
                  <a:pt x="3971159" y="938584"/>
                  <a:pt x="3933825" y="841438"/>
                  <a:pt x="3933825" y="695331"/>
                </a:cubicBezTo>
                <a:lnTo>
                  <a:pt x="3933825" y="601043"/>
                </a:lnTo>
                <a:cubicBezTo>
                  <a:pt x="3933825" y="498916"/>
                  <a:pt x="3963253" y="425308"/>
                  <a:pt x="4022108" y="380219"/>
                </a:cubicBezTo>
                <a:close/>
                <a:moveTo>
                  <a:pt x="2430243" y="380219"/>
                </a:moveTo>
                <a:lnTo>
                  <a:pt x="2498471" y="380219"/>
                </a:lnTo>
                <a:cubicBezTo>
                  <a:pt x="2545265" y="380219"/>
                  <a:pt x="2568662" y="469073"/>
                  <a:pt x="2568662" y="646780"/>
                </a:cubicBezTo>
                <a:lnTo>
                  <a:pt x="2568662" y="720207"/>
                </a:lnTo>
                <a:cubicBezTo>
                  <a:pt x="2568662" y="845122"/>
                  <a:pt x="2509029" y="933976"/>
                  <a:pt x="2389763" y="986768"/>
                </a:cubicBezTo>
                <a:lnTo>
                  <a:pt x="2350926" y="986768"/>
                </a:lnTo>
                <a:cubicBezTo>
                  <a:pt x="2244519" y="986768"/>
                  <a:pt x="2172076" y="898273"/>
                  <a:pt x="2133600" y="721281"/>
                </a:cubicBezTo>
                <a:lnTo>
                  <a:pt x="2133600" y="584839"/>
                </a:lnTo>
                <a:cubicBezTo>
                  <a:pt x="2133600" y="550924"/>
                  <a:pt x="2155013" y="486800"/>
                  <a:pt x="2197838" y="392465"/>
                </a:cubicBezTo>
                <a:lnTo>
                  <a:pt x="2228054" y="392465"/>
                </a:lnTo>
                <a:cubicBezTo>
                  <a:pt x="2258127" y="392465"/>
                  <a:pt x="2273164" y="440272"/>
                  <a:pt x="2273164" y="535885"/>
                </a:cubicBezTo>
                <a:lnTo>
                  <a:pt x="2273164" y="572330"/>
                </a:lnTo>
                <a:lnTo>
                  <a:pt x="2261122" y="695139"/>
                </a:lnTo>
                <a:cubicBezTo>
                  <a:pt x="2261122" y="803026"/>
                  <a:pt x="2291385" y="865993"/>
                  <a:pt x="2351911" y="884040"/>
                </a:cubicBezTo>
                <a:cubicBezTo>
                  <a:pt x="2410199" y="884040"/>
                  <a:pt x="2443977" y="816920"/>
                  <a:pt x="2453246" y="682681"/>
                </a:cubicBezTo>
                <a:lnTo>
                  <a:pt x="2453246" y="635320"/>
                </a:lnTo>
                <a:lnTo>
                  <a:pt x="2416328" y="449828"/>
                </a:lnTo>
                <a:close/>
                <a:moveTo>
                  <a:pt x="612158" y="380219"/>
                </a:moveTo>
                <a:lnTo>
                  <a:pt x="629904" y="380219"/>
                </a:lnTo>
                <a:lnTo>
                  <a:pt x="670806" y="420610"/>
                </a:lnTo>
                <a:lnTo>
                  <a:pt x="670806" y="435746"/>
                </a:lnTo>
                <a:cubicBezTo>
                  <a:pt x="670806" y="480524"/>
                  <a:pt x="662838" y="502913"/>
                  <a:pt x="646901" y="502913"/>
                </a:cubicBezTo>
                <a:lnTo>
                  <a:pt x="658527" y="503156"/>
                </a:lnTo>
                <a:lnTo>
                  <a:pt x="658527" y="639803"/>
                </a:lnTo>
                <a:cubicBezTo>
                  <a:pt x="683873" y="608502"/>
                  <a:pt x="712603" y="592851"/>
                  <a:pt x="744719" y="592851"/>
                </a:cubicBezTo>
                <a:lnTo>
                  <a:pt x="782948" y="592851"/>
                </a:lnTo>
                <a:cubicBezTo>
                  <a:pt x="857709" y="648944"/>
                  <a:pt x="895090" y="710075"/>
                  <a:pt x="895090" y="776246"/>
                </a:cubicBezTo>
                <a:cubicBezTo>
                  <a:pt x="886682" y="916594"/>
                  <a:pt x="868060" y="986768"/>
                  <a:pt x="839224" y="986768"/>
                </a:cubicBezTo>
                <a:lnTo>
                  <a:pt x="826222" y="986768"/>
                </a:lnTo>
                <a:cubicBezTo>
                  <a:pt x="797918" y="977530"/>
                  <a:pt x="783766" y="951125"/>
                  <a:pt x="783766" y="907554"/>
                </a:cubicBezTo>
                <a:lnTo>
                  <a:pt x="783766" y="836288"/>
                </a:lnTo>
                <a:lnTo>
                  <a:pt x="795808" y="706292"/>
                </a:lnTo>
                <a:cubicBezTo>
                  <a:pt x="795808" y="688620"/>
                  <a:pt x="779993" y="679784"/>
                  <a:pt x="748364" y="679784"/>
                </a:cubicBezTo>
                <a:lnTo>
                  <a:pt x="748364" y="668146"/>
                </a:lnTo>
                <a:cubicBezTo>
                  <a:pt x="722426" y="668146"/>
                  <a:pt x="700393" y="705066"/>
                  <a:pt x="682265" y="778906"/>
                </a:cubicBezTo>
                <a:lnTo>
                  <a:pt x="682265" y="859764"/>
                </a:lnTo>
                <a:lnTo>
                  <a:pt x="693904" y="907355"/>
                </a:lnTo>
                <a:cubicBezTo>
                  <a:pt x="682641" y="960297"/>
                  <a:pt x="668007" y="986768"/>
                  <a:pt x="650003" y="986768"/>
                </a:cubicBezTo>
                <a:lnTo>
                  <a:pt x="635876" y="986768"/>
                </a:lnTo>
                <a:cubicBezTo>
                  <a:pt x="561209" y="938584"/>
                  <a:pt x="523875" y="841438"/>
                  <a:pt x="523875" y="695331"/>
                </a:cubicBezTo>
                <a:lnTo>
                  <a:pt x="523875" y="601043"/>
                </a:lnTo>
                <a:cubicBezTo>
                  <a:pt x="523875" y="498916"/>
                  <a:pt x="553303" y="425308"/>
                  <a:pt x="612158" y="380219"/>
                </a:cubicBezTo>
                <a:close/>
                <a:moveTo>
                  <a:pt x="4565504" y="375308"/>
                </a:moveTo>
                <a:lnTo>
                  <a:pt x="4635324" y="375308"/>
                </a:lnTo>
                <a:cubicBezTo>
                  <a:pt x="4721929" y="375308"/>
                  <a:pt x="4771447" y="462995"/>
                  <a:pt x="4783879" y="638371"/>
                </a:cubicBezTo>
                <a:cubicBezTo>
                  <a:pt x="4766348" y="870636"/>
                  <a:pt x="4681622" y="986768"/>
                  <a:pt x="4529699" y="986768"/>
                </a:cubicBezTo>
                <a:cubicBezTo>
                  <a:pt x="4392680" y="972622"/>
                  <a:pt x="4324171" y="889639"/>
                  <a:pt x="4324171" y="737819"/>
                </a:cubicBezTo>
                <a:lnTo>
                  <a:pt x="4324171" y="651314"/>
                </a:lnTo>
                <a:cubicBezTo>
                  <a:pt x="4378469" y="467310"/>
                  <a:pt x="4458913" y="375308"/>
                  <a:pt x="4565504" y="375308"/>
                </a:cubicBezTo>
                <a:close/>
                <a:moveTo>
                  <a:pt x="1507979" y="375308"/>
                </a:moveTo>
                <a:lnTo>
                  <a:pt x="1577799" y="375308"/>
                </a:lnTo>
                <a:cubicBezTo>
                  <a:pt x="1664404" y="375308"/>
                  <a:pt x="1713923" y="462995"/>
                  <a:pt x="1726354" y="638371"/>
                </a:cubicBezTo>
                <a:cubicBezTo>
                  <a:pt x="1708824" y="870636"/>
                  <a:pt x="1624097" y="986768"/>
                  <a:pt x="1472174" y="986768"/>
                </a:cubicBezTo>
                <a:cubicBezTo>
                  <a:pt x="1335155" y="972622"/>
                  <a:pt x="1266646" y="889639"/>
                  <a:pt x="1266646" y="737819"/>
                </a:cubicBezTo>
                <a:lnTo>
                  <a:pt x="1266646" y="651314"/>
                </a:lnTo>
                <a:cubicBezTo>
                  <a:pt x="1320944" y="467310"/>
                  <a:pt x="1401388" y="375308"/>
                  <a:pt x="1507979" y="375308"/>
                </a:cubicBezTo>
                <a:close/>
                <a:moveTo>
                  <a:pt x="2776194" y="373671"/>
                </a:moveTo>
                <a:lnTo>
                  <a:pt x="2799733" y="373671"/>
                </a:lnTo>
                <a:cubicBezTo>
                  <a:pt x="2881653" y="392809"/>
                  <a:pt x="2922612" y="451318"/>
                  <a:pt x="2922612" y="549199"/>
                </a:cubicBezTo>
                <a:lnTo>
                  <a:pt x="2922612" y="560595"/>
                </a:lnTo>
                <a:lnTo>
                  <a:pt x="2901688" y="644753"/>
                </a:lnTo>
                <a:lnTo>
                  <a:pt x="2912099" y="905974"/>
                </a:lnTo>
                <a:cubicBezTo>
                  <a:pt x="2904455" y="959837"/>
                  <a:pt x="2890167" y="986768"/>
                  <a:pt x="2869234" y="986768"/>
                </a:cubicBezTo>
                <a:lnTo>
                  <a:pt x="2839369" y="965901"/>
                </a:lnTo>
                <a:lnTo>
                  <a:pt x="2779640" y="986768"/>
                </a:lnTo>
                <a:lnTo>
                  <a:pt x="2725590" y="986768"/>
                </a:lnTo>
                <a:cubicBezTo>
                  <a:pt x="2636474" y="986768"/>
                  <a:pt x="2591916" y="952606"/>
                  <a:pt x="2591916" y="884283"/>
                </a:cubicBezTo>
                <a:cubicBezTo>
                  <a:pt x="2591916" y="821787"/>
                  <a:pt x="2655970" y="746226"/>
                  <a:pt x="2784079" y="657600"/>
                </a:cubicBezTo>
                <a:cubicBezTo>
                  <a:pt x="2830322" y="628627"/>
                  <a:pt x="2853445" y="589532"/>
                  <a:pt x="2853445" y="540317"/>
                </a:cubicBezTo>
                <a:cubicBezTo>
                  <a:pt x="2839030" y="482153"/>
                  <a:pt x="2825313" y="453070"/>
                  <a:pt x="2812293" y="453070"/>
                </a:cubicBezTo>
                <a:lnTo>
                  <a:pt x="2702901" y="522115"/>
                </a:lnTo>
                <a:lnTo>
                  <a:pt x="2702901" y="550792"/>
                </a:lnTo>
                <a:cubicBezTo>
                  <a:pt x="2683686" y="597202"/>
                  <a:pt x="2648194" y="620407"/>
                  <a:pt x="2596425" y="620407"/>
                </a:cubicBezTo>
                <a:lnTo>
                  <a:pt x="2581384" y="605373"/>
                </a:lnTo>
                <a:lnTo>
                  <a:pt x="2581384" y="570488"/>
                </a:lnTo>
                <a:cubicBezTo>
                  <a:pt x="2581384" y="508120"/>
                  <a:pt x="2646320" y="442514"/>
                  <a:pt x="2776194" y="373671"/>
                </a:cubicBezTo>
                <a:close/>
                <a:moveTo>
                  <a:pt x="1109562" y="373671"/>
                </a:moveTo>
                <a:lnTo>
                  <a:pt x="1133127" y="373671"/>
                </a:lnTo>
                <a:cubicBezTo>
                  <a:pt x="1215140" y="392809"/>
                  <a:pt x="1256147" y="451318"/>
                  <a:pt x="1256147" y="549199"/>
                </a:cubicBezTo>
                <a:lnTo>
                  <a:pt x="1256147" y="560595"/>
                </a:lnTo>
                <a:lnTo>
                  <a:pt x="1235203" y="644772"/>
                </a:lnTo>
                <a:lnTo>
                  <a:pt x="1245627" y="906070"/>
                </a:lnTo>
                <a:cubicBezTo>
                  <a:pt x="1237983" y="959869"/>
                  <a:pt x="1223680" y="986768"/>
                  <a:pt x="1202717" y="986768"/>
                </a:cubicBezTo>
                <a:lnTo>
                  <a:pt x="1172808" y="965901"/>
                </a:lnTo>
                <a:lnTo>
                  <a:pt x="1113002" y="986768"/>
                </a:lnTo>
                <a:lnTo>
                  <a:pt x="1058875" y="986768"/>
                </a:lnTo>
                <a:cubicBezTo>
                  <a:pt x="969653" y="986768"/>
                  <a:pt x="925042" y="952602"/>
                  <a:pt x="925042" y="884270"/>
                </a:cubicBezTo>
                <a:cubicBezTo>
                  <a:pt x="925042" y="821770"/>
                  <a:pt x="989095" y="746200"/>
                  <a:pt x="1117203" y="657562"/>
                </a:cubicBezTo>
                <a:cubicBezTo>
                  <a:pt x="1163448" y="628584"/>
                  <a:pt x="1186570" y="589483"/>
                  <a:pt x="1186570" y="540259"/>
                </a:cubicBezTo>
                <a:cubicBezTo>
                  <a:pt x="1172168" y="482095"/>
                  <a:pt x="1158464" y="453013"/>
                  <a:pt x="1145456" y="453013"/>
                </a:cubicBezTo>
                <a:lnTo>
                  <a:pt x="1036160" y="522043"/>
                </a:lnTo>
                <a:lnTo>
                  <a:pt x="1036160" y="550741"/>
                </a:lnTo>
                <a:cubicBezTo>
                  <a:pt x="1016946" y="597151"/>
                  <a:pt x="981453" y="620356"/>
                  <a:pt x="929684" y="620356"/>
                </a:cubicBezTo>
                <a:lnTo>
                  <a:pt x="914644" y="605322"/>
                </a:lnTo>
                <a:lnTo>
                  <a:pt x="914644" y="570437"/>
                </a:lnTo>
                <a:cubicBezTo>
                  <a:pt x="914644" y="508078"/>
                  <a:pt x="979616" y="442489"/>
                  <a:pt x="1109562" y="373671"/>
                </a:cubicBezTo>
                <a:close/>
                <a:moveTo>
                  <a:pt x="4936915" y="372852"/>
                </a:moveTo>
                <a:cubicBezTo>
                  <a:pt x="4961182" y="372852"/>
                  <a:pt x="4973315" y="407504"/>
                  <a:pt x="4973315" y="476809"/>
                </a:cubicBezTo>
                <a:lnTo>
                  <a:pt x="5014006" y="437927"/>
                </a:lnTo>
                <a:lnTo>
                  <a:pt x="5081626" y="437927"/>
                </a:lnTo>
                <a:cubicBezTo>
                  <a:pt x="5115115" y="437927"/>
                  <a:pt x="5149661" y="455181"/>
                  <a:pt x="5185263" y="489688"/>
                </a:cubicBezTo>
                <a:cubicBezTo>
                  <a:pt x="5236764" y="438452"/>
                  <a:pt x="5279792" y="408238"/>
                  <a:pt x="5314346" y="399046"/>
                </a:cubicBezTo>
                <a:cubicBezTo>
                  <a:pt x="5407319" y="399046"/>
                  <a:pt x="5453807" y="488307"/>
                  <a:pt x="5453807" y="666828"/>
                </a:cubicBezTo>
                <a:lnTo>
                  <a:pt x="5453807" y="693265"/>
                </a:lnTo>
                <a:cubicBezTo>
                  <a:pt x="5425191" y="888934"/>
                  <a:pt x="5396350" y="986768"/>
                  <a:pt x="5367283" y="986768"/>
                </a:cubicBezTo>
                <a:cubicBezTo>
                  <a:pt x="5340727" y="986768"/>
                  <a:pt x="5325010" y="966771"/>
                  <a:pt x="5320133" y="926777"/>
                </a:cubicBezTo>
                <a:lnTo>
                  <a:pt x="5371952" y="654518"/>
                </a:lnTo>
                <a:cubicBezTo>
                  <a:pt x="5362095" y="616263"/>
                  <a:pt x="5351835" y="597136"/>
                  <a:pt x="5341173" y="597136"/>
                </a:cubicBezTo>
                <a:cubicBezTo>
                  <a:pt x="5243002" y="597136"/>
                  <a:pt x="5193916" y="685719"/>
                  <a:pt x="5193916" y="862885"/>
                </a:cubicBezTo>
                <a:lnTo>
                  <a:pt x="5152668" y="986768"/>
                </a:lnTo>
                <a:lnTo>
                  <a:pt x="5107149" y="986768"/>
                </a:lnTo>
                <a:cubicBezTo>
                  <a:pt x="5084984" y="986768"/>
                  <a:pt x="5069295" y="927220"/>
                  <a:pt x="5060082" y="808125"/>
                </a:cubicBezTo>
                <a:cubicBezTo>
                  <a:pt x="5103465" y="716924"/>
                  <a:pt x="5125157" y="644454"/>
                  <a:pt x="5125157" y="590716"/>
                </a:cubicBezTo>
                <a:cubicBezTo>
                  <a:pt x="5109831" y="554691"/>
                  <a:pt x="5094915" y="535139"/>
                  <a:pt x="5080411" y="532061"/>
                </a:cubicBezTo>
                <a:lnTo>
                  <a:pt x="5055516" y="532061"/>
                </a:lnTo>
                <a:cubicBezTo>
                  <a:pt x="5002928" y="532061"/>
                  <a:pt x="4953730" y="677885"/>
                  <a:pt x="4907920" y="969534"/>
                </a:cubicBezTo>
                <a:lnTo>
                  <a:pt x="4890149" y="986768"/>
                </a:lnTo>
                <a:lnTo>
                  <a:pt x="4843453" y="986768"/>
                </a:lnTo>
                <a:lnTo>
                  <a:pt x="4800600" y="929591"/>
                </a:lnTo>
                <a:cubicBezTo>
                  <a:pt x="4815023" y="584382"/>
                  <a:pt x="4838761" y="411778"/>
                  <a:pt x="4871814" y="411778"/>
                </a:cubicBezTo>
                <a:close/>
                <a:moveTo>
                  <a:pt x="3632456" y="372033"/>
                </a:moveTo>
                <a:cubicBezTo>
                  <a:pt x="3664682" y="402375"/>
                  <a:pt x="3740162" y="427508"/>
                  <a:pt x="3858895" y="447430"/>
                </a:cubicBezTo>
                <a:cubicBezTo>
                  <a:pt x="3902722" y="509069"/>
                  <a:pt x="3924635" y="603047"/>
                  <a:pt x="3924635" y="729365"/>
                </a:cubicBezTo>
                <a:cubicBezTo>
                  <a:pt x="3924635" y="900967"/>
                  <a:pt x="3888438" y="986768"/>
                  <a:pt x="3816042" y="986768"/>
                </a:cubicBezTo>
                <a:cubicBezTo>
                  <a:pt x="3794312" y="986768"/>
                  <a:pt x="3775029" y="856113"/>
                  <a:pt x="3758193" y="594802"/>
                </a:cubicBezTo>
                <a:cubicBezTo>
                  <a:pt x="3728721" y="548703"/>
                  <a:pt x="3708577" y="525653"/>
                  <a:pt x="3697761" y="525653"/>
                </a:cubicBezTo>
                <a:cubicBezTo>
                  <a:pt x="3676798" y="583331"/>
                  <a:pt x="3656614" y="723409"/>
                  <a:pt x="3637207" y="945885"/>
                </a:cubicBezTo>
                <a:lnTo>
                  <a:pt x="3590754" y="974330"/>
                </a:lnTo>
                <a:lnTo>
                  <a:pt x="3533858" y="917524"/>
                </a:lnTo>
                <a:lnTo>
                  <a:pt x="3558741" y="876116"/>
                </a:lnTo>
                <a:lnTo>
                  <a:pt x="3558741" y="516444"/>
                </a:lnTo>
                <a:cubicBezTo>
                  <a:pt x="3572252" y="420170"/>
                  <a:pt x="3596823" y="372033"/>
                  <a:pt x="3632456" y="372033"/>
                </a:cubicBezTo>
                <a:close/>
                <a:moveTo>
                  <a:pt x="3032381" y="372033"/>
                </a:moveTo>
                <a:cubicBezTo>
                  <a:pt x="3064607" y="402375"/>
                  <a:pt x="3140087" y="427508"/>
                  <a:pt x="3258820" y="447430"/>
                </a:cubicBezTo>
                <a:cubicBezTo>
                  <a:pt x="3302647" y="509069"/>
                  <a:pt x="3324560" y="603047"/>
                  <a:pt x="3324560" y="729365"/>
                </a:cubicBezTo>
                <a:cubicBezTo>
                  <a:pt x="3324560" y="900967"/>
                  <a:pt x="3288362" y="986768"/>
                  <a:pt x="3215967" y="986768"/>
                </a:cubicBezTo>
                <a:cubicBezTo>
                  <a:pt x="3194237" y="986768"/>
                  <a:pt x="3174954" y="856113"/>
                  <a:pt x="3158118" y="594802"/>
                </a:cubicBezTo>
                <a:cubicBezTo>
                  <a:pt x="3128646" y="548703"/>
                  <a:pt x="3108502" y="525653"/>
                  <a:pt x="3097686" y="525653"/>
                </a:cubicBezTo>
                <a:cubicBezTo>
                  <a:pt x="3076723" y="583331"/>
                  <a:pt x="3056539" y="723409"/>
                  <a:pt x="3037132" y="945885"/>
                </a:cubicBezTo>
                <a:lnTo>
                  <a:pt x="2990679" y="974330"/>
                </a:lnTo>
                <a:lnTo>
                  <a:pt x="2933783" y="917524"/>
                </a:lnTo>
                <a:lnTo>
                  <a:pt x="2958666" y="876116"/>
                </a:lnTo>
                <a:lnTo>
                  <a:pt x="2958666" y="516444"/>
                </a:lnTo>
                <a:cubicBezTo>
                  <a:pt x="2972176" y="420170"/>
                  <a:pt x="2996748" y="372033"/>
                  <a:pt x="3032381" y="372033"/>
                </a:cubicBezTo>
                <a:close/>
                <a:moveTo>
                  <a:pt x="1983098" y="370396"/>
                </a:moveTo>
                <a:lnTo>
                  <a:pt x="1993534" y="370396"/>
                </a:lnTo>
                <a:cubicBezTo>
                  <a:pt x="2028655" y="370396"/>
                  <a:pt x="2048778" y="432442"/>
                  <a:pt x="2053903" y="556534"/>
                </a:cubicBezTo>
                <a:lnTo>
                  <a:pt x="2053903" y="653642"/>
                </a:lnTo>
                <a:lnTo>
                  <a:pt x="2033030" y="807914"/>
                </a:lnTo>
                <a:cubicBezTo>
                  <a:pt x="2043701" y="807914"/>
                  <a:pt x="2053449" y="828787"/>
                  <a:pt x="2062274" y="870533"/>
                </a:cubicBezTo>
                <a:cubicBezTo>
                  <a:pt x="2104843" y="870533"/>
                  <a:pt x="2126127" y="885694"/>
                  <a:pt x="2126127" y="916014"/>
                </a:cubicBezTo>
                <a:lnTo>
                  <a:pt x="2126127" y="929540"/>
                </a:lnTo>
                <a:cubicBezTo>
                  <a:pt x="2113299" y="967692"/>
                  <a:pt x="2086357" y="986768"/>
                  <a:pt x="2045302" y="986768"/>
                </a:cubicBezTo>
                <a:lnTo>
                  <a:pt x="2011293" y="986768"/>
                </a:lnTo>
                <a:cubicBezTo>
                  <a:pt x="1959481" y="951937"/>
                  <a:pt x="1933575" y="878440"/>
                  <a:pt x="1933575" y="766276"/>
                </a:cubicBezTo>
                <a:lnTo>
                  <a:pt x="1933575" y="753832"/>
                </a:lnTo>
                <a:cubicBezTo>
                  <a:pt x="1933575" y="498208"/>
                  <a:pt x="1950083" y="370396"/>
                  <a:pt x="1983098" y="370396"/>
                </a:cubicBezTo>
                <a:close/>
                <a:moveTo>
                  <a:pt x="5744945" y="360363"/>
                </a:moveTo>
                <a:lnTo>
                  <a:pt x="5733269" y="499012"/>
                </a:lnTo>
                <a:lnTo>
                  <a:pt x="5733269" y="514362"/>
                </a:lnTo>
                <a:lnTo>
                  <a:pt x="5753406" y="360363"/>
                </a:lnTo>
                <a:close/>
                <a:moveTo>
                  <a:pt x="6027948" y="348327"/>
                </a:moveTo>
                <a:lnTo>
                  <a:pt x="6035725" y="405988"/>
                </a:lnTo>
                <a:lnTo>
                  <a:pt x="6035725" y="348327"/>
                </a:lnTo>
                <a:close/>
                <a:moveTo>
                  <a:pt x="4495876" y="321094"/>
                </a:moveTo>
                <a:lnTo>
                  <a:pt x="4479172" y="328535"/>
                </a:lnTo>
                <a:lnTo>
                  <a:pt x="4480233" y="329834"/>
                </a:lnTo>
                <a:close/>
                <a:moveTo>
                  <a:pt x="142324" y="320251"/>
                </a:moveTo>
                <a:lnTo>
                  <a:pt x="148952" y="323042"/>
                </a:lnTo>
                <a:lnTo>
                  <a:pt x="151608" y="322556"/>
                </a:lnTo>
                <a:close/>
                <a:moveTo>
                  <a:pt x="97485" y="318574"/>
                </a:moveTo>
                <a:lnTo>
                  <a:pt x="77159" y="323042"/>
                </a:lnTo>
                <a:lnTo>
                  <a:pt x="94025" y="323042"/>
                </a:lnTo>
                <a:close/>
                <a:moveTo>
                  <a:pt x="2886380" y="318167"/>
                </a:moveTo>
                <a:lnTo>
                  <a:pt x="2886206" y="320222"/>
                </a:lnTo>
                <a:lnTo>
                  <a:pt x="2892093" y="323468"/>
                </a:lnTo>
                <a:close/>
                <a:moveTo>
                  <a:pt x="2607347" y="314696"/>
                </a:moveTo>
                <a:lnTo>
                  <a:pt x="2607360" y="322198"/>
                </a:lnTo>
                <a:lnTo>
                  <a:pt x="2616045" y="322242"/>
                </a:lnTo>
                <a:lnTo>
                  <a:pt x="2616115" y="314888"/>
                </a:lnTo>
                <a:close/>
                <a:moveTo>
                  <a:pt x="1103239" y="300910"/>
                </a:moveTo>
                <a:cubicBezTo>
                  <a:pt x="1102800" y="300673"/>
                  <a:pt x="1102143" y="300992"/>
                  <a:pt x="1101267" y="301868"/>
                </a:cubicBezTo>
                <a:lnTo>
                  <a:pt x="1099579" y="303294"/>
                </a:lnTo>
                <a:lnTo>
                  <a:pt x="1103896" y="303294"/>
                </a:lnTo>
                <a:cubicBezTo>
                  <a:pt x="1103896" y="301943"/>
                  <a:pt x="1103677" y="301148"/>
                  <a:pt x="1103239" y="300910"/>
                </a:cubicBezTo>
                <a:close/>
                <a:moveTo>
                  <a:pt x="1091931" y="298319"/>
                </a:moveTo>
                <a:lnTo>
                  <a:pt x="1091931" y="303294"/>
                </a:lnTo>
                <a:lnTo>
                  <a:pt x="1093861" y="303294"/>
                </a:lnTo>
                <a:close/>
                <a:moveTo>
                  <a:pt x="448639" y="288854"/>
                </a:moveTo>
                <a:cubicBezTo>
                  <a:pt x="407602" y="291435"/>
                  <a:pt x="371007" y="294164"/>
                  <a:pt x="338854" y="297043"/>
                </a:cubicBezTo>
                <a:lnTo>
                  <a:pt x="301151" y="300762"/>
                </a:lnTo>
                <a:lnTo>
                  <a:pt x="346524" y="310604"/>
                </a:lnTo>
                <a:lnTo>
                  <a:pt x="395592" y="297762"/>
                </a:lnTo>
                <a:lnTo>
                  <a:pt x="395592" y="338799"/>
                </a:lnTo>
                <a:lnTo>
                  <a:pt x="243997" y="350295"/>
                </a:lnTo>
                <a:lnTo>
                  <a:pt x="396270" y="361194"/>
                </a:lnTo>
                <a:cubicBezTo>
                  <a:pt x="431183" y="353699"/>
                  <a:pt x="448639" y="346439"/>
                  <a:pt x="448639" y="339413"/>
                </a:cubicBezTo>
                <a:lnTo>
                  <a:pt x="428571" y="339413"/>
                </a:lnTo>
                <a:lnTo>
                  <a:pt x="428571" y="297762"/>
                </a:lnTo>
                <a:lnTo>
                  <a:pt x="448639" y="297762"/>
                </a:lnTo>
                <a:close/>
                <a:moveTo>
                  <a:pt x="197342" y="246795"/>
                </a:moveTo>
                <a:lnTo>
                  <a:pt x="267872" y="259706"/>
                </a:lnTo>
                <a:lnTo>
                  <a:pt x="481534" y="246795"/>
                </a:lnTo>
                <a:lnTo>
                  <a:pt x="505144" y="291444"/>
                </a:lnTo>
                <a:lnTo>
                  <a:pt x="505144" y="332532"/>
                </a:lnTo>
                <a:cubicBezTo>
                  <a:pt x="488534" y="379398"/>
                  <a:pt x="452497" y="402832"/>
                  <a:pt x="397031" y="402832"/>
                </a:cubicBezTo>
                <a:lnTo>
                  <a:pt x="314824" y="402832"/>
                </a:lnTo>
                <a:lnTo>
                  <a:pt x="255402" y="957984"/>
                </a:lnTo>
                <a:lnTo>
                  <a:pt x="201250" y="986768"/>
                </a:lnTo>
                <a:lnTo>
                  <a:pt x="179372" y="839467"/>
                </a:lnTo>
                <a:lnTo>
                  <a:pt x="219104" y="390387"/>
                </a:lnTo>
                <a:lnTo>
                  <a:pt x="67979" y="390387"/>
                </a:lnTo>
                <a:cubicBezTo>
                  <a:pt x="28991" y="390387"/>
                  <a:pt x="6331" y="375344"/>
                  <a:pt x="0" y="345258"/>
                </a:cubicBezTo>
                <a:lnTo>
                  <a:pt x="0" y="318789"/>
                </a:lnTo>
                <a:cubicBezTo>
                  <a:pt x="0" y="291943"/>
                  <a:pt x="65781" y="267945"/>
                  <a:pt x="197342" y="246795"/>
                </a:cubicBezTo>
                <a:close/>
                <a:moveTo>
                  <a:pt x="5736901" y="233698"/>
                </a:moveTo>
                <a:cubicBezTo>
                  <a:pt x="5767221" y="233698"/>
                  <a:pt x="5782381" y="254162"/>
                  <a:pt x="5782381" y="295089"/>
                </a:cubicBezTo>
                <a:lnTo>
                  <a:pt x="5819217" y="270616"/>
                </a:lnTo>
                <a:lnTo>
                  <a:pt x="5819217" y="328567"/>
                </a:lnTo>
                <a:lnTo>
                  <a:pt x="5831387" y="463744"/>
                </a:lnTo>
                <a:lnTo>
                  <a:pt x="5819351" y="491542"/>
                </a:lnTo>
                <a:lnTo>
                  <a:pt x="5859198" y="491542"/>
                </a:lnTo>
                <a:lnTo>
                  <a:pt x="5974263" y="503584"/>
                </a:lnTo>
                <a:lnTo>
                  <a:pt x="5974263" y="479111"/>
                </a:lnTo>
                <a:lnTo>
                  <a:pt x="6011167" y="479111"/>
                </a:lnTo>
                <a:lnTo>
                  <a:pt x="6011167" y="477570"/>
                </a:lnTo>
                <a:lnTo>
                  <a:pt x="5961811" y="403478"/>
                </a:lnTo>
                <a:cubicBezTo>
                  <a:pt x="5978571" y="290291"/>
                  <a:pt x="6008801" y="233698"/>
                  <a:pt x="6052505" y="233698"/>
                </a:cubicBezTo>
                <a:cubicBezTo>
                  <a:pt x="6052505" y="258310"/>
                  <a:pt x="6064783" y="270616"/>
                  <a:pt x="6089339" y="270616"/>
                </a:cubicBezTo>
                <a:lnTo>
                  <a:pt x="6089339" y="855799"/>
                </a:lnTo>
                <a:cubicBezTo>
                  <a:pt x="6089339" y="897043"/>
                  <a:pt x="6061759" y="940699"/>
                  <a:pt x="6006595" y="986768"/>
                </a:cubicBezTo>
                <a:lnTo>
                  <a:pt x="5986707" y="968312"/>
                </a:lnTo>
                <a:lnTo>
                  <a:pt x="5998743" y="928855"/>
                </a:lnTo>
                <a:lnTo>
                  <a:pt x="5962662" y="618418"/>
                </a:lnTo>
                <a:lnTo>
                  <a:pt x="5802059" y="618418"/>
                </a:lnTo>
                <a:lnTo>
                  <a:pt x="5777592" y="642898"/>
                </a:lnTo>
                <a:cubicBezTo>
                  <a:pt x="5704114" y="642898"/>
                  <a:pt x="5667375" y="599240"/>
                  <a:pt x="5667375" y="511923"/>
                </a:cubicBezTo>
                <a:lnTo>
                  <a:pt x="5667375" y="376082"/>
                </a:lnTo>
                <a:cubicBezTo>
                  <a:pt x="5680604" y="281159"/>
                  <a:pt x="5703779" y="233698"/>
                  <a:pt x="5736901" y="233698"/>
                </a:cubicBezTo>
                <a:close/>
                <a:moveTo>
                  <a:pt x="2827646" y="216571"/>
                </a:moveTo>
                <a:lnTo>
                  <a:pt x="2827187" y="219993"/>
                </a:lnTo>
                <a:lnTo>
                  <a:pt x="2862968" y="256648"/>
                </a:lnTo>
                <a:close/>
                <a:moveTo>
                  <a:pt x="4659983" y="199728"/>
                </a:moveTo>
                <a:lnTo>
                  <a:pt x="4682807" y="215933"/>
                </a:lnTo>
                <a:lnTo>
                  <a:pt x="4687200" y="226919"/>
                </a:lnTo>
                <a:cubicBezTo>
                  <a:pt x="4690837" y="255112"/>
                  <a:pt x="4683434" y="273148"/>
                  <a:pt x="4664991" y="281027"/>
                </a:cubicBezTo>
                <a:lnTo>
                  <a:pt x="4650998" y="286629"/>
                </a:lnTo>
                <a:lnTo>
                  <a:pt x="4467597" y="370595"/>
                </a:lnTo>
                <a:lnTo>
                  <a:pt x="4441525" y="344529"/>
                </a:lnTo>
                <a:cubicBezTo>
                  <a:pt x="4452205" y="310098"/>
                  <a:pt x="4474065" y="285987"/>
                  <a:pt x="4507105" y="272195"/>
                </a:cubicBezTo>
                <a:lnTo>
                  <a:pt x="4521493" y="268392"/>
                </a:lnTo>
                <a:lnTo>
                  <a:pt x="4517772" y="258510"/>
                </a:lnTo>
                <a:close/>
                <a:moveTo>
                  <a:pt x="1087083" y="196626"/>
                </a:moveTo>
                <a:lnTo>
                  <a:pt x="1084014" y="197496"/>
                </a:lnTo>
                <a:lnTo>
                  <a:pt x="1084014" y="198513"/>
                </a:lnTo>
                <a:close/>
                <a:moveTo>
                  <a:pt x="2773476" y="174973"/>
                </a:moveTo>
                <a:lnTo>
                  <a:pt x="2678137" y="285603"/>
                </a:lnTo>
                <a:lnTo>
                  <a:pt x="2785933" y="181649"/>
                </a:lnTo>
                <a:lnTo>
                  <a:pt x="2779468" y="177678"/>
                </a:lnTo>
                <a:close/>
                <a:moveTo>
                  <a:pt x="2770363" y="138897"/>
                </a:moveTo>
                <a:cubicBezTo>
                  <a:pt x="2773862" y="139033"/>
                  <a:pt x="2777971" y="139824"/>
                  <a:pt x="2782691" y="141271"/>
                </a:cubicBezTo>
                <a:cubicBezTo>
                  <a:pt x="2792130" y="144166"/>
                  <a:pt x="2803351" y="151243"/>
                  <a:pt x="2816354" y="162503"/>
                </a:cubicBezTo>
                <a:cubicBezTo>
                  <a:pt x="2822246" y="167342"/>
                  <a:pt x="2830512" y="175011"/>
                  <a:pt x="2841154" y="185512"/>
                </a:cubicBezTo>
                <a:cubicBezTo>
                  <a:pt x="2851795" y="196012"/>
                  <a:pt x="2862594" y="207310"/>
                  <a:pt x="2873550" y="219405"/>
                </a:cubicBezTo>
                <a:cubicBezTo>
                  <a:pt x="2884507" y="231500"/>
                  <a:pt x="2894638" y="243118"/>
                  <a:pt x="2903942" y="254258"/>
                </a:cubicBezTo>
                <a:cubicBezTo>
                  <a:pt x="2913247" y="265398"/>
                  <a:pt x="2922605" y="277078"/>
                  <a:pt x="2932016" y="289299"/>
                </a:cubicBezTo>
                <a:cubicBezTo>
                  <a:pt x="2941428" y="301519"/>
                  <a:pt x="2949675" y="312975"/>
                  <a:pt x="2956758" y="323665"/>
                </a:cubicBezTo>
                <a:cubicBezTo>
                  <a:pt x="2963842" y="334355"/>
                  <a:pt x="2970010" y="345541"/>
                  <a:pt x="2975262" y="357223"/>
                </a:cubicBezTo>
                <a:lnTo>
                  <a:pt x="2967761" y="370230"/>
                </a:lnTo>
                <a:lnTo>
                  <a:pt x="2936950" y="382835"/>
                </a:lnTo>
                <a:cubicBezTo>
                  <a:pt x="2930193" y="385243"/>
                  <a:pt x="2921236" y="384280"/>
                  <a:pt x="2910082" y="379944"/>
                </a:cubicBezTo>
                <a:cubicBezTo>
                  <a:pt x="2898927" y="375608"/>
                  <a:pt x="2886359" y="367150"/>
                  <a:pt x="2872380" y="354569"/>
                </a:cubicBezTo>
                <a:cubicBezTo>
                  <a:pt x="2858401" y="341988"/>
                  <a:pt x="2842839" y="325302"/>
                  <a:pt x="2825694" y="304512"/>
                </a:cubicBezTo>
                <a:cubicBezTo>
                  <a:pt x="2808549" y="283722"/>
                  <a:pt x="2791469" y="259269"/>
                  <a:pt x="2774454" y="231153"/>
                </a:cubicBezTo>
                <a:cubicBezTo>
                  <a:pt x="2770152" y="234363"/>
                  <a:pt x="2765840" y="239594"/>
                  <a:pt x="2761517" y="246846"/>
                </a:cubicBezTo>
                <a:cubicBezTo>
                  <a:pt x="2757194" y="254098"/>
                  <a:pt x="2749936" y="263235"/>
                  <a:pt x="2739742" y="274258"/>
                </a:cubicBezTo>
                <a:cubicBezTo>
                  <a:pt x="2729549" y="285280"/>
                  <a:pt x="2717849" y="296969"/>
                  <a:pt x="2704644" y="309325"/>
                </a:cubicBezTo>
                <a:cubicBezTo>
                  <a:pt x="2691438" y="321680"/>
                  <a:pt x="2681605" y="332060"/>
                  <a:pt x="2675144" y="340465"/>
                </a:cubicBezTo>
                <a:cubicBezTo>
                  <a:pt x="2668683" y="348870"/>
                  <a:pt x="2661522" y="356762"/>
                  <a:pt x="2653663" y="364142"/>
                </a:cubicBezTo>
                <a:cubicBezTo>
                  <a:pt x="2645804" y="371522"/>
                  <a:pt x="2640546" y="375212"/>
                  <a:pt x="2637890" y="375212"/>
                </a:cubicBezTo>
                <a:lnTo>
                  <a:pt x="2586999" y="381632"/>
                </a:lnTo>
                <a:lnTo>
                  <a:pt x="2566426" y="368037"/>
                </a:lnTo>
                <a:lnTo>
                  <a:pt x="2568070" y="345494"/>
                </a:lnTo>
                <a:cubicBezTo>
                  <a:pt x="2569238" y="324502"/>
                  <a:pt x="2627087" y="260557"/>
                  <a:pt x="2741616" y="153658"/>
                </a:cubicBezTo>
                <a:cubicBezTo>
                  <a:pt x="2747857" y="148977"/>
                  <a:pt x="2754551" y="144578"/>
                  <a:pt x="2761696" y="140459"/>
                </a:cubicBezTo>
                <a:cubicBezTo>
                  <a:pt x="2763975" y="139283"/>
                  <a:pt x="2766864" y="138762"/>
                  <a:pt x="2770363" y="138897"/>
                </a:cubicBezTo>
                <a:close/>
                <a:moveTo>
                  <a:pt x="1052759" y="53657"/>
                </a:moveTo>
                <a:lnTo>
                  <a:pt x="1052698" y="54095"/>
                </a:lnTo>
                <a:lnTo>
                  <a:pt x="1055268" y="54095"/>
                </a:lnTo>
                <a:close/>
                <a:moveTo>
                  <a:pt x="1111474" y="20068"/>
                </a:moveTo>
                <a:lnTo>
                  <a:pt x="1089117" y="29360"/>
                </a:lnTo>
                <a:cubicBezTo>
                  <a:pt x="1089117" y="39425"/>
                  <a:pt x="1103139" y="47852"/>
                  <a:pt x="1131183" y="54639"/>
                </a:cubicBezTo>
                <a:lnTo>
                  <a:pt x="1133843" y="57306"/>
                </a:lnTo>
                <a:lnTo>
                  <a:pt x="1133907" y="57306"/>
                </a:lnTo>
                <a:lnTo>
                  <a:pt x="1131247" y="54639"/>
                </a:lnTo>
                <a:cubicBezTo>
                  <a:pt x="1103203" y="47852"/>
                  <a:pt x="1089181" y="39425"/>
                  <a:pt x="1089181" y="29360"/>
                </a:cubicBezTo>
                <a:lnTo>
                  <a:pt x="1111506" y="20081"/>
                </a:lnTo>
                <a:lnTo>
                  <a:pt x="1131666" y="28352"/>
                </a:lnTo>
                <a:lnTo>
                  <a:pt x="1139604" y="35024"/>
                </a:lnTo>
                <a:lnTo>
                  <a:pt x="1148014" y="42130"/>
                </a:lnTo>
                <a:lnTo>
                  <a:pt x="1147771" y="57306"/>
                </a:lnTo>
                <a:lnTo>
                  <a:pt x="1148098" y="57306"/>
                </a:lnTo>
                <a:lnTo>
                  <a:pt x="1148098" y="42201"/>
                </a:lnTo>
                <a:lnTo>
                  <a:pt x="1148014" y="42130"/>
                </a:lnTo>
                <a:lnTo>
                  <a:pt x="1148014" y="42092"/>
                </a:lnTo>
                <a:lnTo>
                  <a:pt x="1139604" y="35024"/>
                </a:lnTo>
                <a:lnTo>
                  <a:pt x="1131741" y="28380"/>
                </a:lnTo>
                <a:cubicBezTo>
                  <a:pt x="1125648" y="24691"/>
                  <a:pt x="1118913" y="21920"/>
                  <a:pt x="1111538" y="20068"/>
                </a:cubicBezTo>
                <a:lnTo>
                  <a:pt x="1111506" y="20081"/>
                </a:lnTo>
                <a:close/>
                <a:moveTo>
                  <a:pt x="1078546" y="0"/>
                </a:moveTo>
                <a:lnTo>
                  <a:pt x="1086968" y="0"/>
                </a:lnTo>
                <a:lnTo>
                  <a:pt x="1087895" y="0"/>
                </a:lnTo>
                <a:lnTo>
                  <a:pt x="1121188" y="4502"/>
                </a:lnTo>
                <a:lnTo>
                  <a:pt x="1133472" y="4502"/>
                </a:lnTo>
                <a:cubicBezTo>
                  <a:pt x="1136367" y="4502"/>
                  <a:pt x="1137563" y="4912"/>
                  <a:pt x="1137060" y="5730"/>
                </a:cubicBezTo>
                <a:cubicBezTo>
                  <a:pt x="1136646" y="4912"/>
                  <a:pt x="1138258" y="4502"/>
                  <a:pt x="1141895" y="4502"/>
                </a:cubicBezTo>
                <a:lnTo>
                  <a:pt x="1145904" y="4502"/>
                </a:lnTo>
                <a:cubicBezTo>
                  <a:pt x="1164432" y="4502"/>
                  <a:pt x="1178787" y="11967"/>
                  <a:pt x="1188968" y="26898"/>
                </a:cubicBezTo>
                <a:cubicBezTo>
                  <a:pt x="1197827" y="39871"/>
                  <a:pt x="1203553" y="58252"/>
                  <a:pt x="1206145" y="82041"/>
                </a:cubicBezTo>
                <a:lnTo>
                  <a:pt x="1206215" y="83231"/>
                </a:lnTo>
                <a:cubicBezTo>
                  <a:pt x="1206215" y="123054"/>
                  <a:pt x="1190328" y="159130"/>
                  <a:pt x="1158553" y="191459"/>
                </a:cubicBezTo>
                <a:cubicBezTo>
                  <a:pt x="1155053" y="195654"/>
                  <a:pt x="1150822" y="197752"/>
                  <a:pt x="1145859" y="197752"/>
                </a:cubicBezTo>
                <a:cubicBezTo>
                  <a:pt x="1146345" y="197752"/>
                  <a:pt x="1145795" y="198017"/>
                  <a:pt x="1144210" y="198548"/>
                </a:cubicBezTo>
                <a:cubicBezTo>
                  <a:pt x="1142624" y="199079"/>
                  <a:pt x="1139810" y="200883"/>
                  <a:pt x="1135768" y="203961"/>
                </a:cubicBezTo>
                <a:cubicBezTo>
                  <a:pt x="1132950" y="206779"/>
                  <a:pt x="1129358" y="208188"/>
                  <a:pt x="1124993" y="208188"/>
                </a:cubicBezTo>
                <a:lnTo>
                  <a:pt x="1125120" y="208188"/>
                </a:lnTo>
                <a:cubicBezTo>
                  <a:pt x="1124050" y="209258"/>
                  <a:pt x="1124732" y="209793"/>
                  <a:pt x="1127167" y="209793"/>
                </a:cubicBezTo>
                <a:cubicBezTo>
                  <a:pt x="1128595" y="215276"/>
                  <a:pt x="1129659" y="221729"/>
                  <a:pt x="1130358" y="229151"/>
                </a:cubicBezTo>
                <a:cubicBezTo>
                  <a:pt x="1131057" y="236573"/>
                  <a:pt x="1131551" y="242848"/>
                  <a:pt x="1131838" y="247975"/>
                </a:cubicBezTo>
                <a:cubicBezTo>
                  <a:pt x="1132126" y="253101"/>
                  <a:pt x="1132222" y="257081"/>
                  <a:pt x="1132126" y="259914"/>
                </a:cubicBezTo>
                <a:cubicBezTo>
                  <a:pt x="1132030" y="262747"/>
                  <a:pt x="1131982" y="268593"/>
                  <a:pt x="1131982" y="277452"/>
                </a:cubicBezTo>
                <a:lnTo>
                  <a:pt x="1131982" y="298319"/>
                </a:lnTo>
                <a:cubicBezTo>
                  <a:pt x="1131982" y="302684"/>
                  <a:pt x="1130462" y="306383"/>
                  <a:pt x="1127423" y="309414"/>
                </a:cubicBezTo>
                <a:lnTo>
                  <a:pt x="1122562" y="314281"/>
                </a:lnTo>
                <a:cubicBezTo>
                  <a:pt x="1118956" y="316851"/>
                  <a:pt x="1115351" y="318137"/>
                  <a:pt x="1111749" y="318137"/>
                </a:cubicBezTo>
                <a:cubicBezTo>
                  <a:pt x="1107221" y="318137"/>
                  <a:pt x="1103522" y="316702"/>
                  <a:pt x="1100654" y="313833"/>
                </a:cubicBezTo>
                <a:lnTo>
                  <a:pt x="1096234" y="309414"/>
                </a:lnTo>
                <a:lnTo>
                  <a:pt x="1095084" y="306449"/>
                </a:lnTo>
                <a:lnTo>
                  <a:pt x="1088880" y="307707"/>
                </a:lnTo>
                <a:lnTo>
                  <a:pt x="1084461" y="307707"/>
                </a:lnTo>
                <a:cubicBezTo>
                  <a:pt x="1081068" y="307707"/>
                  <a:pt x="1077883" y="306715"/>
                  <a:pt x="1074907" y="304733"/>
                </a:cubicBezTo>
                <a:cubicBezTo>
                  <a:pt x="1069774" y="300704"/>
                  <a:pt x="1065749" y="294848"/>
                  <a:pt x="1062830" y="287166"/>
                </a:cubicBezTo>
                <a:cubicBezTo>
                  <a:pt x="1059912" y="279483"/>
                  <a:pt x="1057750" y="271984"/>
                  <a:pt x="1056343" y="264669"/>
                </a:cubicBezTo>
                <a:cubicBezTo>
                  <a:pt x="1054650" y="256214"/>
                  <a:pt x="1053269" y="247300"/>
                  <a:pt x="1052199" y="237925"/>
                </a:cubicBezTo>
                <a:lnTo>
                  <a:pt x="1052199" y="224080"/>
                </a:lnTo>
                <a:cubicBezTo>
                  <a:pt x="1052199" y="211639"/>
                  <a:pt x="1054714" y="200834"/>
                  <a:pt x="1059745" y="191664"/>
                </a:cubicBezTo>
                <a:cubicBezTo>
                  <a:pt x="1065837" y="181726"/>
                  <a:pt x="1073387" y="174225"/>
                  <a:pt x="1082396" y="169160"/>
                </a:cubicBezTo>
                <a:cubicBezTo>
                  <a:pt x="1083879" y="167676"/>
                  <a:pt x="1084755" y="166934"/>
                  <a:pt x="1085024" y="166934"/>
                </a:cubicBezTo>
                <a:cubicBezTo>
                  <a:pt x="1085293" y="166934"/>
                  <a:pt x="1085305" y="167056"/>
                  <a:pt x="1085063" y="167299"/>
                </a:cubicBezTo>
                <a:lnTo>
                  <a:pt x="1107643" y="162650"/>
                </a:lnTo>
                <a:cubicBezTo>
                  <a:pt x="1107230" y="162564"/>
                  <a:pt x="1107157" y="162455"/>
                  <a:pt x="1107426" y="162320"/>
                </a:cubicBezTo>
                <a:cubicBezTo>
                  <a:pt x="1107694" y="162186"/>
                  <a:pt x="1108600" y="162119"/>
                  <a:pt x="1110143" y="162119"/>
                </a:cubicBezTo>
                <a:cubicBezTo>
                  <a:pt x="1113209" y="162119"/>
                  <a:pt x="1115549" y="162654"/>
                  <a:pt x="1117165" y="163724"/>
                </a:cubicBezTo>
                <a:cubicBezTo>
                  <a:pt x="1121424" y="163724"/>
                  <a:pt x="1123554" y="163858"/>
                  <a:pt x="1123554" y="164127"/>
                </a:cubicBezTo>
                <a:cubicBezTo>
                  <a:pt x="1121196" y="163722"/>
                  <a:pt x="1120017" y="160565"/>
                  <a:pt x="1120017" y="154656"/>
                </a:cubicBezTo>
                <a:cubicBezTo>
                  <a:pt x="1120017" y="152375"/>
                  <a:pt x="1120365" y="150197"/>
                  <a:pt x="1121060" y="148120"/>
                </a:cubicBezTo>
                <a:cubicBezTo>
                  <a:pt x="1125715" y="138072"/>
                  <a:pt x="1128043" y="121925"/>
                  <a:pt x="1128043" y="99679"/>
                </a:cubicBezTo>
                <a:lnTo>
                  <a:pt x="1128043" y="68324"/>
                </a:lnTo>
                <a:cubicBezTo>
                  <a:pt x="1130226" y="69424"/>
                  <a:pt x="1130660" y="69514"/>
                  <a:pt x="1129345" y="68593"/>
                </a:cubicBezTo>
                <a:cubicBezTo>
                  <a:pt x="1128029" y="67672"/>
                  <a:pt x="1126085" y="66729"/>
                  <a:pt x="1123512" y="65763"/>
                </a:cubicBezTo>
                <a:cubicBezTo>
                  <a:pt x="1120939" y="64797"/>
                  <a:pt x="1116930" y="63516"/>
                  <a:pt x="1111483" y="61920"/>
                </a:cubicBezTo>
                <a:cubicBezTo>
                  <a:pt x="1106037" y="60323"/>
                  <a:pt x="1100355" y="58651"/>
                  <a:pt x="1094438" y="56903"/>
                </a:cubicBezTo>
                <a:lnTo>
                  <a:pt x="1079217" y="68510"/>
                </a:lnTo>
                <a:cubicBezTo>
                  <a:pt x="1076063" y="70403"/>
                  <a:pt x="1073023" y="71349"/>
                  <a:pt x="1070098" y="71349"/>
                </a:cubicBezTo>
                <a:cubicBezTo>
                  <a:pt x="1065571" y="71349"/>
                  <a:pt x="1061874" y="69912"/>
                  <a:pt x="1059009" y="67039"/>
                </a:cubicBezTo>
                <a:lnTo>
                  <a:pt x="1054021" y="62051"/>
                </a:lnTo>
                <a:lnTo>
                  <a:pt x="1050936" y="53339"/>
                </a:lnTo>
                <a:lnTo>
                  <a:pt x="1049098" y="53018"/>
                </a:lnTo>
                <a:cubicBezTo>
                  <a:pt x="1047247" y="52299"/>
                  <a:pt x="1045603" y="51222"/>
                  <a:pt x="1044167" y="49785"/>
                </a:cubicBezTo>
                <a:cubicBezTo>
                  <a:pt x="1041293" y="46912"/>
                  <a:pt x="1039857" y="43211"/>
                  <a:pt x="1039857" y="38684"/>
                </a:cubicBezTo>
                <a:lnTo>
                  <a:pt x="1039857" y="34674"/>
                </a:lnTo>
                <a:cubicBezTo>
                  <a:pt x="1039857" y="30231"/>
                  <a:pt x="1041315" y="26552"/>
                  <a:pt x="1044231" y="23636"/>
                </a:cubicBezTo>
                <a:cubicBezTo>
                  <a:pt x="1047147" y="20720"/>
                  <a:pt x="1050826" y="19262"/>
                  <a:pt x="1055268" y="19262"/>
                </a:cubicBezTo>
                <a:lnTo>
                  <a:pt x="1064025" y="22190"/>
                </a:lnTo>
                <a:lnTo>
                  <a:pt x="1063141" y="19825"/>
                </a:lnTo>
                <a:lnTo>
                  <a:pt x="1063141" y="15406"/>
                </a:lnTo>
                <a:cubicBezTo>
                  <a:pt x="1063141" y="10963"/>
                  <a:pt x="1064597" y="7285"/>
                  <a:pt x="1067511" y="4371"/>
                </a:cubicBezTo>
                <a:cubicBezTo>
                  <a:pt x="1070425" y="1457"/>
                  <a:pt x="1074104" y="0"/>
                  <a:pt x="1078546" y="0"/>
                </a:cubicBezTo>
                <a:close/>
              </a:path>
            </a:pathLst>
          </a:custGeom>
        </p:spPr>
      </p:pic>
    </p:spTree>
    <p:custDataLst>
      <p:tags r:id="rId1"/>
    </p:custDataLst>
    <p:extLst>
      <p:ext uri="{BB962C8B-B14F-4D97-AF65-F5344CB8AC3E}">
        <p14:creationId xmlns:p14="http://schemas.microsoft.com/office/powerpoint/2010/main" val="28067539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tiếng-bong-bóng.wav"/>
                                            </p:tgtEl>
                                          </p:cMediaNode>
                                        </p:audio>
                                      </p:subTnLst>
                                    </p:cTn>
                                  </p:par>
                                  <p:par>
                                    <p:cTn id="9" presetID="2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2" name="tiếng-bong-bóng.wav"/>
                                            </p:tgtEl>
                                          </p:cMediaNode>
                                        </p:audio>
                                      </p:subTnLst>
                                    </p:cTn>
                                  </p:par>
                                  <p:par>
                                    <p:cTn id="9" presetID="2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B11C6BD-6269-4DC1-A16C-C71D1C26175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FFFDN{44C9C380-D2AB-4688-94B4-9598F3A00778}&quot;,&quot;C:\\Users\\SURFACE\\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Viet doan van cach lam mon a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95CBFCB6-CD78-4F9A-8161-71B3D11FA4D8}:330"/>
</p:tagLst>
</file>

<file path=ppt/tags/tag11.xml><?xml version="1.0" encoding="utf-8"?>
<p:tagLst xmlns:a="http://schemas.openxmlformats.org/drawingml/2006/main" xmlns:r="http://schemas.openxmlformats.org/officeDocument/2006/relationships" xmlns:p="http://schemas.openxmlformats.org/presentationml/2006/main">
  <p:tag name="GENSWF_SLIDE_UID" val="{703540FF-1C6D-41EB-B5D1-4A5517E782F6}:336"/>
</p:tagLst>
</file>

<file path=ppt/tags/tag12.xml><?xml version="1.0" encoding="utf-8"?>
<p:tagLst xmlns:a="http://schemas.openxmlformats.org/drawingml/2006/main" xmlns:r="http://schemas.openxmlformats.org/officeDocument/2006/relationships" xmlns:p="http://schemas.openxmlformats.org/presentationml/2006/main">
  <p:tag name="GENSWF_SLIDE_UID" val="{786E152F-5DF1-4447-B4CA-300443A18991}:341"/>
</p:tagLst>
</file>

<file path=ppt/tags/tag13.xml><?xml version="1.0" encoding="utf-8"?>
<p:tagLst xmlns:a="http://schemas.openxmlformats.org/drawingml/2006/main" xmlns:r="http://schemas.openxmlformats.org/officeDocument/2006/relationships" xmlns:p="http://schemas.openxmlformats.org/presentationml/2006/main">
  <p:tag name="GENSWF_SLIDE_UID" val="{293A1325-9C90-4B8B-944B-8E57D00D946D}:334"/>
</p:tagLst>
</file>

<file path=ppt/tags/tag14.xml><?xml version="1.0" encoding="utf-8"?>
<p:tagLst xmlns:a="http://schemas.openxmlformats.org/drawingml/2006/main" xmlns:r="http://schemas.openxmlformats.org/officeDocument/2006/relationships" xmlns:p="http://schemas.openxmlformats.org/presentationml/2006/main">
  <p:tag name="GENSWF_SLIDE_UID" val="{E4ADF61B-4495-4360-9CA4-2998885FD8A8}:335"/>
</p:tagLst>
</file>

<file path=ppt/tags/tag15.xml><?xml version="1.0" encoding="utf-8"?>
<p:tagLst xmlns:a="http://schemas.openxmlformats.org/drawingml/2006/main" xmlns:r="http://schemas.openxmlformats.org/officeDocument/2006/relationships" xmlns:p="http://schemas.openxmlformats.org/presentationml/2006/main">
  <p:tag name="GENSWF_SLIDE_UID" val="{146C8C43-C5DE-42BB-9311-EADBBDBF2035}:342"/>
</p:tagLst>
</file>

<file path=ppt/tags/tag2.xml><?xml version="1.0" encoding="utf-8"?>
<p:tagLst xmlns:a="http://schemas.openxmlformats.org/drawingml/2006/main" xmlns:r="http://schemas.openxmlformats.org/officeDocument/2006/relationships" xmlns:p="http://schemas.openxmlformats.org/presentationml/2006/main">
  <p:tag name="GENSWF_SLIDE_UID" val="{0CAC824D-BBA8-4D54-A4BA-59B3E48AF402}:441"/>
</p:tagLst>
</file>

<file path=ppt/tags/tag3.xml><?xml version="1.0" encoding="utf-8"?>
<p:tagLst xmlns:a="http://schemas.openxmlformats.org/drawingml/2006/main" xmlns:r="http://schemas.openxmlformats.org/officeDocument/2006/relationships" xmlns:p="http://schemas.openxmlformats.org/presentationml/2006/main">
  <p:tag name="GENSWF_SLIDE_UID" val="{4D1338E6-227F-4034-AB7D-FDF5E1C2D2E9}:298"/>
</p:tagLst>
</file>

<file path=ppt/tags/tag4.xml><?xml version="1.0" encoding="utf-8"?>
<p:tagLst xmlns:a="http://schemas.openxmlformats.org/drawingml/2006/main" xmlns:r="http://schemas.openxmlformats.org/officeDocument/2006/relationships" xmlns:p="http://schemas.openxmlformats.org/presentationml/2006/main">
  <p:tag name="GENSWF_SLIDE_UID" val="{00BF37A3-07B1-4FF8-8BC1-2884ABF89563}:326"/>
</p:tagLst>
</file>

<file path=ppt/tags/tag5.xml><?xml version="1.0" encoding="utf-8"?>
<p:tagLst xmlns:a="http://schemas.openxmlformats.org/drawingml/2006/main" xmlns:r="http://schemas.openxmlformats.org/officeDocument/2006/relationships" xmlns:p="http://schemas.openxmlformats.org/presentationml/2006/main">
  <p:tag name="GENSWF_SLIDE_UID" val="{9DF58A3C-F6C8-4AF7-AAC2-FCD41519BB47}:340"/>
</p:tagLst>
</file>

<file path=ppt/tags/tag6.xml><?xml version="1.0" encoding="utf-8"?>
<p:tagLst xmlns:a="http://schemas.openxmlformats.org/drawingml/2006/main" xmlns:r="http://schemas.openxmlformats.org/officeDocument/2006/relationships" xmlns:p="http://schemas.openxmlformats.org/presentationml/2006/main">
  <p:tag name="GENSWF_SLIDE_UID" val="{99483CCA-5473-4B3B-AE5D-BC6C69EFF7FA}:337"/>
</p:tagLst>
</file>

<file path=ppt/tags/tag7.xml><?xml version="1.0" encoding="utf-8"?>
<p:tagLst xmlns:a="http://schemas.openxmlformats.org/drawingml/2006/main" xmlns:r="http://schemas.openxmlformats.org/officeDocument/2006/relationships" xmlns:p="http://schemas.openxmlformats.org/presentationml/2006/main">
  <p:tag name="GENSWF_SLIDE_UID" val="{218B8EF7-48A0-472E-AECB-B1DFDE1A1025}:328"/>
</p:tagLst>
</file>

<file path=ppt/tags/tag8.xml><?xml version="1.0" encoding="utf-8"?>
<p:tagLst xmlns:a="http://schemas.openxmlformats.org/drawingml/2006/main" xmlns:r="http://schemas.openxmlformats.org/officeDocument/2006/relationships" xmlns:p="http://schemas.openxmlformats.org/presentationml/2006/main">
  <p:tag name="GENSWF_SLIDE_UID" val="{E93AAA45-209D-4D70-A1B2-6BE751E75F4A}:338"/>
</p:tagLst>
</file>

<file path=ppt/tags/tag9.xml><?xml version="1.0" encoding="utf-8"?>
<p:tagLst xmlns:a="http://schemas.openxmlformats.org/drawingml/2006/main" xmlns:r="http://schemas.openxmlformats.org/officeDocument/2006/relationships" xmlns:p="http://schemas.openxmlformats.org/presentationml/2006/main">
  <p:tag name="GENSWF_SLIDE_UID" val="{D9E9C5FB-E16D-44E4-87BF-36AEF4BC1530}:3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403</Words>
  <Application>Microsoft Office PowerPoint</Application>
  <PresentationFormat>Widescreen</PresentationFormat>
  <Paragraphs>57</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Times New Roman</vt:lpstr>
      <vt:lpstr>Calibri Light</vt:lpstr>
      <vt:lpstr>Coiny</vt:lpstr>
      <vt:lpstr>字魂107号-萌趣欢乐体</vt:lpstr>
      <vt:lpstr>Arial-Rounded</vt:lpstr>
      <vt:lpstr>Pattaya</vt:lpstr>
      <vt:lpstr>Calibri</vt:lpstr>
      <vt:lpstr>Arial</vt:lpstr>
      <vt:lpstr>Baloo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Viet doan van cach lam mon an</dc:title>
  <dc:creator>thao</dc:creator>
  <cp:lastModifiedBy>SURFACE</cp:lastModifiedBy>
  <cp:revision>25</cp:revision>
  <dcterms:created xsi:type="dcterms:W3CDTF">2022-06-14T14:46:06Z</dcterms:created>
  <dcterms:modified xsi:type="dcterms:W3CDTF">2025-10-08T07:39:53Z</dcterms:modified>
</cp:coreProperties>
</file>