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4" r:id="rId2"/>
  </p:sldMasterIdLst>
  <p:notesMasterIdLst>
    <p:notesMasterId r:id="rId9"/>
  </p:notesMasterIdLst>
  <p:sldIdLst>
    <p:sldId id="2007577185" r:id="rId3"/>
    <p:sldId id="289" r:id="rId4"/>
    <p:sldId id="299" r:id="rId5"/>
    <p:sldId id="316" r:id="rId6"/>
    <p:sldId id="1077" r:id="rId7"/>
    <p:sldId id="3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179" autoAdjust="0"/>
  </p:normalViewPr>
  <p:slideViewPr>
    <p:cSldViewPr snapToGrid="0">
      <p:cViewPr varScale="1">
        <p:scale>
          <a:sx n="80" d="100"/>
          <a:sy n="80" d="100"/>
        </p:scale>
        <p:origin x="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8F91-4A81-919E-C175-5DB13C8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77BCF2-8F8F-298D-DE26-9B98120D0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CBFC2-265C-0393-5424-218F0D0F2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58DF1E-B9C5-3F2E-1FAB-B80284054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1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E8AF4AC-B882-C597-F42E-DD96D75AE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74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068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728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0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5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4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6AD33CA-0BE1-330D-6065-2BF346D68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99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5185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A9D93C-9B99-467E-9CBC-59C440745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110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6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00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51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546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3EFECF-8F41-427C-A4E0-3490E43B2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449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897484A-60DE-C93C-F2D1-B84C4570839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0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25A-6139-7152-8DFA-86FDD61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6A0A5-9950-26A9-D85F-36587376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F64936-8D4B-7A22-DF14-70F040E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10" y="572062"/>
            <a:ext cx="7518400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C26BD1D-4DD7-7DED-8480-4BF9E52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03" y="3730353"/>
            <a:ext cx="11766750" cy="2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(T2)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92556778-6CBD-419A-2D9C-5EC0026C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1" y="174812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DB7FB-4280-0B77-75D6-3438AD78BBC5}"/>
              </a:ext>
            </a:extLst>
          </p:cNvPr>
          <p:cNvCxnSpPr>
            <a:cxnSpLocks/>
          </p:cNvCxnSpPr>
          <p:nvPr/>
        </p:nvCxnSpPr>
        <p:spPr>
          <a:xfrm>
            <a:off x="4682450" y="1099710"/>
            <a:ext cx="2968032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391990AC-126C-CDB7-A61D-92F81C5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627" y="124548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ỦY BAN NHÂN DÂN XÃ AN KHÁNH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22C05902-DFFD-47B8-9C85-A5961F6A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60" y="5528074"/>
            <a:ext cx="12658374" cy="2059257"/>
          </a:xfrm>
          <a:prstGeom prst="rect">
            <a:avLst/>
          </a:prstGeom>
        </p:spPr>
      </p:pic>
      <p:pic>
        <p:nvPicPr>
          <p:cNvPr id="29" name="Picture 8" descr="animal-14[1]">
            <a:extLst>
              <a:ext uri="{FF2B5EF4-FFF2-40B4-BE49-F238E27FC236}">
                <a16:creationId xmlns:a16="http://schemas.microsoft.com/office/drawing/2014/main" id="{454CDCFB-B521-E3F0-B5FD-E394E23FB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99861" y="397887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BƯỚM 58">
            <a:extLst>
              <a:ext uri="{FF2B5EF4-FFF2-40B4-BE49-F238E27FC236}">
                <a16:creationId xmlns:a16="http://schemas.microsoft.com/office/drawing/2014/main" id="{123F752F-A986-1C7A-9E40-72D752C03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260559" y="4818166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1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id="{E8E678A1-A432-4526-8175-C1532DBE6391}"/>
              </a:ext>
            </a:extLst>
          </p:cNvPr>
          <p:cNvSpPr/>
          <p:nvPr/>
        </p:nvSpPr>
        <p:spPr>
          <a:xfrm>
            <a:off x="324091" y="115747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B0D997-6CD6-4C5E-857B-F061322BA04C}"/>
              </a:ext>
            </a:extLst>
          </p:cNvPr>
          <p:cNvSpPr/>
          <p:nvPr/>
        </p:nvSpPr>
        <p:spPr>
          <a:xfrm>
            <a:off x="4524430" y="1306202"/>
            <a:ext cx="3383280" cy="606948"/>
          </a:xfrm>
          <a:prstGeom prst="roundRect">
            <a:avLst/>
          </a:prstGeom>
          <a:solidFill>
            <a:srgbClr val="EB7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26 x 3 = 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E59169-174C-4A4F-94D4-5055F5AF7A28}"/>
              </a:ext>
            </a:extLst>
          </p:cNvPr>
          <p:cNvSpPr/>
          <p:nvPr/>
        </p:nvSpPr>
        <p:spPr>
          <a:xfrm>
            <a:off x="1867325" y="2884064"/>
            <a:ext cx="6840740" cy="1960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7E509-4749-4E50-9AE4-13F18E4D0EE8}"/>
              </a:ext>
            </a:extLst>
          </p:cNvPr>
          <p:cNvGrpSpPr/>
          <p:nvPr/>
        </p:nvGrpSpPr>
        <p:grpSpPr>
          <a:xfrm>
            <a:off x="2065445" y="3011844"/>
            <a:ext cx="1061720" cy="1167617"/>
            <a:chOff x="3886200" y="4496580"/>
            <a:chExt cx="1061720" cy="1167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F85D8-BC5D-4B0C-B8B2-A2AE5BDBA516}"/>
                </a:ext>
              </a:extLst>
            </p:cNvPr>
            <p:cNvSpPr txBox="1"/>
            <p:nvPr/>
          </p:nvSpPr>
          <p:spPr>
            <a:xfrm>
              <a:off x="4064000" y="4496580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8878A-8989-4DED-ABCD-A5D73F7FE553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9C5AA2-A737-49A6-99A8-A271D3B4E62D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B6547E-D5C4-4B14-87F2-E13363525E19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33A9CE-41D6-4A58-B8C6-EA1C12126CA8}"/>
              </a:ext>
            </a:extLst>
          </p:cNvPr>
          <p:cNvSpPr txBox="1"/>
          <p:nvPr/>
        </p:nvSpPr>
        <p:spPr>
          <a:xfrm>
            <a:off x="2908724" y="3087850"/>
            <a:ext cx="574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B8C3-4035-4141-9CF0-AD59C7203EAF}"/>
              </a:ext>
            </a:extLst>
          </p:cNvPr>
          <p:cNvSpPr txBox="1"/>
          <p:nvPr/>
        </p:nvSpPr>
        <p:spPr>
          <a:xfrm>
            <a:off x="2520105" y="407704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A1C085-0D95-41EB-AB12-C3DA94BFE196}"/>
              </a:ext>
            </a:extLst>
          </p:cNvPr>
          <p:cNvSpPr txBox="1"/>
          <p:nvPr/>
        </p:nvSpPr>
        <p:spPr>
          <a:xfrm>
            <a:off x="2908724" y="3564990"/>
            <a:ext cx="508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4FA29-4CAA-44D3-B1A2-0E300D9D0445}"/>
              </a:ext>
            </a:extLst>
          </p:cNvPr>
          <p:cNvSpPr txBox="1"/>
          <p:nvPr/>
        </p:nvSpPr>
        <p:spPr>
          <a:xfrm>
            <a:off x="2296585" y="407704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D84DB33-A258-468D-8E8D-CE77E6FAD3DF}"/>
              </a:ext>
            </a:extLst>
          </p:cNvPr>
          <p:cNvSpPr/>
          <p:nvPr/>
        </p:nvSpPr>
        <p:spPr>
          <a:xfrm>
            <a:off x="8912637" y="3451670"/>
            <a:ext cx="2875280" cy="91647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x 3 = 78</a:t>
            </a:r>
          </a:p>
        </p:txBody>
      </p:sp>
    </p:spTree>
    <p:extLst>
      <p:ext uri="{BB962C8B-B14F-4D97-AF65-F5344CB8AC3E}">
        <p14:creationId xmlns:p14="http://schemas.microsoft.com/office/powerpoint/2010/main" val="286060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342900" y="95251"/>
            <a:ext cx="11297373" cy="6320018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33FC3C-509E-4930-AAE0-FAD7F81DC6DD}"/>
              </a:ext>
            </a:extLst>
          </p:cNvPr>
          <p:cNvGrpSpPr/>
          <p:nvPr/>
        </p:nvGrpSpPr>
        <p:grpSpPr>
          <a:xfrm>
            <a:off x="4143738" y="3583389"/>
            <a:ext cx="4965538" cy="3399799"/>
            <a:chOff x="4143738" y="3583389"/>
            <a:chExt cx="4965538" cy="3399799"/>
          </a:xfrm>
        </p:grpSpPr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432EA9-487D-4BE0-874A-2EDD915A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738" y="3583389"/>
              <a:ext cx="4965538" cy="33997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7C693D-054E-457B-A4EF-B089890C697B}"/>
                </a:ext>
              </a:extLst>
            </p:cNvPr>
            <p:cNvSpPr txBox="1"/>
            <p:nvPr/>
          </p:nvSpPr>
          <p:spPr>
            <a:xfrm>
              <a:off x="5578378" y="3795575"/>
              <a:ext cx="255862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Làm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vào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bảng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con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E93B02-1CA6-C15B-9B5B-C6FAEBE91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0"/>
            <a:ext cx="1851020" cy="9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78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27" y="57150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FF5B9-5FD2-4E92-ACDB-CAED5CB0F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98" y="1628724"/>
            <a:ext cx="8305679" cy="14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1837A-04F4-497B-AB38-A90E0DA36A06}"/>
              </a:ext>
            </a:extLst>
          </p:cNvPr>
          <p:cNvSpPr txBox="1"/>
          <p:nvPr/>
        </p:nvSpPr>
        <p:spPr>
          <a:xfrm>
            <a:off x="219919" y="3429000"/>
            <a:ext cx="1175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ô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di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3FEAC4-8ACA-481F-8310-52CEE41DC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65676"/>
              </p:ext>
            </p:extLst>
          </p:nvPr>
        </p:nvGraphicFramePr>
        <p:xfrm>
          <a:off x="366533" y="4355800"/>
          <a:ext cx="303642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627501070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CD53E4E7-23A5-4CDE-ABD7-24E7B28E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0982"/>
              </p:ext>
            </p:extLst>
          </p:nvPr>
        </p:nvGraphicFramePr>
        <p:xfrm>
          <a:off x="3959507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52900375-7E54-40BB-923C-2AB01106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97219"/>
              </p:ext>
            </p:extLst>
          </p:nvPr>
        </p:nvGraphicFramePr>
        <p:xfrm>
          <a:off x="6827135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F8950E-F70A-4E0A-A305-1388D8CE048D}"/>
              </a:ext>
            </a:extLst>
          </p:cNvPr>
          <p:cNvSpPr txBox="1"/>
          <p:nvPr/>
        </p:nvSpPr>
        <p:spPr>
          <a:xfrm>
            <a:off x="4340024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83256-EF01-4C54-8DAD-3CA657D9B13C}"/>
              </a:ext>
            </a:extLst>
          </p:cNvPr>
          <p:cNvGrpSpPr/>
          <p:nvPr/>
        </p:nvGrpSpPr>
        <p:grpSpPr>
          <a:xfrm>
            <a:off x="9016678" y="4629873"/>
            <a:ext cx="3233195" cy="2084625"/>
            <a:chOff x="892354" y="3758439"/>
            <a:chExt cx="4278451" cy="2175001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19A6A736-4407-43E5-935A-785D18BC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888C0F-C809-4E84-8FB4-AB2D140908F2}"/>
                </a:ext>
              </a:extLst>
            </p:cNvPr>
            <p:cNvSpPr/>
            <p:nvPr/>
          </p:nvSpPr>
          <p:spPr>
            <a:xfrm>
              <a:off x="1008506" y="5405120"/>
              <a:ext cx="392381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033A82-0F86-4F7E-9665-130700543F38}"/>
              </a:ext>
            </a:extLst>
          </p:cNvPr>
          <p:cNvSpPr/>
          <p:nvPr/>
        </p:nvSpPr>
        <p:spPr>
          <a:xfrm>
            <a:off x="390160" y="5135585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1CED9-908A-4B8F-BE17-91E3F118861A}"/>
              </a:ext>
            </a:extLst>
          </p:cNvPr>
          <p:cNvSpPr txBox="1"/>
          <p:nvPr/>
        </p:nvSpPr>
        <p:spPr>
          <a:xfrm>
            <a:off x="6639768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D285EB-4E4C-4A7C-9594-CAE7ADE12F95}"/>
              </a:ext>
            </a:extLst>
          </p:cNvPr>
          <p:cNvSpPr/>
          <p:nvPr/>
        </p:nvSpPr>
        <p:spPr>
          <a:xfrm>
            <a:off x="113528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43F11-5BC9-4545-8137-C54F2BD3C163}"/>
              </a:ext>
            </a:extLst>
          </p:cNvPr>
          <p:cNvSpPr txBox="1"/>
          <p:nvPr/>
        </p:nvSpPr>
        <p:spPr>
          <a:xfrm>
            <a:off x="8700303" y="1225144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55A214-97C3-4BC5-B097-3FE9EE7A3CD7}"/>
              </a:ext>
            </a:extLst>
          </p:cNvPr>
          <p:cNvSpPr/>
          <p:nvPr/>
        </p:nvSpPr>
        <p:spPr>
          <a:xfrm>
            <a:off x="4006768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3AEEA1-CA1D-448E-98BB-EBF6F2892508}"/>
              </a:ext>
            </a:extLst>
          </p:cNvPr>
          <p:cNvSpPr txBox="1"/>
          <p:nvPr/>
        </p:nvSpPr>
        <p:spPr>
          <a:xfrm>
            <a:off x="2443223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EA827-DF23-4A8F-88E8-2C57D6AD7A67}"/>
              </a:ext>
            </a:extLst>
          </p:cNvPr>
          <p:cNvSpPr txBox="1"/>
          <p:nvPr/>
        </p:nvSpPr>
        <p:spPr>
          <a:xfrm>
            <a:off x="4579716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509B1B-B12C-42E5-8E5E-F3E518CA751B}"/>
              </a:ext>
            </a:extLst>
          </p:cNvPr>
          <p:cNvSpPr/>
          <p:nvPr/>
        </p:nvSpPr>
        <p:spPr>
          <a:xfrm>
            <a:off x="4790623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7A38A2-F1AD-4103-83B5-3515AA3306FB}"/>
              </a:ext>
            </a:extLst>
          </p:cNvPr>
          <p:cNvSpPr/>
          <p:nvPr/>
        </p:nvSpPr>
        <p:spPr>
          <a:xfrm>
            <a:off x="762482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6FEDA-D2B0-49CF-BDAD-81C6E042797C}"/>
              </a:ext>
            </a:extLst>
          </p:cNvPr>
          <p:cNvSpPr txBox="1"/>
          <p:nvPr/>
        </p:nvSpPr>
        <p:spPr>
          <a:xfrm>
            <a:off x="6716209" y="289148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64A77E-4061-48C7-A7CA-7EB1F6CE7A5A}"/>
              </a:ext>
            </a:extLst>
          </p:cNvPr>
          <p:cNvSpPr/>
          <p:nvPr/>
        </p:nvSpPr>
        <p:spPr>
          <a:xfrm>
            <a:off x="5527874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1F749-1904-4D3C-AF68-952C4B72F8DB}"/>
              </a:ext>
            </a:extLst>
          </p:cNvPr>
          <p:cNvSpPr/>
          <p:nvPr/>
        </p:nvSpPr>
        <p:spPr>
          <a:xfrm>
            <a:off x="8359331" y="5127287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D2D3BD-946C-4C73-AB0C-02AAA523EF5A}"/>
              </a:ext>
            </a:extLst>
          </p:cNvPr>
          <p:cNvSpPr txBox="1"/>
          <p:nvPr/>
        </p:nvSpPr>
        <p:spPr>
          <a:xfrm>
            <a:off x="8939513" y="2945691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DB58D5-A481-4FFE-B10C-8395D12CE2EA}"/>
              </a:ext>
            </a:extLst>
          </p:cNvPr>
          <p:cNvSpPr/>
          <p:nvPr/>
        </p:nvSpPr>
        <p:spPr>
          <a:xfrm>
            <a:off x="1922995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Ù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5B25CA-6BEF-44CC-B2AB-6EFB938B6A15}"/>
              </a:ext>
            </a:extLst>
          </p:cNvPr>
          <p:cNvSpPr/>
          <p:nvPr/>
        </p:nvSpPr>
        <p:spPr>
          <a:xfrm>
            <a:off x="6904301" y="5121961"/>
            <a:ext cx="526646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74F43-198E-CC9D-B104-CF53E9E48671}"/>
              </a:ext>
            </a:extLst>
          </p:cNvPr>
          <p:cNvGrpSpPr/>
          <p:nvPr/>
        </p:nvGrpSpPr>
        <p:grpSpPr>
          <a:xfrm>
            <a:off x="2636088" y="0"/>
            <a:ext cx="9384461" cy="957567"/>
            <a:chOff x="2188414" y="252108"/>
            <a:chExt cx="7329212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75232C-BCD4-1E81-1E47-8D4579D16DD7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D5D484-8F14-3E1E-3B93-3A630EC8CB81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gắn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FC1C8-73CD-1386-A092-4975B4C5F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068" y="-339703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7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B24D8-F273-9BF1-C153-A5F9D6263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837" t="26522" r="8696" b="31739"/>
          <a:stretch/>
        </p:blipFill>
        <p:spPr>
          <a:xfrm>
            <a:off x="466731" y="168168"/>
            <a:ext cx="10644194" cy="537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8D4967-0E86-78A2-5052-CFD27E59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70787"/>
              </p:ext>
            </p:extLst>
          </p:nvPr>
        </p:nvGraphicFramePr>
        <p:xfrm>
          <a:off x="806669" y="5788026"/>
          <a:ext cx="35525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47">
                  <a:extLst>
                    <a:ext uri="{9D8B030D-6E8A-4147-A177-3AD203B41FA5}">
                      <a16:colId xmlns:a16="http://schemas.microsoft.com/office/drawing/2014/main" val="2253504809"/>
                    </a:ext>
                  </a:extLst>
                </a:gridCol>
                <a:gridCol w="888147">
                  <a:extLst>
                    <a:ext uri="{9D8B030D-6E8A-4147-A177-3AD203B41FA5}">
                      <a16:colId xmlns:a16="http://schemas.microsoft.com/office/drawing/2014/main" val="2571838987"/>
                    </a:ext>
                  </a:extLst>
                </a:gridCol>
                <a:gridCol w="888147">
                  <a:extLst>
                    <a:ext uri="{9D8B030D-6E8A-4147-A177-3AD203B41FA5}">
                      <a16:colId xmlns:a16="http://schemas.microsoft.com/office/drawing/2014/main" val="3632612480"/>
                    </a:ext>
                  </a:extLst>
                </a:gridCol>
                <a:gridCol w="888147">
                  <a:extLst>
                    <a:ext uri="{9D8B030D-6E8A-4147-A177-3AD203B41FA5}">
                      <a16:colId xmlns:a16="http://schemas.microsoft.com/office/drawing/2014/main" val="415311075"/>
                    </a:ext>
                  </a:extLst>
                </a:gridCol>
              </a:tblGrid>
              <a:tr h="5980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Ù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81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04FFDC-61DF-14B9-C9BD-DC33F6771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37008"/>
              </p:ext>
            </p:extLst>
          </p:nvPr>
        </p:nvGraphicFramePr>
        <p:xfrm>
          <a:off x="4792672" y="5788026"/>
          <a:ext cx="26609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68">
                  <a:extLst>
                    <a:ext uri="{9D8B030D-6E8A-4147-A177-3AD203B41FA5}">
                      <a16:colId xmlns:a16="http://schemas.microsoft.com/office/drawing/2014/main" val="2253504809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750768827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57183898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8165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E13630F-6D1E-0D06-616A-171D77B92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61493"/>
              </p:ext>
            </p:extLst>
          </p:nvPr>
        </p:nvGraphicFramePr>
        <p:xfrm>
          <a:off x="8098176" y="5788026"/>
          <a:ext cx="26609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68">
                  <a:extLst>
                    <a:ext uri="{9D8B030D-6E8A-4147-A177-3AD203B41FA5}">
                      <a16:colId xmlns:a16="http://schemas.microsoft.com/office/drawing/2014/main" val="2253504809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750768827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57183898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Ộ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8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79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41468D-3F9E-00B4-6DD3-77DC4AD24034}"/>
              </a:ext>
            </a:extLst>
          </p:cNvPr>
          <p:cNvGrpSpPr/>
          <p:nvPr/>
        </p:nvGrpSpPr>
        <p:grpSpPr>
          <a:xfrm>
            <a:off x="1532245" y="252108"/>
            <a:ext cx="9648514" cy="1355662"/>
            <a:chOff x="1458354" y="227044"/>
            <a:chExt cx="9648514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BAAC165-21D0-8A53-0C54-19630AAC26ED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BBE1FB-136F-2475-6A43-9C2F0D43017F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thẻ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9064E4-7E7F-D179-9379-B90F28EFDFDE}"/>
              </a:ext>
            </a:extLst>
          </p:cNvPr>
          <p:cNvGrpSpPr/>
          <p:nvPr/>
        </p:nvGrpSpPr>
        <p:grpSpPr>
          <a:xfrm>
            <a:off x="4775200" y="2244573"/>
            <a:ext cx="757382" cy="830997"/>
            <a:chOff x="2189018" y="2022901"/>
            <a:chExt cx="75738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F0FF37-EC4D-19A7-A344-B6C0AAD91340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1B69DA-2A86-65D3-C7ED-D2D8198F1B66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8B3DAE-CEE0-9D2E-7299-300948172DCD}"/>
              </a:ext>
            </a:extLst>
          </p:cNvPr>
          <p:cNvGrpSpPr/>
          <p:nvPr/>
        </p:nvGrpSpPr>
        <p:grpSpPr>
          <a:xfrm>
            <a:off x="5768109" y="2244573"/>
            <a:ext cx="757382" cy="830997"/>
            <a:chOff x="2189018" y="2022901"/>
            <a:chExt cx="757382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F4CEBD-26C8-E284-1B27-EE2B5EF69FD5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63D25D-AE3F-8BE6-EE84-CC9A722E9EFC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AE73C-B927-084A-9BC0-6C4D26D77B3C}"/>
              </a:ext>
            </a:extLst>
          </p:cNvPr>
          <p:cNvGrpSpPr/>
          <p:nvPr/>
        </p:nvGrpSpPr>
        <p:grpSpPr>
          <a:xfrm>
            <a:off x="5794826" y="3431447"/>
            <a:ext cx="757382" cy="830997"/>
            <a:chOff x="2189018" y="2022901"/>
            <a:chExt cx="757382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BA7180-DC82-5C7A-4D54-B3725AEFEFEC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79058F-F293-D186-7675-95BBE400AB8C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8974C9-9B05-6134-DF5B-5C6A94F1F290}"/>
              </a:ext>
            </a:extLst>
          </p:cNvPr>
          <p:cNvGrpSpPr/>
          <p:nvPr/>
        </p:nvGrpSpPr>
        <p:grpSpPr>
          <a:xfrm>
            <a:off x="5794825" y="4618321"/>
            <a:ext cx="757382" cy="830997"/>
            <a:chOff x="2189018" y="2022901"/>
            <a:chExt cx="757382" cy="8309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7AD15C-8C88-2A59-3749-81158E3B1799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4D61B5-C7AD-7828-F18B-414D3DD6849F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32C653-2D57-28C3-6D13-F271C1B10384}"/>
              </a:ext>
            </a:extLst>
          </p:cNvPr>
          <p:cNvGrpSpPr/>
          <p:nvPr/>
        </p:nvGrpSpPr>
        <p:grpSpPr>
          <a:xfrm>
            <a:off x="4775199" y="4622872"/>
            <a:ext cx="757382" cy="830997"/>
            <a:chOff x="2189018" y="2022901"/>
            <a:chExt cx="757382" cy="8309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CB1F22-EF9E-52FE-1C0F-4F90EE95A540}"/>
                </a:ext>
              </a:extLst>
            </p:cNvPr>
            <p:cNvSpPr/>
            <p:nvPr/>
          </p:nvSpPr>
          <p:spPr>
            <a:xfrm>
              <a:off x="2189018" y="2050473"/>
              <a:ext cx="757382" cy="7758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E94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E7E48F-D20C-A4E2-717B-3BC6A4C13051}"/>
                </a:ext>
              </a:extLst>
            </p:cNvPr>
            <p:cNvSpPr txBox="1"/>
            <p:nvPr/>
          </p:nvSpPr>
          <p:spPr>
            <a:xfrm>
              <a:off x="2241631" y="2022901"/>
              <a:ext cx="6521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3D14F9-E717-E232-FCD5-A7FC560BED38}"/>
              </a:ext>
            </a:extLst>
          </p:cNvPr>
          <p:cNvCxnSpPr/>
          <p:nvPr/>
        </p:nvCxnSpPr>
        <p:spPr>
          <a:xfrm>
            <a:off x="4495304" y="4414979"/>
            <a:ext cx="26508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B7A6D3-582F-70A5-C4EB-A55FDAC2EC4A}"/>
              </a:ext>
            </a:extLst>
          </p:cNvPr>
          <p:cNvSpPr txBox="1"/>
          <p:nvPr/>
        </p:nvSpPr>
        <p:spPr>
          <a:xfrm>
            <a:off x="4196638" y="3038582"/>
            <a:ext cx="9215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6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×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DF952F-D0E2-2DF5-5F42-4D89BCCF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9" b="58925"/>
          <a:stretch/>
        </p:blipFill>
        <p:spPr>
          <a:xfrm>
            <a:off x="1815305" y="1745902"/>
            <a:ext cx="2277401" cy="1648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4AEC6B-BFDF-8189-17EC-5394D1D21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5" t="49589" r="-2306" b="-1023"/>
          <a:stretch/>
        </p:blipFill>
        <p:spPr>
          <a:xfrm>
            <a:off x="7074107" y="4234873"/>
            <a:ext cx="2418645" cy="20643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525AEC-08F7-7234-4F90-CAF5EB246A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5" t="-4896" r="-2649" b="50000"/>
          <a:stretch/>
        </p:blipFill>
        <p:spPr>
          <a:xfrm>
            <a:off x="6712034" y="1745902"/>
            <a:ext cx="3450105" cy="21634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649625-6AD0-388E-E33C-CF428B99A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08" y="82119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8294 0.167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8359 -0.173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206</Words>
  <Application>Microsoft Office PowerPoint</Application>
  <PresentationFormat>Widescreen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Cambria</vt:lpstr>
      <vt:lpstr>Times New Roman</vt:lpstr>
      <vt:lpstr>印品黑体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122</cp:revision>
  <dcterms:created xsi:type="dcterms:W3CDTF">2022-07-25T07:57:40Z</dcterms:created>
  <dcterms:modified xsi:type="dcterms:W3CDTF">2025-11-10T05:06:49Z</dcterms:modified>
</cp:coreProperties>
</file>