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007577184" r:id="rId2"/>
    <p:sldId id="367" r:id="rId3"/>
    <p:sldId id="407" r:id="rId4"/>
    <p:sldId id="412" r:id="rId5"/>
    <p:sldId id="372" r:id="rId6"/>
    <p:sldId id="3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3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A36F-3424-4CFC-8E49-6E20019B1008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9CD3F-2183-41D3-A978-847ACB28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08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68F91-4A81-919E-C175-5DB13C84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977BCF2-8F8F-298D-DE26-9B98120D0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70CBFC2-265C-0393-5424-218F0D0F20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158DF1E-B9C5-3F2E-1FAB-B802840542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11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8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62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2199C-52C2-D07F-20AF-FD6691798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60240E0-2316-E651-198D-EC142AAE5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00FB100-5CB0-7A7B-40E8-31DAD41A1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C2D19-2535-1A49-D981-1838A0CD1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72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27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E87922-1F16-4146-86AD-B28C5A95BE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41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EBB5D4-1C09-4BDC-A027-D7590F4C8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192AE0-8E04-4EA8-8789-BEFBEF4CA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2B412D-CEF6-49BE-B04E-3AE14DDE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7CED22-C00A-4B41-817F-D618D556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8118A-34F3-49EA-83E9-BCA02530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460443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82F01-534E-4A5A-8BB8-552A0EB37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8FD9CC-1136-4FE3-AB8C-A136F9DD7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8A9E7D-D105-4BDD-846B-BC0DAFD71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F3E2BE-E080-420B-8288-6B95AAC70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50523-7054-4CEE-ABBC-DA9101F6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80751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219AE3-5539-4480-AFC6-70ED425D0D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2A1F140-BA40-43C3-9C66-D1E03B7F9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0F13B-69E3-4395-A144-0891094E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2DAA03-72C4-43D4-9739-7E5852DE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283D9C-8B49-491A-9975-221D04996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89162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2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6906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AA971-54E7-4FCE-8F3D-C59C5570F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01AE51-F535-4D3D-A4B6-CDCECC5C4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CD8B56-3333-4924-97C8-90BA5A0D4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78CF9D-3AC2-4DDB-A9D6-EDBE06F3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FD9165-0FA2-4E7B-B96E-A0BA90764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7034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E89EE2-DDB9-480B-82DB-3FDCB3B8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DD91A-D500-4BA8-9AAB-76FB41714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786C68-5CF3-4E81-B230-175C7BD2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52FB20-D502-4E29-BB5B-69EDCDF79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4D0DD2-8905-43B9-8AB2-16BB62298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68570F-195B-457E-B51D-4902FBB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81739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57A326-142D-4640-B016-632A84FE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93AE08-316A-4593-9C3D-158B9BA7F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995476-02E4-4BCC-B274-F8381DC62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6422D2-0406-46E9-B3ED-986F15092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976E2EB-3BCF-4F93-80A7-D707A14D69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974F111-56CD-4E96-86F9-9C8A85EDD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7A2F6ED-F4FD-49D9-BE1C-92141EE1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FC390E7-BD97-4DF8-BA07-212DDF001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05912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28442F-2238-48EA-ABED-A08E98C4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AB842B-4894-4573-9E43-3DC52640B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1838844-BA5A-4705-8004-70D965D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269F6D-45BC-4CDD-B3F9-5F0BFF6C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3762" y="0"/>
            <a:ext cx="1593762" cy="15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120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D565CE0-0F8E-4F11-B659-2BEF7B234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1BB8654-1F19-4758-AE73-3DC85C89F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10346A-401D-4D5F-BA67-FA62703EF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84413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33C337-61C9-4B42-9CAC-42EB0AAE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CFAC66-8C37-49E8-8672-510965665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239439-8146-47F1-ADF3-BF26337FA8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F4C04F-986B-4000-801A-2D84D010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C72FF8-B1A9-48DD-A888-CEBEC1FB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86FCC8-6146-423D-8804-9DAD615A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37042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7DED49-AB26-4658-BFF9-312A497FF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0F096A-BE01-486A-858D-EB6B1E5FE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995D07-61CD-4943-B942-D9F17B4BD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532BF5-54EA-499C-A0D8-2BF0B2BD9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A303D2-B63D-4125-9356-7C13DC05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9AF85C-1F01-417A-829B-4D0CCB2A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957792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997C6E1-0462-4756-AD2D-2297276D1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B45894-9C45-45DA-8507-3715A5EA5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6023B3-5B31-4C40-9078-DE509E061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95B16-B2C5-4816-BAC6-EF93849ABAF8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5ECB2F-0BC8-4E34-9252-3B6A4F251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82F9DD-0354-43EC-AA5E-7CCB407C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3" r="17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280160" y="3319975"/>
            <a:ext cx="2897945" cy="20398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89E7C0A-C1AB-020F-6C6A-4BAC076BF33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1655" y="228241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5325A-6139-7152-8DFA-86FDD61D8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E6A0A5-9950-26A9-D85F-36587376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5F64936-8D4B-7A22-DF14-70F040E4A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110" y="572062"/>
            <a:ext cx="7518400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C26BD1D-4DD7-7DED-8480-4BF9E52388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232" y="3730353"/>
            <a:ext cx="8510345" cy="235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  <a:p>
            <a:pPr algn="ctr" defTabSz="1087940" eaLnBrk="1" hangingPunct="1">
              <a:spcBef>
                <a:spcPts val="1348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3B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92556778-6CBD-419A-2D9C-5EC0026C1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081" y="174812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1087940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3DB7FB-4280-0B77-75D6-3438AD78BBC5}"/>
              </a:ext>
            </a:extLst>
          </p:cNvPr>
          <p:cNvCxnSpPr>
            <a:cxnSpLocks/>
          </p:cNvCxnSpPr>
          <p:nvPr/>
        </p:nvCxnSpPr>
        <p:spPr>
          <a:xfrm>
            <a:off x="4682450" y="1099710"/>
            <a:ext cx="2968032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27" name="Text Box 3">
            <a:extLst>
              <a:ext uri="{FF2B5EF4-FFF2-40B4-BE49-F238E27FC236}">
                <a16:creationId xmlns:a16="http://schemas.microsoft.com/office/drawing/2014/main" id="{391990AC-126C-CDB7-A61D-92F81C50F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627" y="124548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0000FF"/>
                </a:solidFill>
                <a:latin typeface="Times New Roman" pitchFamily="18" charset="0"/>
              </a:rPr>
              <a:t>ỦY BAN NHÂN DÂN XÃ AN KHÁNH</a:t>
            </a: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8" name="图片 3">
            <a:extLst>
              <a:ext uri="{FF2B5EF4-FFF2-40B4-BE49-F238E27FC236}">
                <a16:creationId xmlns:a16="http://schemas.microsoft.com/office/drawing/2014/main" id="{22C05902-DFFD-47B8-9C85-A5961F6A98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360" y="5528074"/>
            <a:ext cx="12658374" cy="2059257"/>
          </a:xfrm>
          <a:prstGeom prst="rect">
            <a:avLst/>
          </a:prstGeom>
        </p:spPr>
      </p:pic>
      <p:pic>
        <p:nvPicPr>
          <p:cNvPr id="29" name="Picture 8" descr="animal-14[1]">
            <a:extLst>
              <a:ext uri="{FF2B5EF4-FFF2-40B4-BE49-F238E27FC236}">
                <a16:creationId xmlns:a16="http://schemas.microsoft.com/office/drawing/2014/main" id="{454CDCFB-B521-E3F0-B5FD-E394E23FB8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599861" y="3978876"/>
            <a:ext cx="800984" cy="58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 descr="BƯỚM 58">
            <a:extLst>
              <a:ext uri="{FF2B5EF4-FFF2-40B4-BE49-F238E27FC236}">
                <a16:creationId xmlns:a16="http://schemas.microsoft.com/office/drawing/2014/main" id="{123F752F-A986-1C7A-9E40-72D752C030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0260559" y="4818166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401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3">
            <a:extLst>
              <a:ext uri="{FF2B5EF4-FFF2-40B4-BE49-F238E27FC236}">
                <a16:creationId xmlns:a16="http://schemas.microsoft.com/office/drawing/2014/main" id="{3ECADA3A-9159-438A-1F43-6208F7322AC5}"/>
              </a:ext>
            </a:extLst>
          </p:cNvPr>
          <p:cNvGrpSpPr/>
          <p:nvPr/>
        </p:nvGrpSpPr>
        <p:grpSpPr>
          <a:xfrm>
            <a:off x="330200" y="464957"/>
            <a:ext cx="11531600" cy="6215243"/>
            <a:chOff x="0" y="0"/>
            <a:chExt cx="4106072" cy="1922646"/>
          </a:xfrm>
        </p:grpSpPr>
        <p:sp>
          <p:nvSpPr>
            <p:cNvPr id="100" name="Freeform 4">
              <a:extLst>
                <a:ext uri="{FF2B5EF4-FFF2-40B4-BE49-F238E27FC236}">
                  <a16:creationId xmlns:a16="http://schemas.microsoft.com/office/drawing/2014/main" id="{BC9EDC0D-AA71-B63F-B7A8-B20C465B1A17}"/>
                </a:ext>
              </a:extLst>
            </p:cNvPr>
            <p:cNvSpPr/>
            <p:nvPr/>
          </p:nvSpPr>
          <p:spPr>
            <a:xfrm>
              <a:off x="0" y="0"/>
              <a:ext cx="4106072" cy="1922646"/>
            </a:xfrm>
            <a:custGeom>
              <a:avLst/>
              <a:gdLst/>
              <a:ahLst/>
              <a:cxnLst/>
              <a:rect l="l" t="t" r="r" b="b"/>
              <a:pathLst>
                <a:path w="4106072" h="1922646">
                  <a:moveTo>
                    <a:pt x="0" y="0"/>
                  </a:moveTo>
                  <a:lnTo>
                    <a:pt x="4106072" y="0"/>
                  </a:lnTo>
                  <a:lnTo>
                    <a:pt x="4106072" y="1922646"/>
                  </a:lnTo>
                  <a:lnTo>
                    <a:pt x="0" y="1922646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TextBox 5">
              <a:extLst>
                <a:ext uri="{FF2B5EF4-FFF2-40B4-BE49-F238E27FC236}">
                  <a16:creationId xmlns:a16="http://schemas.microsoft.com/office/drawing/2014/main" id="{82657AB1-AC28-136D-4727-A5B7AFA37F8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8C3EF4E-24C0-8C0D-62C8-4F7BAE655F1E}"/>
              </a:ext>
            </a:extLst>
          </p:cNvPr>
          <p:cNvSpPr/>
          <p:nvPr/>
        </p:nvSpPr>
        <p:spPr>
          <a:xfrm>
            <a:off x="711200" y="1178734"/>
            <a:ext cx="10261600" cy="1277118"/>
          </a:xfrm>
          <a:prstGeom prst="rect">
            <a:avLst/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TextBox 13">
            <a:extLst>
              <a:ext uri="{FF2B5EF4-FFF2-40B4-BE49-F238E27FC236}">
                <a16:creationId xmlns:a16="http://schemas.microsoft.com/office/drawing/2014/main" id="{595A0B3A-8C9A-9A45-A562-B0090628ECF6}"/>
              </a:ext>
            </a:extLst>
          </p:cNvPr>
          <p:cNvSpPr txBox="1"/>
          <p:nvPr/>
        </p:nvSpPr>
        <p:spPr>
          <a:xfrm>
            <a:off x="914400" y="1308361"/>
            <a:ext cx="104140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9A030F61-E4C4-84F6-4864-662B3391C335}"/>
              </a:ext>
            </a:extLst>
          </p:cNvPr>
          <p:cNvCxnSpPr/>
          <p:nvPr/>
        </p:nvCxnSpPr>
        <p:spPr>
          <a:xfrm>
            <a:off x="867667" y="1800803"/>
            <a:ext cx="2926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1E6B7873-B594-0C8D-B73F-C43C1CA3C091}"/>
              </a:ext>
            </a:extLst>
          </p:cNvPr>
          <p:cNvCxnSpPr/>
          <p:nvPr/>
        </p:nvCxnSpPr>
        <p:spPr>
          <a:xfrm>
            <a:off x="3957130" y="1800803"/>
            <a:ext cx="6827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B31C82A-2DDE-A9EB-95B0-F1AB5406F099}"/>
              </a:ext>
            </a:extLst>
          </p:cNvPr>
          <p:cNvCxnSpPr/>
          <p:nvPr/>
        </p:nvCxnSpPr>
        <p:spPr>
          <a:xfrm>
            <a:off x="867667" y="2293245"/>
            <a:ext cx="51816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00BBE78-819C-7D88-794D-82CE83946FB7}"/>
              </a:ext>
            </a:extLst>
          </p:cNvPr>
          <p:cNvGrpSpPr/>
          <p:nvPr/>
        </p:nvGrpSpPr>
        <p:grpSpPr>
          <a:xfrm>
            <a:off x="1647851" y="2785688"/>
            <a:ext cx="1524000" cy="2265922"/>
            <a:chOff x="2057400" y="3878217"/>
            <a:chExt cx="2286000" cy="3398883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380E8009-D06C-6C85-FB9E-9688708F7350}"/>
                </a:ext>
              </a:extLst>
            </p:cNvPr>
            <p:cNvSpPr/>
            <p:nvPr/>
          </p:nvSpPr>
          <p:spPr>
            <a:xfrm>
              <a:off x="2057400" y="3878217"/>
              <a:ext cx="2286000" cy="33988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298E791-BB43-6DC4-97FF-4D34C5838885}"/>
                </a:ext>
              </a:extLst>
            </p:cNvPr>
            <p:cNvGrpSpPr/>
            <p:nvPr/>
          </p:nvGrpSpPr>
          <p:grpSpPr>
            <a:xfrm>
              <a:off x="2312407" y="4147769"/>
              <a:ext cx="1718099" cy="2781788"/>
              <a:chOff x="2250381" y="4173959"/>
              <a:chExt cx="1718099" cy="2781788"/>
            </a:xfrm>
          </p:grpSpPr>
          <p:pic>
            <p:nvPicPr>
              <p:cNvPr id="110" name="Picture 2" descr="Sticker design with an apple isolated">
                <a:extLst>
                  <a:ext uri="{FF2B5EF4-FFF2-40B4-BE49-F238E27FC236}">
                    <a16:creationId xmlns:a16="http://schemas.microsoft.com/office/drawing/2014/main" id="{84FD41D9-1E93-497D-EF7C-EE73427D84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15" y="417396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 descr="Sticker design with an apple isolated">
                <a:extLst>
                  <a:ext uri="{FF2B5EF4-FFF2-40B4-BE49-F238E27FC236}">
                    <a16:creationId xmlns:a16="http://schemas.microsoft.com/office/drawing/2014/main" id="{BE7869F6-390F-A79F-0774-29D07718568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7247" y="417395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" descr="Sticker design with an apple isolated">
                <a:extLst>
                  <a:ext uri="{FF2B5EF4-FFF2-40B4-BE49-F238E27FC236}">
                    <a16:creationId xmlns:a16="http://schemas.microsoft.com/office/drawing/2014/main" id="{AFE656CE-F375-249B-FCAA-3392702EBF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784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2" descr="Sticker design with an apple isolated">
                <a:extLst>
                  <a:ext uri="{FF2B5EF4-FFF2-40B4-BE49-F238E27FC236}">
                    <a16:creationId xmlns:a16="http://schemas.microsoft.com/office/drawing/2014/main" id="{CA85B3F6-64A8-6CA7-3ECB-4E89E55A95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0299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2" descr="Sticker design with an apple isolated">
                <a:extLst>
                  <a:ext uri="{FF2B5EF4-FFF2-40B4-BE49-F238E27FC236}">
                    <a16:creationId xmlns:a16="http://schemas.microsoft.com/office/drawing/2014/main" id="{BA1FB1D1-7613-9565-70D6-7FC3F319C4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381" y="601856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 descr="Sticker design with an apple isolated">
                <a:extLst>
                  <a:ext uri="{FF2B5EF4-FFF2-40B4-BE49-F238E27FC236}">
                    <a16:creationId xmlns:a16="http://schemas.microsoft.com/office/drawing/2014/main" id="{35E4D8BA-EC46-2728-03C4-F10F192D52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3304" y="604088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16" name="Picture 115">
            <a:extLst>
              <a:ext uri="{FF2B5EF4-FFF2-40B4-BE49-F238E27FC236}">
                <a16:creationId xmlns:a16="http://schemas.microsoft.com/office/drawing/2014/main" id="{DDBB000E-B1A9-8CED-0FE0-AE67B2581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299" y1="43373" x2="48299" y2="43373"/>
                        <a14:foregroundMark x1="37415" y1="34940" x2="37415" y2="34940"/>
                        <a14:foregroundMark x1="32653" y1="14056" x2="32653" y2="14056"/>
                        <a14:foregroundMark x1="21769" y1="18474" x2="21769" y2="18474"/>
                        <a14:foregroundMark x1="51020" y1="41365" x2="51020" y2="41365"/>
                        <a14:foregroundMark x1="59184" y1="39759" x2="59864" y2="45783"/>
                        <a14:foregroundMark x1="29252" y1="39357" x2="48980" y2="48594"/>
                        <a14:foregroundMark x1="34014" y1="93574" x2="53741" y2="92369"/>
                        <a14:foregroundMark x1="39456" y1="13655" x2="48299" y2="136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226" y="2474295"/>
            <a:ext cx="1662998" cy="281691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77E01504-46C8-99BE-B8C0-7DE2575774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43" b="100000" l="8219" r="100000">
                        <a14:foregroundMark x1="36986" y1="38023" x2="74658" y2="64639"/>
                        <a14:foregroundMark x1="74658" y1="42205" x2="83562" y2="46008"/>
                        <a14:foregroundMark x1="50000" y1="36882" x2="50000" y2="36882"/>
                        <a14:foregroundMark x1="80822" y1="91635" x2="80822" y2="91635"/>
                        <a14:foregroundMark x1="34247" y1="90875" x2="34247" y2="90875"/>
                        <a14:foregroundMark x1="44521" y1="85551" x2="44521" y2="85551"/>
                        <a14:foregroundMark x1="49315" y1="58935" x2="49315" y2="58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15976" y="2588139"/>
            <a:ext cx="1495903" cy="2694675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0DE66DF-398E-39B7-3F00-55FEE763C57B}"/>
              </a:ext>
            </a:extLst>
          </p:cNvPr>
          <p:cNvGrpSpPr/>
          <p:nvPr/>
        </p:nvGrpSpPr>
        <p:grpSpPr>
          <a:xfrm>
            <a:off x="5334000" y="2779662"/>
            <a:ext cx="1524000" cy="2265922"/>
            <a:chOff x="2057400" y="3878217"/>
            <a:chExt cx="2286000" cy="3398883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6EAADA5F-2911-3050-AEA3-936C9B946D78}"/>
                </a:ext>
              </a:extLst>
            </p:cNvPr>
            <p:cNvSpPr/>
            <p:nvPr/>
          </p:nvSpPr>
          <p:spPr>
            <a:xfrm>
              <a:off x="2057400" y="3878217"/>
              <a:ext cx="2286000" cy="33988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55CB1EBB-1D73-D079-7D0B-3DD5DC39CCFE}"/>
                </a:ext>
              </a:extLst>
            </p:cNvPr>
            <p:cNvGrpSpPr/>
            <p:nvPr/>
          </p:nvGrpSpPr>
          <p:grpSpPr>
            <a:xfrm>
              <a:off x="2312407" y="4147769"/>
              <a:ext cx="1718099" cy="2781788"/>
              <a:chOff x="2250381" y="4173959"/>
              <a:chExt cx="1718099" cy="2781788"/>
            </a:xfrm>
          </p:grpSpPr>
          <p:pic>
            <p:nvPicPr>
              <p:cNvPr id="121" name="Picture 2" descr="Sticker design with an apple isolated">
                <a:extLst>
                  <a:ext uri="{FF2B5EF4-FFF2-40B4-BE49-F238E27FC236}">
                    <a16:creationId xmlns:a16="http://schemas.microsoft.com/office/drawing/2014/main" id="{641B562D-52E7-431B-418B-9013F2D0BA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15" y="417396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2" name="Picture 2" descr="Sticker design with an apple isolated">
                <a:extLst>
                  <a:ext uri="{FF2B5EF4-FFF2-40B4-BE49-F238E27FC236}">
                    <a16:creationId xmlns:a16="http://schemas.microsoft.com/office/drawing/2014/main" id="{1B9E1B09-E0F8-C7E6-3CFB-E0193CB29D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7247" y="417395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2" descr="Sticker design with an apple isolated">
                <a:extLst>
                  <a:ext uri="{FF2B5EF4-FFF2-40B4-BE49-F238E27FC236}">
                    <a16:creationId xmlns:a16="http://schemas.microsoft.com/office/drawing/2014/main" id="{864319AF-7080-1D9E-7AB4-BBC93259C9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784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4" name="Picture 2" descr="Sticker design with an apple isolated">
                <a:extLst>
                  <a:ext uri="{FF2B5EF4-FFF2-40B4-BE49-F238E27FC236}">
                    <a16:creationId xmlns:a16="http://schemas.microsoft.com/office/drawing/2014/main" id="{B13F1D00-2A84-3C1F-2199-0A51AFB3FD7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0299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5" name="Picture 2" descr="Sticker design with an apple isolated">
                <a:extLst>
                  <a:ext uri="{FF2B5EF4-FFF2-40B4-BE49-F238E27FC236}">
                    <a16:creationId xmlns:a16="http://schemas.microsoft.com/office/drawing/2014/main" id="{F5156408-CC1A-CDD8-3CE5-F666DDC43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381" y="601856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6" name="Picture 2" descr="Sticker design with an apple isolated">
                <a:extLst>
                  <a:ext uri="{FF2B5EF4-FFF2-40B4-BE49-F238E27FC236}">
                    <a16:creationId xmlns:a16="http://schemas.microsoft.com/office/drawing/2014/main" id="{5525EF1E-7F3D-4B7A-71B1-251F66D773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3304" y="604088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D3125B9-B290-7E92-970C-070597EAEA61}"/>
              </a:ext>
            </a:extLst>
          </p:cNvPr>
          <p:cNvGrpSpPr/>
          <p:nvPr/>
        </p:nvGrpSpPr>
        <p:grpSpPr>
          <a:xfrm>
            <a:off x="6908800" y="2768600"/>
            <a:ext cx="1524000" cy="2265922"/>
            <a:chOff x="2057400" y="3878217"/>
            <a:chExt cx="2286000" cy="33988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DD4CD8-E689-DE40-C668-A9F1C5F1DE51}"/>
                </a:ext>
              </a:extLst>
            </p:cNvPr>
            <p:cNvSpPr/>
            <p:nvPr/>
          </p:nvSpPr>
          <p:spPr>
            <a:xfrm>
              <a:off x="2057400" y="3878217"/>
              <a:ext cx="2286000" cy="33988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A49BCFEF-AF9D-8DFB-50A6-AD44887AD90B}"/>
                </a:ext>
              </a:extLst>
            </p:cNvPr>
            <p:cNvGrpSpPr/>
            <p:nvPr/>
          </p:nvGrpSpPr>
          <p:grpSpPr>
            <a:xfrm>
              <a:off x="2312407" y="4147769"/>
              <a:ext cx="1718099" cy="2781788"/>
              <a:chOff x="2250381" y="4173959"/>
              <a:chExt cx="1718099" cy="2781788"/>
            </a:xfrm>
          </p:grpSpPr>
          <p:pic>
            <p:nvPicPr>
              <p:cNvPr id="130" name="Picture 2" descr="Sticker design with an apple isolated">
                <a:extLst>
                  <a:ext uri="{FF2B5EF4-FFF2-40B4-BE49-F238E27FC236}">
                    <a16:creationId xmlns:a16="http://schemas.microsoft.com/office/drawing/2014/main" id="{FF239784-B0E5-977E-5472-E759AEA3AA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15" y="417396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2" descr="Sticker design with an apple isolated">
                <a:extLst>
                  <a:ext uri="{FF2B5EF4-FFF2-40B4-BE49-F238E27FC236}">
                    <a16:creationId xmlns:a16="http://schemas.microsoft.com/office/drawing/2014/main" id="{859DADBD-F0D5-F38F-6739-C03D7FA56B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7247" y="417395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2" descr="Sticker design with an apple isolated">
                <a:extLst>
                  <a:ext uri="{FF2B5EF4-FFF2-40B4-BE49-F238E27FC236}">
                    <a16:creationId xmlns:a16="http://schemas.microsoft.com/office/drawing/2014/main" id="{C6BC7877-7128-0F6D-9A6B-C53AEE8E0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784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2" descr="Sticker design with an apple isolated">
                <a:extLst>
                  <a:ext uri="{FF2B5EF4-FFF2-40B4-BE49-F238E27FC236}">
                    <a16:creationId xmlns:a16="http://schemas.microsoft.com/office/drawing/2014/main" id="{74574E80-70E8-FB50-9F17-042F52F3BB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0299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4" name="Picture 2" descr="Sticker design with an apple isolated">
                <a:extLst>
                  <a:ext uri="{FF2B5EF4-FFF2-40B4-BE49-F238E27FC236}">
                    <a16:creationId xmlns:a16="http://schemas.microsoft.com/office/drawing/2014/main" id="{F2F1A2E7-8335-8C52-BD39-6FCBFEE5B8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381" y="601856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Sticker design with an apple isolated">
                <a:extLst>
                  <a:ext uri="{FF2B5EF4-FFF2-40B4-BE49-F238E27FC236}">
                    <a16:creationId xmlns:a16="http://schemas.microsoft.com/office/drawing/2014/main" id="{F59F2E80-9F4B-2499-4D2B-29F21C6974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3304" y="604088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FAF6F52-F561-C7F6-06B8-28A696928BBC}"/>
              </a:ext>
            </a:extLst>
          </p:cNvPr>
          <p:cNvGrpSpPr/>
          <p:nvPr/>
        </p:nvGrpSpPr>
        <p:grpSpPr>
          <a:xfrm>
            <a:off x="8483600" y="2768600"/>
            <a:ext cx="1524000" cy="2265922"/>
            <a:chOff x="2057400" y="3878217"/>
            <a:chExt cx="2286000" cy="3398883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959B3F8B-917E-E933-737D-6448E525B195}"/>
                </a:ext>
              </a:extLst>
            </p:cNvPr>
            <p:cNvSpPr/>
            <p:nvPr/>
          </p:nvSpPr>
          <p:spPr>
            <a:xfrm>
              <a:off x="2057400" y="3878217"/>
              <a:ext cx="2286000" cy="33988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E7B1C9F-78F7-DF21-76CE-7996CB2A88F3}"/>
                </a:ext>
              </a:extLst>
            </p:cNvPr>
            <p:cNvGrpSpPr/>
            <p:nvPr/>
          </p:nvGrpSpPr>
          <p:grpSpPr>
            <a:xfrm>
              <a:off x="2312407" y="4147769"/>
              <a:ext cx="1718099" cy="2781788"/>
              <a:chOff x="2250381" y="4173959"/>
              <a:chExt cx="1718099" cy="2781788"/>
            </a:xfrm>
          </p:grpSpPr>
          <p:pic>
            <p:nvPicPr>
              <p:cNvPr id="139" name="Picture 2" descr="Sticker design with an apple isolated">
                <a:extLst>
                  <a:ext uri="{FF2B5EF4-FFF2-40B4-BE49-F238E27FC236}">
                    <a16:creationId xmlns:a16="http://schemas.microsoft.com/office/drawing/2014/main" id="{E571323A-5370-0A0D-4A91-8F3DAA76E0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15" y="417396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2" descr="Sticker design with an apple isolated">
                <a:extLst>
                  <a:ext uri="{FF2B5EF4-FFF2-40B4-BE49-F238E27FC236}">
                    <a16:creationId xmlns:a16="http://schemas.microsoft.com/office/drawing/2014/main" id="{CA20EF64-B9BC-E228-6E34-59AFE5D84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7247" y="417395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 descr="Sticker design with an apple isolated">
                <a:extLst>
                  <a:ext uri="{FF2B5EF4-FFF2-40B4-BE49-F238E27FC236}">
                    <a16:creationId xmlns:a16="http://schemas.microsoft.com/office/drawing/2014/main" id="{FEB6AAFC-CAB6-1140-5E4E-E67EB5AF17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784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" descr="Sticker design with an apple isolated">
                <a:extLst>
                  <a:ext uri="{FF2B5EF4-FFF2-40B4-BE49-F238E27FC236}">
                    <a16:creationId xmlns:a16="http://schemas.microsoft.com/office/drawing/2014/main" id="{FDD76D65-B834-5513-3877-99F8311CC3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0299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" descr="Sticker design with an apple isolated">
                <a:extLst>
                  <a:ext uri="{FF2B5EF4-FFF2-40B4-BE49-F238E27FC236}">
                    <a16:creationId xmlns:a16="http://schemas.microsoft.com/office/drawing/2014/main" id="{D5DB769B-42EE-9D49-7F96-370E692E58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381" y="601856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2" descr="Sticker design with an apple isolated">
                <a:extLst>
                  <a:ext uri="{FF2B5EF4-FFF2-40B4-BE49-F238E27FC236}">
                    <a16:creationId xmlns:a16="http://schemas.microsoft.com/office/drawing/2014/main" id="{8D0A1902-51E6-96B3-4147-49AC733E7F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3304" y="604088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92EDF9AF-98D8-6A1C-CFB8-C41280BDF260}"/>
              </a:ext>
            </a:extLst>
          </p:cNvPr>
          <p:cNvGrpSpPr/>
          <p:nvPr/>
        </p:nvGrpSpPr>
        <p:grpSpPr>
          <a:xfrm>
            <a:off x="10058400" y="2768600"/>
            <a:ext cx="1524000" cy="2265922"/>
            <a:chOff x="2057400" y="3878217"/>
            <a:chExt cx="2286000" cy="3398883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F093691-9271-0CE6-87E7-724F2A4D42AD}"/>
                </a:ext>
              </a:extLst>
            </p:cNvPr>
            <p:cNvSpPr/>
            <p:nvPr/>
          </p:nvSpPr>
          <p:spPr>
            <a:xfrm>
              <a:off x="2057400" y="3878217"/>
              <a:ext cx="2286000" cy="339888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DFBCDF9F-AB8C-3CF0-3E9C-16A16B60E4BA}"/>
                </a:ext>
              </a:extLst>
            </p:cNvPr>
            <p:cNvGrpSpPr/>
            <p:nvPr/>
          </p:nvGrpSpPr>
          <p:grpSpPr>
            <a:xfrm>
              <a:off x="2312407" y="4147769"/>
              <a:ext cx="1718099" cy="2781788"/>
              <a:chOff x="2250381" y="4173959"/>
              <a:chExt cx="1718099" cy="2781788"/>
            </a:xfrm>
          </p:grpSpPr>
          <p:pic>
            <p:nvPicPr>
              <p:cNvPr id="148" name="Picture 2" descr="Sticker design with an apple isolated">
                <a:extLst>
                  <a:ext uri="{FF2B5EF4-FFF2-40B4-BE49-F238E27FC236}">
                    <a16:creationId xmlns:a16="http://schemas.microsoft.com/office/drawing/2014/main" id="{50C2F037-5962-1957-483B-D994D0F448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0715" y="417396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2" descr="Sticker design with an apple isolated">
                <a:extLst>
                  <a:ext uri="{FF2B5EF4-FFF2-40B4-BE49-F238E27FC236}">
                    <a16:creationId xmlns:a16="http://schemas.microsoft.com/office/drawing/2014/main" id="{D56BA42E-DF5A-EAEA-969E-21115486F9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7247" y="417395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2" descr="Sticker design with an apple isolated">
                <a:extLst>
                  <a:ext uri="{FF2B5EF4-FFF2-40B4-BE49-F238E27FC236}">
                    <a16:creationId xmlns:a16="http://schemas.microsoft.com/office/drawing/2014/main" id="{9842A29D-773F-559B-1574-98863A2CE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2784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2" descr="Sticker design with an apple isolated">
                <a:extLst>
                  <a:ext uri="{FF2B5EF4-FFF2-40B4-BE49-F238E27FC236}">
                    <a16:creationId xmlns:a16="http://schemas.microsoft.com/office/drawing/2014/main" id="{7A62689D-785C-AFC0-73D6-750FB8D946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0299" y="5073321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2" name="Picture 2" descr="Sticker design with an apple isolated">
                <a:extLst>
                  <a:ext uri="{FF2B5EF4-FFF2-40B4-BE49-F238E27FC236}">
                    <a16:creationId xmlns:a16="http://schemas.microsoft.com/office/drawing/2014/main" id="{F041428E-53A8-A43C-EA31-64493D0FF3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0381" y="6018569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3" name="Picture 2" descr="Sticker design with an apple isolated">
                <a:extLst>
                  <a:ext uri="{FF2B5EF4-FFF2-40B4-BE49-F238E27FC236}">
                    <a16:creationId xmlns:a16="http://schemas.microsoft.com/office/drawing/2014/main" id="{79B0750D-09E4-FFA4-38B5-05DA58FB89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3304" y="6040880"/>
                <a:ext cx="808181" cy="9148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4" name="Left Brace 153">
            <a:extLst>
              <a:ext uri="{FF2B5EF4-FFF2-40B4-BE49-F238E27FC236}">
                <a16:creationId xmlns:a16="http://schemas.microsoft.com/office/drawing/2014/main" id="{681803E3-6919-3965-E7E0-78BC66B91A26}"/>
              </a:ext>
            </a:extLst>
          </p:cNvPr>
          <p:cNvSpPr/>
          <p:nvPr/>
        </p:nvSpPr>
        <p:spPr>
          <a:xfrm rot="16200000">
            <a:off x="8168072" y="2309074"/>
            <a:ext cx="563489" cy="6231632"/>
          </a:xfrm>
          <a:prstGeom prst="leftBrace">
            <a:avLst>
              <a:gd name="adj1" fmla="val 8333"/>
              <a:gd name="adj2" fmla="val 49749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8470A5A9-11C1-B3CD-1B01-40826D551357}"/>
              </a:ext>
            </a:extLst>
          </p:cNvPr>
          <p:cNvSpPr/>
          <p:nvPr/>
        </p:nvSpPr>
        <p:spPr>
          <a:xfrm>
            <a:off x="7964120" y="5706635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30"/>
            <a:r>
              <a:rPr lang="en-US" sz="3200" i="1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i="1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3200" i="1" dirty="0">
              <a:solidFill>
                <a:srgbClr val="22222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987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/>
      <p:bldP spid="154" grpId="0" animBg="1"/>
      <p:bldP spid="1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5B6C8A6B-152D-B1AD-3B93-408DE83E92D1}"/>
              </a:ext>
            </a:extLst>
          </p:cNvPr>
          <p:cNvGrpSpPr/>
          <p:nvPr/>
        </p:nvGrpSpPr>
        <p:grpSpPr>
          <a:xfrm>
            <a:off x="330200" y="464957"/>
            <a:ext cx="11531600" cy="6215243"/>
            <a:chOff x="0" y="0"/>
            <a:chExt cx="4106072" cy="1922646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E9E672E3-DA89-25EC-61A9-086D1952ADD3}"/>
                </a:ext>
              </a:extLst>
            </p:cNvPr>
            <p:cNvSpPr/>
            <p:nvPr/>
          </p:nvSpPr>
          <p:spPr>
            <a:xfrm>
              <a:off x="0" y="0"/>
              <a:ext cx="4106072" cy="1922646"/>
            </a:xfrm>
            <a:custGeom>
              <a:avLst/>
              <a:gdLst/>
              <a:ahLst/>
              <a:cxnLst/>
              <a:rect l="l" t="t" r="r" b="b"/>
              <a:pathLst>
                <a:path w="4106072" h="1922646">
                  <a:moveTo>
                    <a:pt x="0" y="0"/>
                  </a:moveTo>
                  <a:lnTo>
                    <a:pt x="4106072" y="0"/>
                  </a:lnTo>
                  <a:lnTo>
                    <a:pt x="4106072" y="1922646"/>
                  </a:lnTo>
                  <a:lnTo>
                    <a:pt x="0" y="1922646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004E78AE-63FF-EE6C-9586-C396E63BFFD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400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E54AC7E-F6EA-0117-F802-0BEFCC6A2E51}"/>
              </a:ext>
            </a:extLst>
          </p:cNvPr>
          <p:cNvSpPr/>
          <p:nvPr/>
        </p:nvSpPr>
        <p:spPr>
          <a:xfrm>
            <a:off x="711200" y="1178734"/>
            <a:ext cx="10261600" cy="1277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0B7EE265-01A4-DD30-F38B-07BE5DF69270}"/>
              </a:ext>
            </a:extLst>
          </p:cNvPr>
          <p:cNvSpPr txBox="1"/>
          <p:nvPr/>
        </p:nvSpPr>
        <p:spPr>
          <a:xfrm>
            <a:off x="914400" y="1308361"/>
            <a:ext cx="10414000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Mai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3200" dirty="0">
                <a:solidFill>
                  <a:srgbClr val="22222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grpSp>
        <p:nvGrpSpPr>
          <p:cNvPr id="8" name="Group 17">
            <a:extLst>
              <a:ext uri="{FF2B5EF4-FFF2-40B4-BE49-F238E27FC236}">
                <a16:creationId xmlns:a16="http://schemas.microsoft.com/office/drawing/2014/main" id="{8B04FAB7-81C8-04FC-9363-3245796DDAA2}"/>
              </a:ext>
            </a:extLst>
          </p:cNvPr>
          <p:cNvGrpSpPr/>
          <p:nvPr/>
        </p:nvGrpSpPr>
        <p:grpSpPr>
          <a:xfrm>
            <a:off x="711200" y="2661502"/>
            <a:ext cx="3614743" cy="452549"/>
            <a:chOff x="0" y="0"/>
            <a:chExt cx="7229486" cy="905099"/>
          </a:xfrm>
        </p:grpSpPr>
        <p:pic>
          <p:nvPicPr>
            <p:cNvPr id="9" name="Picture 18">
              <a:extLst>
                <a:ext uri="{FF2B5EF4-FFF2-40B4-BE49-F238E27FC236}">
                  <a16:creationId xmlns:a16="http://schemas.microsoft.com/office/drawing/2014/main" id="{C14E3390-FBDB-C7EF-579F-DDCCFB9CC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5915" t="22608" r="77825" b="69031"/>
            <a:stretch>
              <a:fillRect/>
            </a:stretch>
          </p:blipFill>
          <p:spPr>
            <a:xfrm>
              <a:off x="0" y="0"/>
              <a:ext cx="625866" cy="905099"/>
            </a:xfrm>
            <a:prstGeom prst="rect">
              <a:avLst/>
            </a:prstGeom>
          </p:spPr>
        </p:pic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30B188B5-F978-ECC2-CFFC-EF328C25910B}"/>
                </a:ext>
              </a:extLst>
            </p:cNvPr>
            <p:cNvSpPr txBox="1"/>
            <p:nvPr/>
          </p:nvSpPr>
          <p:spPr>
            <a:xfrm>
              <a:off x="990446" y="81072"/>
              <a:ext cx="6239040" cy="7181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2667" b="1" dirty="0" err="1">
                  <a:solidFill>
                    <a:srgbClr val="F79646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Tóm</a:t>
              </a:r>
              <a:r>
                <a:rPr lang="en-US" sz="2667" b="1" dirty="0">
                  <a:solidFill>
                    <a:srgbClr val="F79646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667" b="1" dirty="0" err="1">
                  <a:solidFill>
                    <a:srgbClr val="F79646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endParaRPr lang="en-US" sz="2667" b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55A713-8D8E-4943-73F6-6C7FCBC24FBE}"/>
              </a:ext>
            </a:extLst>
          </p:cNvPr>
          <p:cNvCxnSpPr/>
          <p:nvPr/>
        </p:nvCxnSpPr>
        <p:spPr>
          <a:xfrm>
            <a:off x="867667" y="1800803"/>
            <a:ext cx="2926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CB153-50CA-042F-8DE9-138C24B6D17E}"/>
              </a:ext>
            </a:extLst>
          </p:cNvPr>
          <p:cNvCxnSpPr/>
          <p:nvPr/>
        </p:nvCxnSpPr>
        <p:spPr>
          <a:xfrm>
            <a:off x="3957130" y="1800803"/>
            <a:ext cx="68275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66756D-E4C6-EFC5-633E-DBB4ACEC017F}"/>
              </a:ext>
            </a:extLst>
          </p:cNvPr>
          <p:cNvCxnSpPr/>
          <p:nvPr/>
        </p:nvCxnSpPr>
        <p:spPr>
          <a:xfrm>
            <a:off x="867667" y="2293245"/>
            <a:ext cx="51816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27E2601-97AD-C216-6DBF-FC03F1E93361}"/>
              </a:ext>
            </a:extLst>
          </p:cNvPr>
          <p:cNvSpPr txBox="1"/>
          <p:nvPr/>
        </p:nvSpPr>
        <p:spPr>
          <a:xfrm>
            <a:off x="867667" y="3276600"/>
            <a:ext cx="126593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1FE26-F0A1-0B2B-014E-438C6B3F9A38}"/>
              </a:ext>
            </a:extLst>
          </p:cNvPr>
          <p:cNvSpPr txBox="1"/>
          <p:nvPr/>
        </p:nvSpPr>
        <p:spPr>
          <a:xfrm>
            <a:off x="867667" y="3819840"/>
            <a:ext cx="126593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2A073D4-7737-0FEB-3D23-292B66DEBA76}"/>
              </a:ext>
            </a:extLst>
          </p:cNvPr>
          <p:cNvGrpSpPr/>
          <p:nvPr/>
        </p:nvGrpSpPr>
        <p:grpSpPr>
          <a:xfrm>
            <a:off x="1981200" y="3429000"/>
            <a:ext cx="609600" cy="304800"/>
            <a:chOff x="2971800" y="5143500"/>
            <a:chExt cx="914400" cy="4572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F7587C-7394-1DC4-E8E3-C316150BF66F}"/>
                </a:ext>
              </a:extLst>
            </p:cNvPr>
            <p:cNvCxnSpPr/>
            <p:nvPr/>
          </p:nvCxnSpPr>
          <p:spPr>
            <a:xfrm>
              <a:off x="2971800" y="5358868"/>
              <a:ext cx="9144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3D3662-CD34-1DB6-F72B-46C469AE516C}"/>
                </a:ext>
              </a:extLst>
            </p:cNvPr>
            <p:cNvCxnSpPr/>
            <p:nvPr/>
          </p:nvCxnSpPr>
          <p:spPr>
            <a:xfrm rot="5400000">
              <a:off x="2743200" y="5372100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F2901DA-A1EE-76FE-F2AA-2F4A54805937}"/>
                </a:ext>
              </a:extLst>
            </p:cNvPr>
            <p:cNvCxnSpPr/>
            <p:nvPr/>
          </p:nvCxnSpPr>
          <p:spPr>
            <a:xfrm rot="5400000">
              <a:off x="3657600" y="5372100"/>
              <a:ext cx="457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029CCC-0C65-FF77-D672-44C1BB1E82C8}"/>
              </a:ext>
            </a:extLst>
          </p:cNvPr>
          <p:cNvGrpSpPr/>
          <p:nvPr/>
        </p:nvGrpSpPr>
        <p:grpSpPr>
          <a:xfrm>
            <a:off x="1981201" y="3937000"/>
            <a:ext cx="2447255" cy="304800"/>
            <a:chOff x="2971800" y="5905500"/>
            <a:chExt cx="3670883" cy="4572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ED832B2-E66E-6B6F-15DC-6FD6D1CF4F5D}"/>
                </a:ext>
              </a:extLst>
            </p:cNvPr>
            <p:cNvGrpSpPr/>
            <p:nvPr/>
          </p:nvGrpSpPr>
          <p:grpSpPr>
            <a:xfrm>
              <a:off x="2971800" y="5905500"/>
              <a:ext cx="914400" cy="457200"/>
              <a:chOff x="2971800" y="5143500"/>
              <a:chExt cx="914400" cy="45720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1909C1F2-4165-5FB0-385A-F670FBE3A456}"/>
                  </a:ext>
                </a:extLst>
              </p:cNvPr>
              <p:cNvCxnSpPr/>
              <p:nvPr/>
            </p:nvCxnSpPr>
            <p:spPr>
              <a:xfrm>
                <a:off x="2971800" y="5358868"/>
                <a:ext cx="914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6990FFCA-A43E-94C3-A58C-A7B51E26A0C3}"/>
                  </a:ext>
                </a:extLst>
              </p:cNvPr>
              <p:cNvCxnSpPr/>
              <p:nvPr/>
            </p:nvCxnSpPr>
            <p:spPr>
              <a:xfrm rot="5400000">
                <a:off x="2743200" y="53721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715ACC52-1764-1D4B-C2C1-DA0EB47D89FC}"/>
                  </a:ext>
                </a:extLst>
              </p:cNvPr>
              <p:cNvCxnSpPr/>
              <p:nvPr/>
            </p:nvCxnSpPr>
            <p:spPr>
              <a:xfrm rot="5400000">
                <a:off x="3657600" y="53721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6A24DE0-B67F-CAE4-B7D6-28E8CA1A9FA7}"/>
                </a:ext>
              </a:extLst>
            </p:cNvPr>
            <p:cNvGrpSpPr/>
            <p:nvPr/>
          </p:nvGrpSpPr>
          <p:grpSpPr>
            <a:xfrm>
              <a:off x="3886200" y="5905500"/>
              <a:ext cx="914400" cy="457200"/>
              <a:chOff x="2971800" y="5143500"/>
              <a:chExt cx="914400" cy="4572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7754352-082B-B561-E057-0A9B1BE6E3CD}"/>
                  </a:ext>
                </a:extLst>
              </p:cNvPr>
              <p:cNvCxnSpPr/>
              <p:nvPr/>
            </p:nvCxnSpPr>
            <p:spPr>
              <a:xfrm>
                <a:off x="2971800" y="5358868"/>
                <a:ext cx="914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2E635919-0E1C-8DD2-7AD8-B3C088ADCEBB}"/>
                  </a:ext>
                </a:extLst>
              </p:cNvPr>
              <p:cNvCxnSpPr/>
              <p:nvPr/>
            </p:nvCxnSpPr>
            <p:spPr>
              <a:xfrm rot="5400000">
                <a:off x="2743200" y="53721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94B5D67-265D-1FB5-C68D-F314CC8E5DCE}"/>
                  </a:ext>
                </a:extLst>
              </p:cNvPr>
              <p:cNvCxnSpPr/>
              <p:nvPr/>
            </p:nvCxnSpPr>
            <p:spPr>
              <a:xfrm rot="5400000">
                <a:off x="3657600" y="53721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046E081-6E0F-9CA6-A863-C08DF930005C}"/>
                </a:ext>
              </a:extLst>
            </p:cNvPr>
            <p:cNvGrpSpPr/>
            <p:nvPr/>
          </p:nvGrpSpPr>
          <p:grpSpPr>
            <a:xfrm>
              <a:off x="4813883" y="5905500"/>
              <a:ext cx="914400" cy="457200"/>
              <a:chOff x="2971800" y="5143500"/>
              <a:chExt cx="914400" cy="45720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389DF74-BEEE-26D4-7BD3-B3C81C9C147A}"/>
                  </a:ext>
                </a:extLst>
              </p:cNvPr>
              <p:cNvCxnSpPr/>
              <p:nvPr/>
            </p:nvCxnSpPr>
            <p:spPr>
              <a:xfrm>
                <a:off x="2971800" y="5358868"/>
                <a:ext cx="914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0B1D66E-D483-D1C4-8335-02AC860C3728}"/>
                  </a:ext>
                </a:extLst>
              </p:cNvPr>
              <p:cNvCxnSpPr/>
              <p:nvPr/>
            </p:nvCxnSpPr>
            <p:spPr>
              <a:xfrm rot="5400000">
                <a:off x="2743200" y="53721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1FE6C7A-61B8-7183-E51E-FC916EF12374}"/>
                  </a:ext>
                </a:extLst>
              </p:cNvPr>
              <p:cNvCxnSpPr/>
              <p:nvPr/>
            </p:nvCxnSpPr>
            <p:spPr>
              <a:xfrm rot="5400000">
                <a:off x="3657600" y="53721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3F7B07B-C2BE-C45A-4FE9-24FB68C15BF7}"/>
                </a:ext>
              </a:extLst>
            </p:cNvPr>
            <p:cNvGrpSpPr/>
            <p:nvPr/>
          </p:nvGrpSpPr>
          <p:grpSpPr>
            <a:xfrm>
              <a:off x="5728283" y="5905500"/>
              <a:ext cx="914400" cy="457200"/>
              <a:chOff x="2971800" y="5143500"/>
              <a:chExt cx="914400" cy="45720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425A44D-04C0-6A1C-B79A-C12701DE6A4A}"/>
                  </a:ext>
                </a:extLst>
              </p:cNvPr>
              <p:cNvCxnSpPr/>
              <p:nvPr/>
            </p:nvCxnSpPr>
            <p:spPr>
              <a:xfrm>
                <a:off x="2971800" y="5358868"/>
                <a:ext cx="9144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5C4B2C9-5774-CEDD-F7CB-AB43BA2B3C14}"/>
                  </a:ext>
                </a:extLst>
              </p:cNvPr>
              <p:cNvCxnSpPr/>
              <p:nvPr/>
            </p:nvCxnSpPr>
            <p:spPr>
              <a:xfrm rot="5400000">
                <a:off x="2743200" y="53721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9F5A7B5-4651-F8BA-D7F6-A705EFC23715}"/>
                  </a:ext>
                </a:extLst>
              </p:cNvPr>
              <p:cNvCxnSpPr/>
              <p:nvPr/>
            </p:nvCxnSpPr>
            <p:spPr>
              <a:xfrm rot="5400000">
                <a:off x="3657600" y="5372100"/>
                <a:ext cx="457200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10F27D90-7A70-771B-823A-4767048542F0}"/>
              </a:ext>
            </a:extLst>
          </p:cNvPr>
          <p:cNvSpPr txBox="1"/>
          <p:nvPr/>
        </p:nvSpPr>
        <p:spPr>
          <a:xfrm>
            <a:off x="1833123" y="3049879"/>
            <a:ext cx="126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6BFD656-E5F0-763C-BC4D-D710A38513E2}"/>
              </a:ext>
            </a:extLst>
          </p:cNvPr>
          <p:cNvCxnSpPr/>
          <p:nvPr/>
        </p:nvCxnSpPr>
        <p:spPr>
          <a:xfrm>
            <a:off x="1981200" y="3733800"/>
            <a:ext cx="0" cy="2032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3FD4A84-372F-27FA-A21D-13647EFD57E9}"/>
              </a:ext>
            </a:extLst>
          </p:cNvPr>
          <p:cNvCxnSpPr/>
          <p:nvPr/>
        </p:nvCxnSpPr>
        <p:spPr>
          <a:xfrm flipH="1">
            <a:off x="2590800" y="3632200"/>
            <a:ext cx="0" cy="30480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Left Brace 161">
            <a:extLst>
              <a:ext uri="{FF2B5EF4-FFF2-40B4-BE49-F238E27FC236}">
                <a16:creationId xmlns:a16="http://schemas.microsoft.com/office/drawing/2014/main" id="{DF688D43-D7F2-32F6-8443-F0655C22ED1F}"/>
              </a:ext>
            </a:extLst>
          </p:cNvPr>
          <p:cNvSpPr/>
          <p:nvPr/>
        </p:nvSpPr>
        <p:spPr>
          <a:xfrm rot="5400000" flipH="1" flipV="1">
            <a:off x="3077949" y="3119594"/>
            <a:ext cx="238127" cy="2447255"/>
          </a:xfrm>
          <a:prstGeom prst="leftBrace">
            <a:avLst>
              <a:gd name="adj1" fmla="val 2810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C1F98DF-B64C-1F93-064E-042853BE34C7}"/>
              </a:ext>
            </a:extLst>
          </p:cNvPr>
          <p:cNvSpPr txBox="1"/>
          <p:nvPr/>
        </p:nvSpPr>
        <p:spPr>
          <a:xfrm>
            <a:off x="2825500" y="4457616"/>
            <a:ext cx="126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4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endParaRPr lang="en-US" sz="2400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4" name="TextBox 19">
            <a:extLst>
              <a:ext uri="{FF2B5EF4-FFF2-40B4-BE49-F238E27FC236}">
                <a16:creationId xmlns:a16="http://schemas.microsoft.com/office/drawing/2014/main" id="{73D9CC1F-516B-24D9-5EA2-38494FEE9FCB}"/>
              </a:ext>
            </a:extLst>
          </p:cNvPr>
          <p:cNvSpPr txBox="1"/>
          <p:nvPr/>
        </p:nvSpPr>
        <p:spPr>
          <a:xfrm>
            <a:off x="6401791" y="2685948"/>
            <a:ext cx="3119519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667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667" b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67" b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667" b="1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5" name="TextBox 13">
            <a:extLst>
              <a:ext uri="{FF2B5EF4-FFF2-40B4-BE49-F238E27FC236}">
                <a16:creationId xmlns:a16="http://schemas.microsoft.com/office/drawing/2014/main" id="{43F46B0C-F960-8F60-39D2-7AB4FEE7D1C8}"/>
              </a:ext>
            </a:extLst>
          </p:cNvPr>
          <p:cNvSpPr txBox="1"/>
          <p:nvPr/>
        </p:nvSpPr>
        <p:spPr>
          <a:xfrm>
            <a:off x="4568718" y="3185314"/>
            <a:ext cx="4882793" cy="13540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 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 defTabSz="609630"/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4 = 24 (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 defTabSz="609630"/>
            <a:r>
              <a:rPr lang="en-US" sz="2933" i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933" i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i="1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933" i="1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2933" dirty="0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933" dirty="0" err="1">
                <a:solidFill>
                  <a:srgbClr val="1F497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táo</a:t>
            </a:r>
            <a:endParaRPr lang="en-US" sz="2933" dirty="0">
              <a:solidFill>
                <a:srgbClr val="1F497D">
                  <a:lumMod val="75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072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4" grpId="0"/>
      <p:bldP spid="15" grpId="0"/>
      <p:bldP spid="159" grpId="0"/>
      <p:bldP spid="162" grpId="0" animBg="1"/>
      <p:bldP spid="163" grpId="0"/>
      <p:bldP spid="164" grpId="0"/>
      <p:bldP spid="1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28725-3DD9-41DB-F610-2B6D598C0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229B22C3-E64C-3224-6931-285DA179571B}"/>
              </a:ext>
            </a:extLst>
          </p:cNvPr>
          <p:cNvGrpSpPr/>
          <p:nvPr/>
        </p:nvGrpSpPr>
        <p:grpSpPr>
          <a:xfrm>
            <a:off x="330200" y="464957"/>
            <a:ext cx="11531600" cy="6215243"/>
            <a:chOff x="0" y="0"/>
            <a:chExt cx="4106072" cy="1922646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13A68308-13B7-F7B7-AF88-2C7146963242}"/>
                </a:ext>
              </a:extLst>
            </p:cNvPr>
            <p:cNvSpPr/>
            <p:nvPr/>
          </p:nvSpPr>
          <p:spPr>
            <a:xfrm>
              <a:off x="0" y="0"/>
              <a:ext cx="4106072" cy="1922646"/>
            </a:xfrm>
            <a:custGeom>
              <a:avLst/>
              <a:gdLst/>
              <a:ahLst/>
              <a:cxnLst/>
              <a:rect l="l" t="t" r="r" b="b"/>
              <a:pathLst>
                <a:path w="4106072" h="1922646">
                  <a:moveTo>
                    <a:pt x="0" y="0"/>
                  </a:moveTo>
                  <a:lnTo>
                    <a:pt x="4106072" y="0"/>
                  </a:lnTo>
                  <a:lnTo>
                    <a:pt x="4106072" y="1922646"/>
                  </a:lnTo>
                  <a:lnTo>
                    <a:pt x="0" y="1922646"/>
                  </a:lnTo>
                  <a:close/>
                </a:path>
              </a:pathLst>
            </a:custGeom>
            <a:solidFill>
              <a:srgbClr val="FFF8F3"/>
            </a:solidFill>
            <a:ln w="28575">
              <a:solidFill>
                <a:srgbClr val="222222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9274FE71-F8AC-8480-C9F6-687F591E119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E9CCE8F-B27F-660C-9B86-EB925FF98838}"/>
              </a:ext>
            </a:extLst>
          </p:cNvPr>
          <p:cNvSpPr/>
          <p:nvPr/>
        </p:nvSpPr>
        <p:spPr>
          <a:xfrm>
            <a:off x="451795" y="1084068"/>
            <a:ext cx="11226800" cy="5291333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645DB1D0-C2B3-0CBB-36CD-E5EBDC4B147B}"/>
              </a:ext>
            </a:extLst>
          </p:cNvPr>
          <p:cNvSpPr txBox="1"/>
          <p:nvPr/>
        </p:nvSpPr>
        <p:spPr>
          <a:xfrm>
            <a:off x="0" y="117626"/>
            <a:ext cx="3556000" cy="72276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066"/>
              </a:lnSpc>
            </a:pPr>
            <a:r>
              <a:rPr lang="en-US" sz="4666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1:	SỐ?</a:t>
            </a:r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7D3A8354-A2DD-88CA-DB55-2B36C864BC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735804" y="475984"/>
            <a:ext cx="290171" cy="419632"/>
          </a:xfrm>
          <a:prstGeom prst="rect">
            <a:avLst/>
          </a:prstGeom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83450C58-1A54-138D-4BA6-0174AE893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8233899" y="4869714"/>
            <a:ext cx="290171" cy="419632"/>
          </a:xfrm>
          <a:prstGeom prst="rect">
            <a:avLst/>
          </a:prstGeom>
        </p:spPr>
      </p:pic>
      <p:pic>
        <p:nvPicPr>
          <p:cNvPr id="9" name="Picture 15">
            <a:extLst>
              <a:ext uri="{FF2B5EF4-FFF2-40B4-BE49-F238E27FC236}">
                <a16:creationId xmlns:a16="http://schemas.microsoft.com/office/drawing/2014/main" id="{17C1F017-D9CD-8314-FA65-5B8C8F14E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5227948" y="895619"/>
            <a:ext cx="290171" cy="419632"/>
          </a:xfrm>
          <a:prstGeom prst="rect">
            <a:avLst/>
          </a:prstGeom>
        </p:spPr>
      </p:pic>
      <p:graphicFrame>
        <p:nvGraphicFramePr>
          <p:cNvPr id="10" name="Table 7">
            <a:extLst>
              <a:ext uri="{FF2B5EF4-FFF2-40B4-BE49-F238E27FC236}">
                <a16:creationId xmlns:a16="http://schemas.microsoft.com/office/drawing/2014/main" id="{AA309B0B-4FF1-9FC1-5E8A-6417B66F85F8}"/>
              </a:ext>
            </a:extLst>
          </p:cNvPr>
          <p:cNvGraphicFramePr>
            <a:graphicFrameLocks noGrp="1"/>
          </p:cNvGraphicFramePr>
          <p:nvPr/>
        </p:nvGraphicFramePr>
        <p:xfrm>
          <a:off x="875213" y="1525601"/>
          <a:ext cx="10159999" cy="2319082"/>
        </p:xfrm>
        <a:graphic>
          <a:graphicData uri="http://schemas.openxmlformats.org/drawingml/2006/table">
            <a:tbl>
              <a:tblPr/>
              <a:tblGrid>
                <a:gridCol w="2844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06062518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2206765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853036838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16545740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330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9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</a:t>
                      </a:r>
                      <a:r>
                        <a:rPr lang="en-US" sz="29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9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endParaRPr lang="en-US" sz="2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Thêm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vào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8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đơn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vị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30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Gấp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8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lần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</a:t>
                      </a:r>
                      <a:r>
                        <a:rPr lang="en-US" sz="24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cho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3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32</a:t>
                      </a: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3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0960" marR="60960" marT="30480" marB="30480" anchor="ctr">
                    <a:lnL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ro">
            <a:extLst>
              <a:ext uri="{FF2B5EF4-FFF2-40B4-BE49-F238E27FC236}">
                <a16:creationId xmlns:a16="http://schemas.microsoft.com/office/drawing/2014/main" id="{7F06EACD-B360-4BEE-DC46-92373E8E4F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3549" b="99786" l="4276" r="426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235" r="56828"/>
          <a:stretch/>
        </p:blipFill>
        <p:spPr>
          <a:xfrm>
            <a:off x="8940746" y="4357140"/>
            <a:ext cx="3151293" cy="2683628"/>
          </a:xfrm>
          <a:prstGeom prst="rect">
            <a:avLst/>
          </a:prstGeom>
        </p:spPr>
      </p:pic>
      <p:pic>
        <p:nvPicPr>
          <p:cNvPr id="12" name="15'">
            <a:extLst>
              <a:ext uri="{FF2B5EF4-FFF2-40B4-BE49-F238E27FC236}">
                <a16:creationId xmlns:a16="http://schemas.microsoft.com/office/drawing/2014/main" id="{F11265C4-0F1F-3044-0882-CAA8A31C59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 b="5793"/>
          <a:stretch/>
        </p:blipFill>
        <p:spPr>
          <a:xfrm>
            <a:off x="5373033" y="2173588"/>
            <a:ext cx="997463" cy="1023107"/>
          </a:xfrm>
          <a:prstGeom prst="rect">
            <a:avLst/>
          </a:prstGeom>
        </p:spPr>
      </p:pic>
      <p:pic>
        <p:nvPicPr>
          <p:cNvPr id="13" name="88'">
            <a:extLst>
              <a:ext uri="{FF2B5EF4-FFF2-40B4-BE49-F238E27FC236}">
                <a16:creationId xmlns:a16="http://schemas.microsoft.com/office/drawing/2014/main" id="{6A6046E6-3129-7E64-1366-B498DAF4C7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b="2592"/>
          <a:stretch/>
        </p:blipFill>
        <p:spPr>
          <a:xfrm>
            <a:off x="6959142" y="3046842"/>
            <a:ext cx="896627" cy="986289"/>
          </a:xfrm>
          <a:prstGeom prst="rect">
            <a:avLst/>
          </a:prstGeom>
        </p:spPr>
      </p:pic>
      <p:pic>
        <p:nvPicPr>
          <p:cNvPr id="14" name="19'">
            <a:extLst>
              <a:ext uri="{FF2B5EF4-FFF2-40B4-BE49-F238E27FC236}">
                <a16:creationId xmlns:a16="http://schemas.microsoft.com/office/drawing/2014/main" id="{9CFBA9A2-E9FE-F06B-CDEE-C4820D72CF7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3" b="5793"/>
          <a:stretch/>
        </p:blipFill>
        <p:spPr>
          <a:xfrm>
            <a:off x="6851049" y="2178424"/>
            <a:ext cx="997463" cy="1023107"/>
          </a:xfrm>
          <a:prstGeom prst="rect">
            <a:avLst/>
          </a:prstGeom>
        </p:spPr>
      </p:pic>
      <p:pic>
        <p:nvPicPr>
          <p:cNvPr id="15" name="56'">
            <a:extLst>
              <a:ext uri="{FF2B5EF4-FFF2-40B4-BE49-F238E27FC236}">
                <a16:creationId xmlns:a16="http://schemas.microsoft.com/office/drawing/2014/main" id="{FE76CD3B-D28E-AFFD-AC98-4681FB6892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" b="2592"/>
          <a:stretch/>
        </p:blipFill>
        <p:spPr>
          <a:xfrm>
            <a:off x="5388524" y="3006692"/>
            <a:ext cx="896627" cy="986289"/>
          </a:xfrm>
          <a:prstGeom prst="rect">
            <a:avLst/>
          </a:prstGeom>
        </p:spPr>
      </p:pic>
      <p:pic>
        <p:nvPicPr>
          <p:cNvPr id="16" name="72'">
            <a:extLst>
              <a:ext uri="{FF2B5EF4-FFF2-40B4-BE49-F238E27FC236}">
                <a16:creationId xmlns:a16="http://schemas.microsoft.com/office/drawing/2014/main" id="{570F79EC-229A-FE77-FEF0-5AC5C69387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76181" y="2965310"/>
            <a:ext cx="761437" cy="883367"/>
          </a:xfrm>
          <a:prstGeom prst="rect">
            <a:avLst/>
          </a:prstGeom>
        </p:spPr>
      </p:pic>
      <p:pic>
        <p:nvPicPr>
          <p:cNvPr id="17" name="17'">
            <a:extLst>
              <a:ext uri="{FF2B5EF4-FFF2-40B4-BE49-F238E27FC236}">
                <a16:creationId xmlns:a16="http://schemas.microsoft.com/office/drawing/2014/main" id="{77D1DDAD-E624-E1A1-C8F3-CE6EC43835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20011" y="2189375"/>
            <a:ext cx="761437" cy="883367"/>
          </a:xfrm>
          <a:prstGeom prst="rect">
            <a:avLst/>
          </a:prstGeom>
        </p:spPr>
      </p:pic>
      <p:sp>
        <p:nvSpPr>
          <p:cNvPr id="18" name="15">
            <a:extLst>
              <a:ext uri="{FF2B5EF4-FFF2-40B4-BE49-F238E27FC236}">
                <a16:creationId xmlns:a16="http://schemas.microsoft.com/office/drawing/2014/main" id="{D295E7BB-1CF5-C2DE-AD78-397D61DEBAC3}"/>
              </a:ext>
            </a:extLst>
          </p:cNvPr>
          <p:cNvSpPr txBox="1"/>
          <p:nvPr/>
        </p:nvSpPr>
        <p:spPr>
          <a:xfrm>
            <a:off x="5592773" y="-1276859"/>
            <a:ext cx="6923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19" name="19">
            <a:extLst>
              <a:ext uri="{FF2B5EF4-FFF2-40B4-BE49-F238E27FC236}">
                <a16:creationId xmlns:a16="http://schemas.microsoft.com/office/drawing/2014/main" id="{99243C2B-7173-B727-4E79-AA57FB069CA8}"/>
              </a:ext>
            </a:extLst>
          </p:cNvPr>
          <p:cNvSpPr txBox="1"/>
          <p:nvPr/>
        </p:nvSpPr>
        <p:spPr>
          <a:xfrm>
            <a:off x="7003591" y="-1282117"/>
            <a:ext cx="6923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</a:t>
            </a:r>
          </a:p>
        </p:txBody>
      </p:sp>
      <p:sp>
        <p:nvSpPr>
          <p:cNvPr id="20" name="16">
            <a:extLst>
              <a:ext uri="{FF2B5EF4-FFF2-40B4-BE49-F238E27FC236}">
                <a16:creationId xmlns:a16="http://schemas.microsoft.com/office/drawing/2014/main" id="{5554B737-14B4-46D9-8422-71E6990C2C71}"/>
              </a:ext>
            </a:extLst>
          </p:cNvPr>
          <p:cNvSpPr txBox="1"/>
          <p:nvPr/>
        </p:nvSpPr>
        <p:spPr>
          <a:xfrm>
            <a:off x="8413196" y="-1271602"/>
            <a:ext cx="6923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</a:p>
        </p:txBody>
      </p:sp>
      <p:sp>
        <p:nvSpPr>
          <p:cNvPr id="21" name="17">
            <a:extLst>
              <a:ext uri="{FF2B5EF4-FFF2-40B4-BE49-F238E27FC236}">
                <a16:creationId xmlns:a16="http://schemas.microsoft.com/office/drawing/2014/main" id="{9F950FDF-A010-E959-0F2F-01E90FC1120D}"/>
              </a:ext>
            </a:extLst>
          </p:cNvPr>
          <p:cNvSpPr txBox="1"/>
          <p:nvPr/>
        </p:nvSpPr>
        <p:spPr>
          <a:xfrm>
            <a:off x="9824014" y="-1346200"/>
            <a:ext cx="69237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  <p:sp>
        <p:nvSpPr>
          <p:cNvPr id="22" name="56">
            <a:extLst>
              <a:ext uri="{FF2B5EF4-FFF2-40B4-BE49-F238E27FC236}">
                <a16:creationId xmlns:a16="http://schemas.microsoft.com/office/drawing/2014/main" id="{79B78BE0-E296-80D8-663A-B6541FB5DC2E}"/>
              </a:ext>
            </a:extLst>
          </p:cNvPr>
          <p:cNvSpPr txBox="1"/>
          <p:nvPr/>
        </p:nvSpPr>
        <p:spPr>
          <a:xfrm>
            <a:off x="5605288" y="-674694"/>
            <a:ext cx="6923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</a:t>
            </a:r>
          </a:p>
        </p:txBody>
      </p:sp>
      <p:sp>
        <p:nvSpPr>
          <p:cNvPr id="23" name="88">
            <a:extLst>
              <a:ext uri="{FF2B5EF4-FFF2-40B4-BE49-F238E27FC236}">
                <a16:creationId xmlns:a16="http://schemas.microsoft.com/office/drawing/2014/main" id="{4CE2568B-0A46-3E52-14A6-5C62527BBAE5}"/>
              </a:ext>
            </a:extLst>
          </p:cNvPr>
          <p:cNvSpPr txBox="1"/>
          <p:nvPr/>
        </p:nvSpPr>
        <p:spPr>
          <a:xfrm>
            <a:off x="7016106" y="-679951"/>
            <a:ext cx="6923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88</a:t>
            </a:r>
          </a:p>
        </p:txBody>
      </p:sp>
      <p:sp>
        <p:nvSpPr>
          <p:cNvPr id="24" name="64">
            <a:extLst>
              <a:ext uri="{FF2B5EF4-FFF2-40B4-BE49-F238E27FC236}">
                <a16:creationId xmlns:a16="http://schemas.microsoft.com/office/drawing/2014/main" id="{5F2AF814-11A2-F339-9D82-42FCF25D9DD3}"/>
              </a:ext>
            </a:extLst>
          </p:cNvPr>
          <p:cNvSpPr txBox="1"/>
          <p:nvPr/>
        </p:nvSpPr>
        <p:spPr>
          <a:xfrm>
            <a:off x="8425712" y="-669437"/>
            <a:ext cx="6923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64</a:t>
            </a:r>
          </a:p>
        </p:txBody>
      </p:sp>
      <p:sp>
        <p:nvSpPr>
          <p:cNvPr id="25" name="72">
            <a:extLst>
              <a:ext uri="{FF2B5EF4-FFF2-40B4-BE49-F238E27FC236}">
                <a16:creationId xmlns:a16="http://schemas.microsoft.com/office/drawing/2014/main" id="{5DA9CED2-A9D1-1A71-52BB-B1A8E9492D23}"/>
              </a:ext>
            </a:extLst>
          </p:cNvPr>
          <p:cNvSpPr txBox="1"/>
          <p:nvPr/>
        </p:nvSpPr>
        <p:spPr>
          <a:xfrm>
            <a:off x="9836530" y="-674694"/>
            <a:ext cx="6923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defTabSz="609630"/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pic>
        <p:nvPicPr>
          <p:cNvPr id="26" name="16'">
            <a:extLst>
              <a:ext uri="{FF2B5EF4-FFF2-40B4-BE49-F238E27FC236}">
                <a16:creationId xmlns:a16="http://schemas.microsoft.com/office/drawing/2014/main" id="{8D790969-B471-6751-0A78-902FF956F7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0908" y="2210299"/>
            <a:ext cx="761437" cy="883367"/>
          </a:xfrm>
          <a:prstGeom prst="rect">
            <a:avLst/>
          </a:prstGeom>
        </p:spPr>
      </p:pic>
      <p:pic>
        <p:nvPicPr>
          <p:cNvPr id="27" name="64'">
            <a:extLst>
              <a:ext uri="{FF2B5EF4-FFF2-40B4-BE49-F238E27FC236}">
                <a16:creationId xmlns:a16="http://schemas.microsoft.com/office/drawing/2014/main" id="{BDBC618A-6B48-2A25-BC6B-8D9EF41916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7078" y="2986235"/>
            <a:ext cx="761437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531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4.69136E-6 L 0.00217 0.5728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28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55 0.00447 L 0.16215 0.00447 C 0.2296 0.00447 0.31293 0.05185 0.31293 0.09058 L 0.31293 0.17685 " pathEditMode="relative" rAng="0" ptsTypes="AA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9.87654E-7 L 0.00018 0.53457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267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-0.00263 L 0.21953 0.07361 L 0.28845 0.30617 L 0.39184 0.26944 L 0.40095 0.34629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7" y="174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6.17284E-7 L 0.00131 0.54275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0.15711 0.0145 L 0.26805 0.05895 L 0.22951 0.26419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132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97531E-6 L 0.00365 0.56605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283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0.21805 0.03935 L 0.25512 0.12731 " pathEditMode="relative" rAng="0" ptsTypes="AAA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2" y="63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284E-6 L 0.00122 0.533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66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0.1158 0.14089 L 0.27222 0.12639 L 0.21276 0.38241 " pathEditMode="relative" rAng="0" ptsTypes="AAAA"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8642E-6 L 0.00521 0.5646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282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8 -0.03257 L 0.10217 0.2706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44" y="151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19753E-6 L 0.01016 0.5450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272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111E-6 2.46914E-6 L 0.10252 0.01713 L 0.11024 0.13642 L 0.10894 0.21142 L 0.06146 0.28858 " pathEditMode="relative" rAng="0" ptsTypes="AAAAA">
                                      <p:cBhvr>
                                        <p:cTn id="1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2" y="144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69136E-6 L 0.00651 0.56543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" y="282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1065 L 0.15903 0.11111 L 0.09731 0.22392 " pathEditMode="relative" rAng="0" ptsTypes="AAA">
                                      <p:cBhvr>
                                        <p:cTn id="1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4" y="106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ounded Rectangle 59"/>
          <p:cNvSpPr/>
          <p:nvPr/>
        </p:nvSpPr>
        <p:spPr>
          <a:xfrm>
            <a:off x="399245" y="1039642"/>
            <a:ext cx="11346876" cy="54384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ans Regular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6007" y="-377034"/>
            <a:ext cx="2936383" cy="2833352"/>
            <a:chOff x="4656007" y="-377034"/>
            <a:chExt cx="2936383" cy="28333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007" y="-377034"/>
              <a:ext cx="2833352" cy="283335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59038" y="927279"/>
              <a:ext cx="2833352" cy="63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2.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UTM Cookies" panose="02040603050506020204" pitchFamily="18" charset="0"/>
                  <a:ea typeface="+mj-ea"/>
                  <a:cs typeface="+mn-cs"/>
                </a:rPr>
                <a:t>Số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824F983-17DC-40B5-90FE-04E213E47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3" y="2210810"/>
            <a:ext cx="8391249" cy="33243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310206C-64C8-4DDA-B090-D7B9DE980B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850" y="3612124"/>
            <a:ext cx="4548585" cy="4548585"/>
          </a:xfrm>
          <a:prstGeom prst="rect">
            <a:avLst/>
          </a:prstGeom>
        </p:spPr>
      </p:pic>
      <p:sp>
        <p:nvSpPr>
          <p:cNvPr id="41" name="Cloud 40">
            <a:extLst>
              <a:ext uri="{FF2B5EF4-FFF2-40B4-BE49-F238E27FC236}">
                <a16:creationId xmlns:a16="http://schemas.microsoft.com/office/drawing/2014/main" id="{DF289413-891B-4F1D-BF83-9A3454EAC1B9}"/>
              </a:ext>
            </a:extLst>
          </p:cNvPr>
          <p:cNvSpPr/>
          <p:nvPr/>
        </p:nvSpPr>
        <p:spPr>
          <a:xfrm>
            <a:off x="9750309" y="3429000"/>
            <a:ext cx="1918952" cy="1213434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E0A4E-6CE2-4F71-95FF-88C89566D9E2}"/>
              </a:ext>
            </a:extLst>
          </p:cNvPr>
          <p:cNvSpPr/>
          <p:nvPr/>
        </p:nvSpPr>
        <p:spPr>
          <a:xfrm>
            <a:off x="8087360" y="2456318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5EAEC70-FD24-4BE2-93A6-95A5D792F2D2}"/>
              </a:ext>
            </a:extLst>
          </p:cNvPr>
          <p:cNvSpPr/>
          <p:nvPr/>
        </p:nvSpPr>
        <p:spPr>
          <a:xfrm>
            <a:off x="8087360" y="3579064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B161D0D-E573-4FBA-A7E8-E84E3A9E9B23}"/>
              </a:ext>
            </a:extLst>
          </p:cNvPr>
          <p:cNvSpPr/>
          <p:nvPr/>
        </p:nvSpPr>
        <p:spPr>
          <a:xfrm>
            <a:off x="8087360" y="4909258"/>
            <a:ext cx="710850" cy="49784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779175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0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60608" y="344183"/>
            <a:ext cx="11346876" cy="6288437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rPr>
              <a:t>530 + 56</a:t>
            </a:r>
          </a:p>
        </p:txBody>
      </p:sp>
      <p:pic>
        <p:nvPicPr>
          <p:cNvPr id="3" name="图片 15">
            <a:extLst>
              <a:ext uri="{FF2B5EF4-FFF2-40B4-BE49-F238E27FC236}">
                <a16:creationId xmlns:a16="http://schemas.microsoft.com/office/drawing/2014/main" id="{BF18289F-C721-7B67-AC13-A640ABB9D2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51" t="13178"/>
          <a:stretch/>
        </p:blipFill>
        <p:spPr>
          <a:xfrm>
            <a:off x="-29029" y="1"/>
            <a:ext cx="1845836" cy="1524000"/>
          </a:xfrm>
          <a:prstGeom prst="rect">
            <a:avLst/>
          </a:prstGeom>
        </p:spPr>
      </p:pic>
      <p:pic>
        <p:nvPicPr>
          <p:cNvPr id="5" name="图片 24">
            <a:extLst>
              <a:ext uri="{FF2B5EF4-FFF2-40B4-BE49-F238E27FC236}">
                <a16:creationId xmlns:a16="http://schemas.microsoft.com/office/drawing/2014/main" id="{0DAC283A-E799-85DD-38B2-9F1531FFEC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63772" y="4006028"/>
            <a:ext cx="2700122" cy="3097621"/>
          </a:xfrm>
          <a:prstGeom prst="rect">
            <a:avLst/>
          </a:prstGeom>
        </p:spPr>
      </p:pic>
      <p:sp>
        <p:nvSpPr>
          <p:cNvPr id="6" name="TextBox 8">
            <a:extLst>
              <a:ext uri="{FF2B5EF4-FFF2-40B4-BE49-F238E27FC236}">
                <a16:creationId xmlns:a16="http://schemas.microsoft.com/office/drawing/2014/main" id="{8F3A46C5-2A61-9B01-0B25-D4BC65A90F33}"/>
              </a:ext>
            </a:extLst>
          </p:cNvPr>
          <p:cNvSpPr txBox="1"/>
          <p:nvPr/>
        </p:nvSpPr>
        <p:spPr>
          <a:xfrm>
            <a:off x="3200401" y="337807"/>
            <a:ext cx="7989569" cy="1733728"/>
          </a:xfrm>
          <a:prstGeom prst="rect">
            <a:avLst/>
          </a:prstGeom>
        </p:spPr>
        <p:txBody>
          <a:bodyPr lIns="169333" tIns="169333" rIns="169333" bIns="169333" rtlCol="0" anchor="ctr"/>
          <a:lstStyle/>
          <a:p>
            <a:pPr algn="just" defTabSz="609630"/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con 9 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con.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B151D0CF-0603-355C-367C-23D97991DA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0260729" y="6071340"/>
            <a:ext cx="279998" cy="404920"/>
          </a:xfrm>
          <a:prstGeom prst="rect">
            <a:avLst/>
          </a:prstGeom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1839DB56-8971-FAB0-3959-DB5BF8BD3E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5915" t="22608" r="77825" b="69031"/>
          <a:stretch>
            <a:fillRect/>
          </a:stretch>
        </p:blipFill>
        <p:spPr>
          <a:xfrm>
            <a:off x="1547178" y="6071340"/>
            <a:ext cx="279998" cy="40492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68CA1312-260E-2F77-575C-E7B36505F185}"/>
              </a:ext>
            </a:extLst>
          </p:cNvPr>
          <p:cNvSpPr txBox="1"/>
          <p:nvPr/>
        </p:nvSpPr>
        <p:spPr>
          <a:xfrm>
            <a:off x="1547179" y="805212"/>
            <a:ext cx="572173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4334"/>
              </a:lnSpc>
            </a:pPr>
            <a:r>
              <a:rPr lang="en-US" sz="4400" dirty="0">
                <a:solidFill>
                  <a:srgbClr val="EE0038">
                    <a:lumMod val="60000"/>
                    <a:lumOff val="4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3:</a:t>
            </a:r>
          </a:p>
        </p:txBody>
      </p:sp>
      <p:grpSp>
        <p:nvGrpSpPr>
          <p:cNvPr id="10" name="Group 17">
            <a:extLst>
              <a:ext uri="{FF2B5EF4-FFF2-40B4-BE49-F238E27FC236}">
                <a16:creationId xmlns:a16="http://schemas.microsoft.com/office/drawing/2014/main" id="{E69FAE26-4F78-66D4-C55F-4635F9AFDCE6}"/>
              </a:ext>
            </a:extLst>
          </p:cNvPr>
          <p:cNvGrpSpPr/>
          <p:nvPr/>
        </p:nvGrpSpPr>
        <p:grpSpPr>
          <a:xfrm>
            <a:off x="2086632" y="2435783"/>
            <a:ext cx="3614743" cy="452549"/>
            <a:chOff x="0" y="0"/>
            <a:chExt cx="7229486" cy="905099"/>
          </a:xfrm>
        </p:grpSpPr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40DF2548-A58D-976C-5370-68D1AB8A2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 l="15915" t="22608" r="77825" b="69031"/>
            <a:stretch>
              <a:fillRect/>
            </a:stretch>
          </p:blipFill>
          <p:spPr>
            <a:xfrm>
              <a:off x="0" y="0"/>
              <a:ext cx="625866" cy="905099"/>
            </a:xfrm>
            <a:prstGeom prst="rect">
              <a:avLst/>
            </a:prstGeom>
          </p:spPr>
        </p:pic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FAEBBA51-2916-5C04-DF4A-BA3965FA28E2}"/>
                </a:ext>
              </a:extLst>
            </p:cNvPr>
            <p:cNvSpPr txBox="1"/>
            <p:nvPr/>
          </p:nvSpPr>
          <p:spPr>
            <a:xfrm>
              <a:off x="990446" y="81072"/>
              <a:ext cx="6239040" cy="725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2800"/>
                </a:lnSpc>
              </a:pPr>
              <a:r>
                <a:rPr lang="en-US" sz="3200" b="1" dirty="0" err="1">
                  <a:solidFill>
                    <a:srgbClr val="2D38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Tóm</a:t>
              </a:r>
              <a:r>
                <a:rPr lang="en-US" sz="3200" b="1" dirty="0">
                  <a:solidFill>
                    <a:srgbClr val="2D38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2D3847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tắt</a:t>
              </a:r>
              <a:endParaRPr lang="en-US" sz="3200" b="1" dirty="0">
                <a:solidFill>
                  <a:srgbClr val="2D3847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BA22488-48E7-47C4-171A-2FF943F2B02D}"/>
              </a:ext>
            </a:extLst>
          </p:cNvPr>
          <p:cNvSpPr txBox="1"/>
          <p:nvPr/>
        </p:nvSpPr>
        <p:spPr>
          <a:xfrm>
            <a:off x="1895725" y="3273110"/>
            <a:ext cx="154985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8E5F13-2DAC-6BAA-4A54-DA469D7D99F7}"/>
              </a:ext>
            </a:extLst>
          </p:cNvPr>
          <p:cNvSpPr txBox="1"/>
          <p:nvPr/>
        </p:nvSpPr>
        <p:spPr>
          <a:xfrm>
            <a:off x="1895725" y="3816350"/>
            <a:ext cx="1549852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933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endParaRPr lang="en-US" sz="2933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F8284BD-9666-663F-AEE8-B2AEA071FC1A}"/>
              </a:ext>
            </a:extLst>
          </p:cNvPr>
          <p:cNvGrpSpPr/>
          <p:nvPr/>
        </p:nvGrpSpPr>
        <p:grpSpPr>
          <a:xfrm>
            <a:off x="2775384" y="3958843"/>
            <a:ext cx="2447255" cy="304800"/>
            <a:chOff x="2971800" y="5905500"/>
            <a:chExt cx="3670883" cy="4572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6B898A3-99C4-B9F0-D53D-EE90ABFD2EC0}"/>
                </a:ext>
              </a:extLst>
            </p:cNvPr>
            <p:cNvGrpSpPr/>
            <p:nvPr/>
          </p:nvGrpSpPr>
          <p:grpSpPr>
            <a:xfrm>
              <a:off x="2971800" y="5905500"/>
              <a:ext cx="914400" cy="457200"/>
              <a:chOff x="2971800" y="5143500"/>
              <a:chExt cx="914400" cy="45720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509D4EB-BB95-54CB-887F-6ECB10DB54FF}"/>
                  </a:ext>
                </a:extLst>
              </p:cNvPr>
              <p:cNvCxnSpPr/>
              <p:nvPr/>
            </p:nvCxnSpPr>
            <p:spPr>
              <a:xfrm>
                <a:off x="2971800" y="5358868"/>
                <a:ext cx="9144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994E93F-EC29-8F67-91EE-7BE85763ACD2}"/>
                  </a:ext>
                </a:extLst>
              </p:cNvPr>
              <p:cNvCxnSpPr/>
              <p:nvPr/>
            </p:nvCxnSpPr>
            <p:spPr>
              <a:xfrm rot="5400000">
                <a:off x="2743200" y="5372100"/>
                <a:ext cx="4572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36E02BB-BC98-AEDF-B037-D81895BE919A}"/>
                  </a:ext>
                </a:extLst>
              </p:cNvPr>
              <p:cNvCxnSpPr/>
              <p:nvPr/>
            </p:nvCxnSpPr>
            <p:spPr>
              <a:xfrm rot="5400000">
                <a:off x="3657600" y="5372100"/>
                <a:ext cx="4572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A2189F-3E28-3AC2-1005-2EE280679938}"/>
                </a:ext>
              </a:extLst>
            </p:cNvPr>
            <p:cNvGrpSpPr/>
            <p:nvPr/>
          </p:nvGrpSpPr>
          <p:grpSpPr>
            <a:xfrm>
              <a:off x="3886200" y="5905500"/>
              <a:ext cx="914400" cy="457200"/>
              <a:chOff x="2971800" y="5143500"/>
              <a:chExt cx="914400" cy="45720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00D12299-CE42-4E1A-6E3B-DDA1C282E64B}"/>
                  </a:ext>
                </a:extLst>
              </p:cNvPr>
              <p:cNvCxnSpPr/>
              <p:nvPr/>
            </p:nvCxnSpPr>
            <p:spPr>
              <a:xfrm>
                <a:off x="2971800" y="5358868"/>
                <a:ext cx="9144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DF5D8D80-AF2E-7260-8F05-FF28E3674F4F}"/>
                  </a:ext>
                </a:extLst>
              </p:cNvPr>
              <p:cNvCxnSpPr/>
              <p:nvPr/>
            </p:nvCxnSpPr>
            <p:spPr>
              <a:xfrm rot="5400000">
                <a:off x="2743200" y="5372100"/>
                <a:ext cx="4572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D312DA4-A55B-B04B-8384-DC18CB8A448B}"/>
                  </a:ext>
                </a:extLst>
              </p:cNvPr>
              <p:cNvCxnSpPr/>
              <p:nvPr/>
            </p:nvCxnSpPr>
            <p:spPr>
              <a:xfrm rot="5400000">
                <a:off x="3657600" y="5372100"/>
                <a:ext cx="4572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F22CD91-DE04-36D3-E0A2-9688203723A0}"/>
                </a:ext>
              </a:extLst>
            </p:cNvPr>
            <p:cNvGrpSpPr/>
            <p:nvPr/>
          </p:nvGrpSpPr>
          <p:grpSpPr>
            <a:xfrm>
              <a:off x="4813883" y="5905500"/>
              <a:ext cx="914400" cy="457200"/>
              <a:chOff x="2971800" y="5143500"/>
              <a:chExt cx="914400" cy="4572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214024E-CA09-7D79-5D55-92A028ABE084}"/>
                  </a:ext>
                </a:extLst>
              </p:cNvPr>
              <p:cNvCxnSpPr/>
              <p:nvPr/>
            </p:nvCxnSpPr>
            <p:spPr>
              <a:xfrm>
                <a:off x="2971800" y="5358868"/>
                <a:ext cx="9144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36F12DA-2488-797E-4BED-86E9D387C6A0}"/>
                  </a:ext>
                </a:extLst>
              </p:cNvPr>
              <p:cNvCxnSpPr/>
              <p:nvPr/>
            </p:nvCxnSpPr>
            <p:spPr>
              <a:xfrm rot="5400000">
                <a:off x="3657600" y="5372100"/>
                <a:ext cx="4572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2E622A12-C5D2-A72A-FFB0-D3280E59C774}"/>
                </a:ext>
              </a:extLst>
            </p:cNvPr>
            <p:cNvGrpSpPr/>
            <p:nvPr/>
          </p:nvGrpSpPr>
          <p:grpSpPr>
            <a:xfrm>
              <a:off x="5728283" y="5905500"/>
              <a:ext cx="914400" cy="457200"/>
              <a:chOff x="2971800" y="5143500"/>
              <a:chExt cx="914400" cy="4572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CC8720B-18B0-0EF9-32BF-1C08408BDFBA}"/>
                  </a:ext>
                </a:extLst>
              </p:cNvPr>
              <p:cNvCxnSpPr/>
              <p:nvPr/>
            </p:nvCxnSpPr>
            <p:spPr>
              <a:xfrm>
                <a:off x="2971800" y="5358868"/>
                <a:ext cx="9144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223CA1D-A397-7AFC-B6A3-D80F2D51EE01}"/>
                  </a:ext>
                </a:extLst>
              </p:cNvPr>
              <p:cNvCxnSpPr/>
              <p:nvPr/>
            </p:nvCxnSpPr>
            <p:spPr>
              <a:xfrm rot="5400000">
                <a:off x="2743200" y="5372100"/>
                <a:ext cx="4572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AE0587B-AD1C-4939-C26C-45624F9061D9}"/>
                  </a:ext>
                </a:extLst>
              </p:cNvPr>
              <p:cNvCxnSpPr/>
              <p:nvPr/>
            </p:nvCxnSpPr>
            <p:spPr>
              <a:xfrm rot="5400000">
                <a:off x="3657600" y="5372100"/>
                <a:ext cx="457200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28756E21-980E-E425-03B2-42D2B85F306F}"/>
              </a:ext>
            </a:extLst>
          </p:cNvPr>
          <p:cNvSpPr txBox="1"/>
          <p:nvPr/>
        </p:nvSpPr>
        <p:spPr>
          <a:xfrm>
            <a:off x="2628070" y="3043149"/>
            <a:ext cx="126593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133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2133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endParaRPr lang="en-US" sz="2133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Left Brace 67">
            <a:extLst>
              <a:ext uri="{FF2B5EF4-FFF2-40B4-BE49-F238E27FC236}">
                <a16:creationId xmlns:a16="http://schemas.microsoft.com/office/drawing/2014/main" id="{96360B89-E8D8-C22C-9E3D-16A66F8694C9}"/>
              </a:ext>
            </a:extLst>
          </p:cNvPr>
          <p:cNvSpPr/>
          <p:nvPr/>
        </p:nvSpPr>
        <p:spPr>
          <a:xfrm rot="5400000" flipH="1" flipV="1">
            <a:off x="3872133" y="3141437"/>
            <a:ext cx="238127" cy="2447255"/>
          </a:xfrm>
          <a:prstGeom prst="leftBrace">
            <a:avLst>
              <a:gd name="adj1" fmla="val 28101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srgbClr val="000000"/>
              </a:solidFill>
              <a:latin typeface="思源黑体 CN Medium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595FB30-ABA3-C21C-AF1B-BB29946565F4}"/>
              </a:ext>
            </a:extLst>
          </p:cNvPr>
          <p:cNvSpPr txBox="1"/>
          <p:nvPr/>
        </p:nvSpPr>
        <p:spPr>
          <a:xfrm>
            <a:off x="3619684" y="4479458"/>
            <a:ext cx="126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/>
            <a:r>
              <a:rPr lang="en-US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4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endParaRPr lang="en-US" sz="24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78D963C-B9D0-6C33-93FF-FC2FD79FBD7F}"/>
              </a:ext>
            </a:extLst>
          </p:cNvPr>
          <p:cNvGrpSpPr/>
          <p:nvPr/>
        </p:nvGrpSpPr>
        <p:grpSpPr>
          <a:xfrm>
            <a:off x="2776049" y="3447105"/>
            <a:ext cx="609600" cy="304800"/>
            <a:chOff x="2971800" y="5143500"/>
            <a:chExt cx="914400" cy="45720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ADFDFF1-9F1B-0FB7-ADCE-ED61CCA05CD6}"/>
                </a:ext>
              </a:extLst>
            </p:cNvPr>
            <p:cNvCxnSpPr/>
            <p:nvPr/>
          </p:nvCxnSpPr>
          <p:spPr>
            <a:xfrm>
              <a:off x="2971800" y="5358868"/>
              <a:ext cx="9144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3D6B14F-5A9F-1A32-0A21-A4BEBD876629}"/>
                </a:ext>
              </a:extLst>
            </p:cNvPr>
            <p:cNvCxnSpPr/>
            <p:nvPr/>
          </p:nvCxnSpPr>
          <p:spPr>
            <a:xfrm rot="5400000">
              <a:off x="2743200" y="5372100"/>
              <a:ext cx="4572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1F6D8D0-13F8-7985-C3D2-E247C8D5EFA1}"/>
                </a:ext>
              </a:extLst>
            </p:cNvPr>
            <p:cNvCxnSpPr/>
            <p:nvPr/>
          </p:nvCxnSpPr>
          <p:spPr>
            <a:xfrm rot="5400000">
              <a:off x="3657600" y="5372100"/>
              <a:ext cx="4572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19">
            <a:extLst>
              <a:ext uri="{FF2B5EF4-FFF2-40B4-BE49-F238E27FC236}">
                <a16:creationId xmlns:a16="http://schemas.microsoft.com/office/drawing/2014/main" id="{4E479DD7-F937-57E6-A9F5-3F6C1CC60EB2}"/>
              </a:ext>
            </a:extLst>
          </p:cNvPr>
          <p:cNvSpPr txBox="1"/>
          <p:nvPr/>
        </p:nvSpPr>
        <p:spPr>
          <a:xfrm>
            <a:off x="6889930" y="2418618"/>
            <a:ext cx="3119519" cy="362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5F89F10-99F4-95FB-70BA-A1EFFB9E93DA}"/>
              </a:ext>
            </a:extLst>
          </p:cNvPr>
          <p:cNvSpPr txBox="1"/>
          <p:nvPr/>
        </p:nvSpPr>
        <p:spPr>
          <a:xfrm>
            <a:off x="5467529" y="2983189"/>
            <a:ext cx="49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62264E-3783-58E4-AC44-83482BA877C8}"/>
              </a:ext>
            </a:extLst>
          </p:cNvPr>
          <p:cNvSpPr txBox="1"/>
          <p:nvPr/>
        </p:nvSpPr>
        <p:spPr>
          <a:xfrm>
            <a:off x="5435063" y="3653991"/>
            <a:ext cx="49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x 4 = 36 (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B1BE8AD-51AD-D26C-95B0-AB53647FA58B}"/>
              </a:ext>
            </a:extLst>
          </p:cNvPr>
          <p:cNvSpPr txBox="1"/>
          <p:nvPr/>
        </p:nvSpPr>
        <p:spPr>
          <a:xfrm>
            <a:off x="5761593" y="4195025"/>
            <a:ext cx="49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36 </a:t>
            </a:r>
            <a:r>
              <a:rPr lang="en-US" sz="36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tuổi</a:t>
            </a:r>
            <a:endParaRPr lang="en-US" sz="36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467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67" grpId="0"/>
      <p:bldP spid="68" grpId="0" animBg="1"/>
      <p:bldP spid="69" grpId="0"/>
      <p:bldP spid="74" grpId="0"/>
      <p:bldP spid="75" grpId="0"/>
      <p:bldP spid="76" grpId="0"/>
      <p:bldP spid="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千图网海量PPT模板www.58pic.com​​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Source Han Sans Light"/>
        <a:ea typeface="Source Han Sans Light"/>
        <a:cs typeface=""/>
      </a:majorFont>
      <a:minorFont>
        <a:latin typeface="Source Han Sans Regular"/>
        <a:ea typeface="Source Han Sans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9ED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defRPr dirty="0">
            <a:solidFill>
              <a:schemeClr val="tx1">
                <a:lumMod val="75000"/>
                <a:lumOff val="25000"/>
              </a:schemeClr>
            </a:solidFill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236</Words>
  <Application>Microsoft Office PowerPoint</Application>
  <PresentationFormat>Widescreen</PresentationFormat>
  <Paragraphs>62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Arial</vt:lpstr>
      <vt:lpstr>Calibri</vt:lpstr>
      <vt:lpstr>Cambria</vt:lpstr>
      <vt:lpstr>Source Han Sans Light</vt:lpstr>
      <vt:lpstr>Source Han Sans Regular</vt:lpstr>
      <vt:lpstr>Times New Roman</vt:lpstr>
      <vt:lpstr>UTM Cookies</vt:lpstr>
      <vt:lpstr>思源黑体 CN Medium</vt:lpstr>
      <vt:lpstr>千图网海量PPT模板www.58pic.com​​​​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SURFACE</cp:lastModifiedBy>
  <cp:revision>61</cp:revision>
  <dcterms:created xsi:type="dcterms:W3CDTF">2022-07-11T22:35:54Z</dcterms:created>
  <dcterms:modified xsi:type="dcterms:W3CDTF">2025-11-10T05:08:11Z</dcterms:modified>
</cp:coreProperties>
</file>