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99" r:id="rId2"/>
  </p:sldMasterIdLst>
  <p:notesMasterIdLst>
    <p:notesMasterId r:id="rId11"/>
  </p:notesMasterIdLst>
  <p:sldIdLst>
    <p:sldId id="2007577184" r:id="rId3"/>
    <p:sldId id="320" r:id="rId4"/>
    <p:sldId id="392" r:id="rId5"/>
    <p:sldId id="326" r:id="rId6"/>
    <p:sldId id="393" r:id="rId7"/>
    <p:sldId id="327" r:id="rId8"/>
    <p:sldId id="328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155" autoAdjust="0"/>
  </p:normalViewPr>
  <p:slideViewPr>
    <p:cSldViewPr snapToGrid="0">
      <p:cViewPr varScale="1">
        <p:scale>
          <a:sx n="76" d="100"/>
          <a:sy n="76" d="100"/>
        </p:scale>
        <p:origin x="22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C068A-8EF4-4573-9083-016DF7D9903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6CDB-C79E-42A0-8153-203025C8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8F91-4A81-919E-C175-5DB13C84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77BCF2-8F8F-298D-DE26-9B98120D0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0CBFC2-265C-0393-5424-218F0D0F2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58DF1E-B9C5-3F2E-1FAB-B80284054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1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24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96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F9B0-26C6-27CF-C30B-461C6D4A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9051-6B37-93BD-7386-35043408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D2D4E-B7D5-D898-F5B1-A471AA896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98268-B476-F9CD-ABD6-5734EFC9A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C3DC0-B94F-9F53-3104-D3C521782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6B2A5-B739-2977-D9FC-A45EA22E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4FEA97-637C-12D0-7E6D-80B77425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37D14-829C-560A-16E7-86FB5B37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4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3D2E-1A0C-C30C-048F-373A1DA9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CE614-BD67-6F9E-7981-FF9D8BDE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3B35D-3DFA-CBCF-64FC-766255F0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7DE00-BACB-C27A-7BDE-5F722415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3F297-DE80-F81D-1F3E-C78CF5C6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B0AD8-C41D-532A-EF5A-1AF2E049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815E6-433A-9488-E801-AF4BB01A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1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154D-1E5B-0E09-99AD-9EFC592E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C30D7-DDB1-59D5-CFE6-9A5BBC96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2F35B-72C1-229C-CE82-4EE3A5012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23733-3BBC-743A-2C3B-BE16DADE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7E875-114D-EE6C-002E-CCF8C413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86D15-21F0-FD3E-B781-F07EB606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3969-A70D-8A34-DF2E-09E996B1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96AC5-6623-3DE2-12B2-2BEA3EBC5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9EDC2-FC52-A2E2-0202-9A1D6958B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255C1-5AE4-0ECF-D759-54DE584C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B14ED-7FD6-0DCF-821C-83A18E08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2D834-8C85-DFD8-6A5C-24E9030C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26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0F06-85CD-557E-B9A9-700C2104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A800E-823B-FB4D-E294-58A5083AE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5297E-CCB6-6C6D-ABF4-8A5921F8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43595-97CB-7989-806C-CFB1E7A6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B33AA-77DB-7C75-8481-C13DB810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55A0C-4A75-7120-A589-0E6769F08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FFBF5-92A4-F476-C9DF-28EDCA857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14819-7582-700D-FE25-9B6A6D93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6C2FD-50FE-29FA-0D73-5DFD642C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87727-794A-7E97-85A8-3AE4016A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4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AE70-7AB0-A45E-7FEC-8F4C444A5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9C9C5-BAFD-259C-87BF-8C67B09F8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027EE-4FD4-8226-17A3-079ACC1A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FC3C6-691B-AFAC-15FC-EE679635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D80BE-8446-8B40-346E-6A775BB1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9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D8CE-9ED4-3DD0-46CF-8B7047B8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44236-957B-9435-D9B2-A7D93C26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FCD1A-DA68-B9BE-0295-82363345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8571E-3233-4530-1DD5-90E03D83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C1001-629A-D577-2337-5F050DE0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70CB-CBFC-E899-EAA9-5AE60B59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060-8557-9940-3F3D-D5644C8F6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6EF7D-359F-2104-2AC2-F9457D9C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49524-1F65-B1EE-8F05-00504BDD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409A7-9014-B7C7-E4F4-F3160F0E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1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5DEA-1185-D783-2102-CC857DDF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D614-644D-237E-D661-D1C44AA1A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08FB8-BE26-D940-414B-B29AB9A40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8D8BD-4EC1-12EF-9A2E-C27596BD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25D0C-8F4E-44B1-9EDC-E02519BDCBB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DC274-273D-9463-3D23-17F6F5AD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FEBF5-2712-3464-A301-8520681F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86E58-D2C2-462C-81FE-E88F7023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" name="Picture 1" descr="A blue sky with many small stars&#10;&#10;Description automatically generated">
            <a:extLst>
              <a:ext uri="{FF2B5EF4-FFF2-40B4-BE49-F238E27FC236}">
                <a16:creationId xmlns:a16="http://schemas.microsoft.com/office/drawing/2014/main" id="{5E346B11-E429-9BE5-3575-9EAA24CA4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0599A6-E2C4-3C15-DB7D-D7C4D4A428AE}"/>
              </a:ext>
            </a:extLst>
          </p:cNvPr>
          <p:cNvSpPr/>
          <p:nvPr userDrawn="1"/>
        </p:nvSpPr>
        <p:spPr>
          <a:xfrm>
            <a:off x="361951" y="228600"/>
            <a:ext cx="11468100" cy="6419850"/>
          </a:xfrm>
          <a:prstGeom prst="roundRect">
            <a:avLst/>
          </a:prstGeom>
          <a:solidFill>
            <a:srgbClr val="FF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8007154-743E-3EAD-5DF3-16ADF82E664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595" y="91118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9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5325A-6139-7152-8DFA-86FDD61D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E6A0A5-9950-26A9-D85F-36587376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5F64936-8D4B-7A22-DF14-70F040E4A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110" y="572062"/>
            <a:ext cx="7518400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C26BD1D-4DD7-7DED-8480-4BF9E523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32" y="3730353"/>
            <a:ext cx="9489936" cy="23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3B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92556778-6CBD-419A-2D9C-5EC0026C1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081" y="174812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3DB7FB-4280-0B77-75D6-3438AD78BBC5}"/>
              </a:ext>
            </a:extLst>
          </p:cNvPr>
          <p:cNvCxnSpPr>
            <a:cxnSpLocks/>
          </p:cNvCxnSpPr>
          <p:nvPr/>
        </p:nvCxnSpPr>
        <p:spPr>
          <a:xfrm>
            <a:off x="4682450" y="1099710"/>
            <a:ext cx="2968032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Text Box 3">
            <a:extLst>
              <a:ext uri="{FF2B5EF4-FFF2-40B4-BE49-F238E27FC236}">
                <a16:creationId xmlns:a16="http://schemas.microsoft.com/office/drawing/2014/main" id="{391990AC-126C-CDB7-A61D-92F81C50F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627" y="124548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ỦY BAN NHÂN DÂN XÃ AN KHÁNH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" name="图片 3">
            <a:extLst>
              <a:ext uri="{FF2B5EF4-FFF2-40B4-BE49-F238E27FC236}">
                <a16:creationId xmlns:a16="http://schemas.microsoft.com/office/drawing/2014/main" id="{22C05902-DFFD-47B8-9C85-A5961F6A9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60" y="5528074"/>
            <a:ext cx="12658374" cy="2059257"/>
          </a:xfrm>
          <a:prstGeom prst="rect">
            <a:avLst/>
          </a:prstGeom>
        </p:spPr>
      </p:pic>
      <p:pic>
        <p:nvPicPr>
          <p:cNvPr id="29" name="Picture 8" descr="animal-14[1]">
            <a:extLst>
              <a:ext uri="{FF2B5EF4-FFF2-40B4-BE49-F238E27FC236}">
                <a16:creationId xmlns:a16="http://schemas.microsoft.com/office/drawing/2014/main" id="{454CDCFB-B521-E3F0-B5FD-E394E23FB8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599861" y="397887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BƯỚM 58">
            <a:extLst>
              <a:ext uri="{FF2B5EF4-FFF2-40B4-BE49-F238E27FC236}">
                <a16:creationId xmlns:a16="http://schemas.microsoft.com/office/drawing/2014/main" id="{123F752F-A986-1C7A-9E40-72D752C030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260559" y="4818166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0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hông có mô tả.">
            <a:extLst>
              <a:ext uri="{FF2B5EF4-FFF2-40B4-BE49-F238E27FC236}">
                <a16:creationId xmlns:a16="http://schemas.microsoft.com/office/drawing/2014/main" id="{532B9E4B-2AA8-4742-AE2B-1BC9D844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3965" y="39143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85C4D8-8F06-43FF-B564-1F60129E7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5" y="1863492"/>
            <a:ext cx="4380156" cy="37419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C0ECD6-6AAE-404B-9CED-AF841818502F}"/>
              </a:ext>
            </a:extLst>
          </p:cNvPr>
          <p:cNvSpPr/>
          <p:nvPr/>
        </p:nvSpPr>
        <p:spPr>
          <a:xfrm>
            <a:off x="4813125" y="977030"/>
            <a:ext cx="6798501" cy="266356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895B23-A0B4-4EC5-BB0E-0D8970E3B5F5}"/>
              </a:ext>
            </a:extLst>
          </p:cNvPr>
          <p:cNvCxnSpPr/>
          <p:nvPr/>
        </p:nvCxnSpPr>
        <p:spPr>
          <a:xfrm>
            <a:off x="5206242" y="289989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3" name="TextBox 43">
            <a:extLst>
              <a:ext uri="{FF2B5EF4-FFF2-40B4-BE49-F238E27FC236}">
                <a16:creationId xmlns:a16="http://schemas.microsoft.com/office/drawing/2014/main" id="{7FE26679-7326-466C-80A7-3FCF6CC6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295" y="140586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CCEB5B22-AA63-4AB9-9A86-837893B6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733" y="1389399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5" name="Group 66">
            <a:extLst>
              <a:ext uri="{FF2B5EF4-FFF2-40B4-BE49-F238E27FC236}">
                <a16:creationId xmlns:a16="http://schemas.microsoft.com/office/drawing/2014/main" id="{8166E470-0E29-4267-91E6-CF93F862772E}"/>
              </a:ext>
            </a:extLst>
          </p:cNvPr>
          <p:cNvGrpSpPr>
            <a:grpSpLocks/>
          </p:cNvGrpSpPr>
          <p:nvPr/>
        </p:nvGrpSpPr>
        <p:grpSpPr bwMode="auto">
          <a:xfrm>
            <a:off x="5949249" y="1455515"/>
            <a:ext cx="712788" cy="1431301"/>
            <a:chOff x="2285" y="1252"/>
            <a:chExt cx="449" cy="6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2B8033-6612-4E15-A9AF-54780EB1ACF0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46302-E9A3-45E9-A0A2-E1F7CDCD085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8" name="TextBox 36">
            <a:extLst>
              <a:ext uri="{FF2B5EF4-FFF2-40B4-BE49-F238E27FC236}">
                <a16:creationId xmlns:a16="http://schemas.microsoft.com/office/drawing/2014/main" id="{A24B7278-29E3-47B1-B955-D20A6D9E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21" y="2145840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40B42C7C-981C-466D-97FD-2B443F5A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185" y="2886545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8381FA7-642A-4FC7-8422-FC064610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060" y="2121940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7AE8-25CD-4F36-97B2-BFD2CF14D64C}"/>
              </a:ext>
            </a:extLst>
          </p:cNvPr>
          <p:cNvSpPr txBox="1"/>
          <p:nvPr/>
        </p:nvSpPr>
        <p:spPr>
          <a:xfrm>
            <a:off x="6801857" y="1520203"/>
            <a:ext cx="4761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9730B4-D29C-49E4-B686-575B68EDA06C}"/>
              </a:ext>
            </a:extLst>
          </p:cNvPr>
          <p:cNvSpPr txBox="1"/>
          <p:nvPr/>
        </p:nvSpPr>
        <p:spPr>
          <a:xfrm>
            <a:off x="6836260" y="2252744"/>
            <a:ext cx="47617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8582AD-D33A-498C-B990-CE03226901E4}"/>
              </a:ext>
            </a:extLst>
          </p:cNvPr>
          <p:cNvSpPr txBox="1"/>
          <p:nvPr/>
        </p:nvSpPr>
        <p:spPr>
          <a:xfrm>
            <a:off x="5300732" y="4083395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: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8E0A0-3B1E-4CB2-865B-D0AD23C8830A}"/>
              </a:ext>
            </a:extLst>
          </p:cNvPr>
          <p:cNvSpPr txBox="1"/>
          <p:nvPr/>
        </p:nvSpPr>
        <p:spPr>
          <a:xfrm>
            <a:off x="5291203" y="480735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: 2 =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E5D5B1-A954-4A4A-8283-8CB07A187E4A}"/>
              </a:ext>
            </a:extLst>
          </p:cNvPr>
          <p:cNvSpPr txBox="1"/>
          <p:nvPr/>
        </p:nvSpPr>
        <p:spPr>
          <a:xfrm>
            <a:off x="5317060" y="5560824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C11A4-4C77-4369-9A58-C1A75EB6D16E}"/>
              </a:ext>
            </a:extLst>
          </p:cNvPr>
          <p:cNvSpPr txBox="1"/>
          <p:nvPr/>
        </p:nvSpPr>
        <p:spPr>
          <a:xfrm>
            <a:off x="713984" y="1365499"/>
            <a:ext cx="688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  <p:bldP spid="28" grpId="0"/>
      <p:bldP spid="29" grpId="0"/>
      <p:bldP spid="30" grpId="0"/>
      <p:bldP spid="7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12161C57-6971-6D46-550A-D40C3A421ADC}"/>
              </a:ext>
            </a:extLst>
          </p:cNvPr>
          <p:cNvSpPr txBox="1"/>
          <p:nvPr/>
        </p:nvSpPr>
        <p:spPr>
          <a:xfrm>
            <a:off x="2108500" y="1666280"/>
            <a:ext cx="2567492" cy="748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: 3 = 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A20E49-F0E1-B172-BFE7-8AF0EE81BF4C}"/>
              </a:ext>
            </a:extLst>
          </p:cNvPr>
          <p:cNvGrpSpPr/>
          <p:nvPr/>
        </p:nvGrpSpPr>
        <p:grpSpPr>
          <a:xfrm>
            <a:off x="3326564" y="3095464"/>
            <a:ext cx="645460" cy="1381707"/>
            <a:chOff x="1957891" y="2302136"/>
            <a:chExt cx="484095" cy="103628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9A429F-A504-09B9-4193-DAFA119EF9DE}"/>
                </a:ext>
              </a:extLst>
            </p:cNvPr>
            <p:cNvCxnSpPr/>
            <p:nvPr/>
          </p:nvCxnSpPr>
          <p:spPr>
            <a:xfrm>
              <a:off x="1961582" y="2302136"/>
              <a:ext cx="0" cy="1036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5FEB4C9-88A7-E428-EDAA-8E705506A8CE}"/>
                </a:ext>
              </a:extLst>
            </p:cNvPr>
            <p:cNvCxnSpPr/>
            <p:nvPr/>
          </p:nvCxnSpPr>
          <p:spPr>
            <a:xfrm>
              <a:off x="1957891" y="2667896"/>
              <a:ext cx="4840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A4F02EF-39C4-856D-DE6D-424F335790CF}"/>
              </a:ext>
            </a:extLst>
          </p:cNvPr>
          <p:cNvSpPr txBox="1"/>
          <p:nvPr/>
        </p:nvSpPr>
        <p:spPr>
          <a:xfrm>
            <a:off x="2502935" y="2906994"/>
            <a:ext cx="14773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9   3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7B429C-598B-0037-B037-B02621E6514E}"/>
              </a:ext>
            </a:extLst>
          </p:cNvPr>
          <p:cNvSpPr txBox="1"/>
          <p:nvPr/>
        </p:nvSpPr>
        <p:spPr>
          <a:xfrm>
            <a:off x="3380570" y="3545162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BC590F-2EF9-12A4-9031-1585FB227D1B}"/>
              </a:ext>
            </a:extLst>
          </p:cNvPr>
          <p:cNvSpPr txBox="1"/>
          <p:nvPr/>
        </p:nvSpPr>
        <p:spPr>
          <a:xfrm>
            <a:off x="2513131" y="3528502"/>
            <a:ext cx="86407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9A3127-601F-4805-6B34-28C08EA2BA0D}"/>
              </a:ext>
            </a:extLst>
          </p:cNvPr>
          <p:cNvSpPr txBox="1"/>
          <p:nvPr/>
        </p:nvSpPr>
        <p:spPr>
          <a:xfrm>
            <a:off x="2781510" y="4147708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B43361C-22D5-7DA5-0FF9-7889AF75591A}"/>
              </a:ext>
            </a:extLst>
          </p:cNvPr>
          <p:cNvCxnSpPr/>
          <p:nvPr/>
        </p:nvCxnSpPr>
        <p:spPr>
          <a:xfrm>
            <a:off x="2502936" y="4249835"/>
            <a:ext cx="725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FC0FB97-0AC7-B41D-C32F-906816B90914}"/>
              </a:ext>
            </a:extLst>
          </p:cNvPr>
          <p:cNvSpPr txBox="1"/>
          <p:nvPr/>
        </p:nvSpPr>
        <p:spPr>
          <a:xfrm>
            <a:off x="6786881" y="1666278"/>
            <a:ext cx="2424853" cy="748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: 4 = 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F6E3B70-F4E0-E7E5-F44F-68659BB71623}"/>
              </a:ext>
            </a:extLst>
          </p:cNvPr>
          <p:cNvGrpSpPr/>
          <p:nvPr/>
        </p:nvGrpSpPr>
        <p:grpSpPr>
          <a:xfrm>
            <a:off x="7941534" y="2926495"/>
            <a:ext cx="645460" cy="1381707"/>
            <a:chOff x="1957891" y="2302136"/>
            <a:chExt cx="484095" cy="103628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52DB5D1-FF53-A087-B22A-98E454144973}"/>
                </a:ext>
              </a:extLst>
            </p:cNvPr>
            <p:cNvCxnSpPr/>
            <p:nvPr/>
          </p:nvCxnSpPr>
          <p:spPr>
            <a:xfrm>
              <a:off x="1961582" y="2302136"/>
              <a:ext cx="0" cy="1036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A1ECD1B-52A7-BF59-1CA9-371E49E9C452}"/>
                </a:ext>
              </a:extLst>
            </p:cNvPr>
            <p:cNvCxnSpPr/>
            <p:nvPr/>
          </p:nvCxnSpPr>
          <p:spPr>
            <a:xfrm>
              <a:off x="1957891" y="2667896"/>
              <a:ext cx="4840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79CF7D1-AC17-4A7B-18E2-C84AD3BAE4F1}"/>
              </a:ext>
            </a:extLst>
          </p:cNvPr>
          <p:cNvSpPr txBox="1"/>
          <p:nvPr/>
        </p:nvSpPr>
        <p:spPr>
          <a:xfrm>
            <a:off x="7085624" y="2739592"/>
            <a:ext cx="14773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20   4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26A929-B45B-EA59-6900-198BA7F6C207}"/>
              </a:ext>
            </a:extLst>
          </p:cNvPr>
          <p:cNvSpPr txBox="1"/>
          <p:nvPr/>
        </p:nvSpPr>
        <p:spPr>
          <a:xfrm>
            <a:off x="7963259" y="3377759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3B5042-844A-7C88-A4AC-52566A64F9A3}"/>
              </a:ext>
            </a:extLst>
          </p:cNvPr>
          <p:cNvSpPr txBox="1"/>
          <p:nvPr/>
        </p:nvSpPr>
        <p:spPr>
          <a:xfrm>
            <a:off x="7095820" y="3361100"/>
            <a:ext cx="86407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F939EA-9FD9-ADC5-D8C4-AEFBE261EFDA}"/>
              </a:ext>
            </a:extLst>
          </p:cNvPr>
          <p:cNvSpPr txBox="1"/>
          <p:nvPr/>
        </p:nvSpPr>
        <p:spPr>
          <a:xfrm>
            <a:off x="7364199" y="3980306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72F0DE6-262D-2CBA-608D-5B9698A1FCD0}"/>
              </a:ext>
            </a:extLst>
          </p:cNvPr>
          <p:cNvCxnSpPr/>
          <p:nvPr/>
        </p:nvCxnSpPr>
        <p:spPr>
          <a:xfrm>
            <a:off x="7110164" y="4069079"/>
            <a:ext cx="725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F0A7A31-8ACB-0F7A-5667-53002CA4A815}"/>
              </a:ext>
            </a:extLst>
          </p:cNvPr>
          <p:cNvSpPr txBox="1"/>
          <p:nvPr/>
        </p:nvSpPr>
        <p:spPr>
          <a:xfrm>
            <a:off x="1790449" y="447261"/>
            <a:ext cx="1008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3082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/>
      <p:bldP spid="52" grpId="0"/>
      <p:bldP spid="53" grpId="0"/>
      <p:bldP spid="54" grpId="0"/>
      <p:bldP spid="56" grpId="0" animBg="1"/>
      <p:bldP spid="60" grpId="0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hông có mô tả.">
            <a:extLst>
              <a:ext uri="{FF2B5EF4-FFF2-40B4-BE49-F238E27FC236}">
                <a16:creationId xmlns:a16="http://schemas.microsoft.com/office/drawing/2014/main" id="{532B9E4B-2AA8-4742-AE2B-1BC9D844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3965" y="39143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5C4D8-8F06-43FF-B564-1F60129E7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72" y="3082524"/>
            <a:ext cx="4380156" cy="306426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C0ECD6-6AAE-404B-9CED-AF841818502F}"/>
              </a:ext>
            </a:extLst>
          </p:cNvPr>
          <p:cNvSpPr/>
          <p:nvPr/>
        </p:nvSpPr>
        <p:spPr>
          <a:xfrm>
            <a:off x="4842328" y="526158"/>
            <a:ext cx="6798501" cy="266356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895B23-A0B4-4EC5-BB0E-0D8970E3B5F5}"/>
              </a:ext>
            </a:extLst>
          </p:cNvPr>
          <p:cNvCxnSpPr/>
          <p:nvPr/>
        </p:nvCxnSpPr>
        <p:spPr>
          <a:xfrm>
            <a:off x="5235445" y="244902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3" name="TextBox 43">
            <a:extLst>
              <a:ext uri="{FF2B5EF4-FFF2-40B4-BE49-F238E27FC236}">
                <a16:creationId xmlns:a16="http://schemas.microsoft.com/office/drawing/2014/main" id="{7FE26679-7326-466C-80A7-3FCF6CC6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498" y="95499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CCEB5B22-AA63-4AB9-9A86-837893B6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936" y="938527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5" name="Group 66">
            <a:extLst>
              <a:ext uri="{FF2B5EF4-FFF2-40B4-BE49-F238E27FC236}">
                <a16:creationId xmlns:a16="http://schemas.microsoft.com/office/drawing/2014/main" id="{8166E470-0E29-4267-91E6-CF93F862772E}"/>
              </a:ext>
            </a:extLst>
          </p:cNvPr>
          <p:cNvGrpSpPr>
            <a:grpSpLocks/>
          </p:cNvGrpSpPr>
          <p:nvPr/>
        </p:nvGrpSpPr>
        <p:grpSpPr bwMode="auto">
          <a:xfrm>
            <a:off x="5978452" y="1004643"/>
            <a:ext cx="712788" cy="1431301"/>
            <a:chOff x="2285" y="1252"/>
            <a:chExt cx="449" cy="6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2B8033-6612-4E15-A9AF-54780EB1ACF0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46302-E9A3-45E9-A0A2-E1F7CDCD085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8" name="TextBox 36">
            <a:extLst>
              <a:ext uri="{FF2B5EF4-FFF2-40B4-BE49-F238E27FC236}">
                <a16:creationId xmlns:a16="http://schemas.microsoft.com/office/drawing/2014/main" id="{A24B7278-29E3-47B1-B955-D20A6D9E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24" y="169496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40B42C7C-981C-466D-97FD-2B443F5A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388" y="2435673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8381FA7-642A-4FC7-8422-FC064610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263" y="167106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7AE8-25CD-4F36-97B2-BFD2CF14D64C}"/>
              </a:ext>
            </a:extLst>
          </p:cNvPr>
          <p:cNvSpPr txBox="1"/>
          <p:nvPr/>
        </p:nvSpPr>
        <p:spPr>
          <a:xfrm>
            <a:off x="6831060" y="1069331"/>
            <a:ext cx="4761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chia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9730B4-D29C-49E4-B686-575B68EDA06C}"/>
              </a:ext>
            </a:extLst>
          </p:cNvPr>
          <p:cNvSpPr txBox="1"/>
          <p:nvPr/>
        </p:nvSpPr>
        <p:spPr>
          <a:xfrm>
            <a:off x="6865463" y="1801872"/>
            <a:ext cx="47617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6, 7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8582AD-D33A-498C-B990-CE03226901E4}"/>
              </a:ext>
            </a:extLst>
          </p:cNvPr>
          <p:cNvSpPr txBox="1"/>
          <p:nvPr/>
        </p:nvSpPr>
        <p:spPr>
          <a:xfrm>
            <a:off x="5252984" y="3383858"/>
            <a:ext cx="645346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7 :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8E0A0-3B1E-4CB2-865B-D0AD23C8830A}"/>
              </a:ext>
            </a:extLst>
          </p:cNvPr>
          <p:cNvSpPr txBox="1"/>
          <p:nvPr/>
        </p:nvSpPr>
        <p:spPr>
          <a:xfrm>
            <a:off x="5291203" y="445845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7 : 2 = 3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E5D5B1-A954-4A4A-8283-8CB07A187E4A}"/>
              </a:ext>
            </a:extLst>
          </p:cNvPr>
          <p:cNvSpPr txBox="1"/>
          <p:nvPr/>
        </p:nvSpPr>
        <p:spPr>
          <a:xfrm>
            <a:off x="5308770" y="502606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C11A4-4C77-4369-9A58-C1A75EB6D16E}"/>
              </a:ext>
            </a:extLst>
          </p:cNvPr>
          <p:cNvSpPr txBox="1"/>
          <p:nvPr/>
        </p:nvSpPr>
        <p:spPr>
          <a:xfrm>
            <a:off x="713984" y="1365499"/>
            <a:ext cx="688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A2F0E3F-0608-4C1C-8482-B62A10E6535C}"/>
              </a:ext>
            </a:extLst>
          </p:cNvPr>
          <p:cNvSpPr/>
          <p:nvPr/>
        </p:nvSpPr>
        <p:spPr>
          <a:xfrm>
            <a:off x="446566" y="2335685"/>
            <a:ext cx="2945220" cy="1080616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Chia 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B6BA4B44-99E8-4B9A-8475-7ED9F1ED3614}"/>
              </a:ext>
            </a:extLst>
          </p:cNvPr>
          <p:cNvSpPr/>
          <p:nvPr/>
        </p:nvSpPr>
        <p:spPr>
          <a:xfrm>
            <a:off x="2780778" y="3807738"/>
            <a:ext cx="2125626" cy="768099"/>
          </a:xfrm>
          <a:prstGeom prst="wedgeRoundRectCallout">
            <a:avLst>
              <a:gd name="adj1" fmla="val 12465"/>
              <a:gd name="adj2" fmla="val 6134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E144F6-BB34-44D7-848B-1BD1B408216F}"/>
              </a:ext>
            </a:extLst>
          </p:cNvPr>
          <p:cNvSpPr/>
          <p:nvPr/>
        </p:nvSpPr>
        <p:spPr>
          <a:xfrm>
            <a:off x="5015618" y="5670215"/>
            <a:ext cx="6798501" cy="626432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  <p:bldP spid="28" grpId="0"/>
      <p:bldP spid="29" grpId="0"/>
      <p:bldP spid="30" grpId="0"/>
      <p:bldP spid="7" grpId="0"/>
      <p:bldP spid="31" grpId="0"/>
      <p:bldP spid="32" grpId="0"/>
      <p:bldP spid="33" grpId="0"/>
      <p:bldP spid="34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12161C57-6971-6D46-550A-D40C3A421ADC}"/>
              </a:ext>
            </a:extLst>
          </p:cNvPr>
          <p:cNvSpPr txBox="1"/>
          <p:nvPr/>
        </p:nvSpPr>
        <p:spPr>
          <a:xfrm>
            <a:off x="2108500" y="1666280"/>
            <a:ext cx="2567492" cy="748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: 3 = 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A20E49-F0E1-B172-BFE7-8AF0EE81BF4C}"/>
              </a:ext>
            </a:extLst>
          </p:cNvPr>
          <p:cNvGrpSpPr/>
          <p:nvPr/>
        </p:nvGrpSpPr>
        <p:grpSpPr>
          <a:xfrm>
            <a:off x="3326564" y="3095464"/>
            <a:ext cx="645460" cy="1381707"/>
            <a:chOff x="1957891" y="2302136"/>
            <a:chExt cx="484095" cy="103628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9A429F-A504-09B9-4193-DAFA119EF9DE}"/>
                </a:ext>
              </a:extLst>
            </p:cNvPr>
            <p:cNvCxnSpPr/>
            <p:nvPr/>
          </p:nvCxnSpPr>
          <p:spPr>
            <a:xfrm>
              <a:off x="1961582" y="2302136"/>
              <a:ext cx="0" cy="1036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5FEB4C9-88A7-E428-EDAA-8E705506A8CE}"/>
                </a:ext>
              </a:extLst>
            </p:cNvPr>
            <p:cNvCxnSpPr/>
            <p:nvPr/>
          </p:nvCxnSpPr>
          <p:spPr>
            <a:xfrm>
              <a:off x="1957891" y="2667896"/>
              <a:ext cx="4840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A4F02EF-39C4-856D-DE6D-424F335790CF}"/>
              </a:ext>
            </a:extLst>
          </p:cNvPr>
          <p:cNvSpPr txBox="1"/>
          <p:nvPr/>
        </p:nvSpPr>
        <p:spPr>
          <a:xfrm>
            <a:off x="2554357" y="2906994"/>
            <a:ext cx="14259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7B429C-598B-0037-B037-B02621E6514E}"/>
              </a:ext>
            </a:extLst>
          </p:cNvPr>
          <p:cNvSpPr txBox="1"/>
          <p:nvPr/>
        </p:nvSpPr>
        <p:spPr>
          <a:xfrm>
            <a:off x="3380570" y="3545162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BC590F-2EF9-12A4-9031-1585FB227D1B}"/>
              </a:ext>
            </a:extLst>
          </p:cNvPr>
          <p:cNvSpPr txBox="1"/>
          <p:nvPr/>
        </p:nvSpPr>
        <p:spPr>
          <a:xfrm>
            <a:off x="2513131" y="3528502"/>
            <a:ext cx="86407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9A3127-601F-4805-6B34-28C08EA2BA0D}"/>
              </a:ext>
            </a:extLst>
          </p:cNvPr>
          <p:cNvSpPr txBox="1"/>
          <p:nvPr/>
        </p:nvSpPr>
        <p:spPr>
          <a:xfrm>
            <a:off x="2781510" y="4147708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B43361C-22D5-7DA5-0FF9-7889AF75591A}"/>
              </a:ext>
            </a:extLst>
          </p:cNvPr>
          <p:cNvCxnSpPr/>
          <p:nvPr/>
        </p:nvCxnSpPr>
        <p:spPr>
          <a:xfrm>
            <a:off x="2502936" y="4249835"/>
            <a:ext cx="725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FC0FB97-0AC7-B41D-C32F-906816B90914}"/>
              </a:ext>
            </a:extLst>
          </p:cNvPr>
          <p:cNvSpPr txBox="1"/>
          <p:nvPr/>
        </p:nvSpPr>
        <p:spPr>
          <a:xfrm>
            <a:off x="6786881" y="1666278"/>
            <a:ext cx="2424853" cy="748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: 4 = 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F6E3B70-F4E0-E7E5-F44F-68659BB71623}"/>
              </a:ext>
            </a:extLst>
          </p:cNvPr>
          <p:cNvGrpSpPr/>
          <p:nvPr/>
        </p:nvGrpSpPr>
        <p:grpSpPr>
          <a:xfrm>
            <a:off x="7941534" y="2926495"/>
            <a:ext cx="645460" cy="1381707"/>
            <a:chOff x="1957891" y="2302136"/>
            <a:chExt cx="484095" cy="103628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52DB5D1-FF53-A087-B22A-98E454144973}"/>
                </a:ext>
              </a:extLst>
            </p:cNvPr>
            <p:cNvCxnSpPr/>
            <p:nvPr/>
          </p:nvCxnSpPr>
          <p:spPr>
            <a:xfrm>
              <a:off x="1961582" y="2302136"/>
              <a:ext cx="0" cy="1036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A1ECD1B-52A7-BF59-1CA9-371E49E9C452}"/>
                </a:ext>
              </a:extLst>
            </p:cNvPr>
            <p:cNvCxnSpPr/>
            <p:nvPr/>
          </p:nvCxnSpPr>
          <p:spPr>
            <a:xfrm>
              <a:off x="1957891" y="2667896"/>
              <a:ext cx="4840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79CF7D1-AC17-4A7B-18E2-C84AD3BAE4F1}"/>
              </a:ext>
            </a:extLst>
          </p:cNvPr>
          <p:cNvSpPr txBox="1"/>
          <p:nvPr/>
        </p:nvSpPr>
        <p:spPr>
          <a:xfrm>
            <a:off x="7325138" y="2739592"/>
            <a:ext cx="123786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9   4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26A929-B45B-EA59-6900-198BA7F6C207}"/>
              </a:ext>
            </a:extLst>
          </p:cNvPr>
          <p:cNvSpPr txBox="1"/>
          <p:nvPr/>
        </p:nvSpPr>
        <p:spPr>
          <a:xfrm>
            <a:off x="7963259" y="3377759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3B5042-844A-7C88-A4AC-52566A64F9A3}"/>
              </a:ext>
            </a:extLst>
          </p:cNvPr>
          <p:cNvSpPr txBox="1"/>
          <p:nvPr/>
        </p:nvSpPr>
        <p:spPr>
          <a:xfrm>
            <a:off x="7345017" y="3361100"/>
            <a:ext cx="61487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F939EA-9FD9-ADC5-D8C4-AEFBE261EFDA}"/>
              </a:ext>
            </a:extLst>
          </p:cNvPr>
          <p:cNvSpPr txBox="1"/>
          <p:nvPr/>
        </p:nvSpPr>
        <p:spPr>
          <a:xfrm>
            <a:off x="7364199" y="3980306"/>
            <a:ext cx="5880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72F0DE6-262D-2CBA-608D-5B9698A1FCD0}"/>
              </a:ext>
            </a:extLst>
          </p:cNvPr>
          <p:cNvCxnSpPr/>
          <p:nvPr/>
        </p:nvCxnSpPr>
        <p:spPr>
          <a:xfrm>
            <a:off x="7110164" y="4069079"/>
            <a:ext cx="725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F0A7A31-8ACB-0F7A-5667-53002CA4A815}"/>
              </a:ext>
            </a:extLst>
          </p:cNvPr>
          <p:cNvSpPr txBox="1"/>
          <p:nvPr/>
        </p:nvSpPr>
        <p:spPr>
          <a:xfrm>
            <a:off x="1790449" y="447261"/>
            <a:ext cx="1008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4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390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/>
      <p:bldP spid="52" grpId="0"/>
      <p:bldP spid="53" grpId="0"/>
      <p:bldP spid="54" grpId="0"/>
      <p:bldP spid="56" grpId="0" animBg="1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4AD2B9-C1C2-4E97-AD20-29D90736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78" y="867907"/>
            <a:ext cx="2592596" cy="2749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18670F-E3A0-435B-90E0-57FDCEF33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34" y="628879"/>
            <a:ext cx="2830882" cy="2956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DAC01E-52C1-4658-81FB-A15C7759A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774" y="628879"/>
            <a:ext cx="2758937" cy="2956004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0FC87D-3262-486F-9645-D26CFDBE1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3" y="3619883"/>
            <a:ext cx="2528261" cy="2710714"/>
          </a:xfrm>
          <a:prstGeom prst="rect">
            <a:avLst/>
          </a:prstGeom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ADA203-DE85-4E6A-9CDC-0140C5FCA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74" y="3493100"/>
            <a:ext cx="2804289" cy="27887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97FD6A-B58E-4C58-8CB9-F6DDFC4B2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52" y="3374593"/>
            <a:ext cx="2734698" cy="29560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117120" y="305784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#9Slide02 Noi dung dai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/>
                <a:r>
                  <a:rPr lang="en-US" sz="32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Tính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170283" y="550333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Tính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307A758-58F4-4751-A4CE-A3989EB66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142" y="560669"/>
            <a:ext cx="6351090" cy="3895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72F07-E850-46D4-BE0C-17A504D9564E}"/>
              </a:ext>
            </a:extLst>
          </p:cNvPr>
          <p:cNvSpPr txBox="1"/>
          <p:nvPr/>
        </p:nvSpPr>
        <p:spPr>
          <a:xfrm>
            <a:off x="1438901" y="4741393"/>
            <a:ext cx="945065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Cách chia táo của bạn nào cho ta phép chia hết? Cách chia táo của bạn nào cho ta phép chia có dư?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2CBFD80-0CF5-4AEF-A41E-8E81C40B1BE8}"/>
              </a:ext>
            </a:extLst>
          </p:cNvPr>
          <p:cNvGrpSpPr/>
          <p:nvPr/>
        </p:nvGrpSpPr>
        <p:grpSpPr>
          <a:xfrm>
            <a:off x="113663" y="-115322"/>
            <a:ext cx="6822721" cy="2433453"/>
            <a:chOff x="7148350" y="221256"/>
            <a:chExt cx="4891251" cy="129746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61ED884-63DB-4262-BCAE-AB1905EAC5A9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363401-6419-4584-A670-A46D5AD9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07A885E-4BE6-4807-84B0-ADC1C16FC620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Rô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bốt</a:t>
              </a:r>
              <a:endParaRPr lang="en-US" sz="4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34BBB1C-FF3A-44FB-A320-E6BD29A0AE04}"/>
              </a:ext>
            </a:extLst>
          </p:cNvPr>
          <p:cNvCxnSpPr/>
          <p:nvPr/>
        </p:nvCxnSpPr>
        <p:spPr>
          <a:xfrm>
            <a:off x="4859943" y="169882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9" name="TextBox 43">
            <a:extLst>
              <a:ext uri="{FF2B5EF4-FFF2-40B4-BE49-F238E27FC236}">
                <a16:creationId xmlns:a16="http://schemas.microsoft.com/office/drawing/2014/main" id="{2FB55207-36A8-4494-8DA5-3BA6FCC46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996" y="20479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901E9E-3AF4-4471-882B-9E50CBF2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188419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51" name="Group 66">
            <a:extLst>
              <a:ext uri="{FF2B5EF4-FFF2-40B4-BE49-F238E27FC236}">
                <a16:creationId xmlns:a16="http://schemas.microsoft.com/office/drawing/2014/main" id="{04744CE9-EAC5-4F73-AC74-22B7B60AAFDA}"/>
              </a:ext>
            </a:extLst>
          </p:cNvPr>
          <p:cNvGrpSpPr>
            <a:grpSpLocks/>
          </p:cNvGrpSpPr>
          <p:nvPr/>
        </p:nvGrpSpPr>
        <p:grpSpPr bwMode="auto">
          <a:xfrm>
            <a:off x="5602950" y="254449"/>
            <a:ext cx="712788" cy="1431301"/>
            <a:chOff x="2285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07FBA-6B25-4C13-A949-2AE7898B4F67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5DC0F56-6818-4BF4-8009-955235F08FB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4" name="TextBox 36">
            <a:extLst>
              <a:ext uri="{FF2B5EF4-FFF2-40B4-BE49-F238E27FC236}">
                <a16:creationId xmlns:a16="http://schemas.microsoft.com/office/drawing/2014/main" id="{A3F0F29F-AD51-49CE-9721-8D36359B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322" y="944774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4A4CFAA4-5F18-48E0-A6DE-EAA702FD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09" y="1685750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9">
            <a:extLst>
              <a:ext uri="{FF2B5EF4-FFF2-40B4-BE49-F238E27FC236}">
                <a16:creationId xmlns:a16="http://schemas.microsoft.com/office/drawing/2014/main" id="{B95D8555-5A5F-4DCF-8D7B-1D0D4414E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920874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F799D4-DF8A-404A-A976-15C13E3CE4D5}"/>
              </a:ext>
            </a:extLst>
          </p:cNvPr>
          <p:cNvGrpSpPr/>
          <p:nvPr/>
        </p:nvGrpSpPr>
        <p:grpSpPr>
          <a:xfrm>
            <a:off x="113663" y="2127116"/>
            <a:ext cx="6822721" cy="2433453"/>
            <a:chOff x="7148350" y="221256"/>
            <a:chExt cx="4891251" cy="1297467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25D7A49-8935-4CFF-BE01-BA2696F99F02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76E70E0-F4D6-428C-AA5A-428A3D60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3C07F97-E4E6-43DE-85C0-89295BE7F9F4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nam</a:t>
              </a:r>
              <a:endParaRPr lang="en-US" sz="4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3A74E23-F44B-4587-8912-B9D7F2EBE216}"/>
              </a:ext>
            </a:extLst>
          </p:cNvPr>
          <p:cNvCxnSpPr/>
          <p:nvPr/>
        </p:nvCxnSpPr>
        <p:spPr>
          <a:xfrm>
            <a:off x="4859943" y="394126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3" name="TextBox 43">
            <a:extLst>
              <a:ext uri="{FF2B5EF4-FFF2-40B4-BE49-F238E27FC236}">
                <a16:creationId xmlns:a16="http://schemas.microsoft.com/office/drawing/2014/main" id="{72E1E04E-88E3-4668-BE16-17355B25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996" y="244723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08A5C5-7150-427B-8949-FAEC33326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2430857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65" name="Group 66">
            <a:extLst>
              <a:ext uri="{FF2B5EF4-FFF2-40B4-BE49-F238E27FC236}">
                <a16:creationId xmlns:a16="http://schemas.microsoft.com/office/drawing/2014/main" id="{E8EFFB24-3887-4EF7-BC1B-F5C945BDA588}"/>
              </a:ext>
            </a:extLst>
          </p:cNvPr>
          <p:cNvGrpSpPr>
            <a:grpSpLocks/>
          </p:cNvGrpSpPr>
          <p:nvPr/>
        </p:nvGrpSpPr>
        <p:grpSpPr bwMode="auto">
          <a:xfrm>
            <a:off x="5602950" y="2496887"/>
            <a:ext cx="712788" cy="1431301"/>
            <a:chOff x="2285" y="1252"/>
            <a:chExt cx="449" cy="65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37EEB8D-BDF6-4835-BC4D-AD14DE3C41CE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E3641B-5D6D-4223-978E-236AB21C8A5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8" name="TextBox 36">
            <a:extLst>
              <a:ext uri="{FF2B5EF4-FFF2-40B4-BE49-F238E27FC236}">
                <a16:creationId xmlns:a16="http://schemas.microsoft.com/office/drawing/2014/main" id="{253B45C6-69A4-4A06-B535-ED2EB39D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322" y="3187212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ADA334AE-A774-465F-ADE0-C5F4D9352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09" y="3928188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39">
            <a:extLst>
              <a:ext uri="{FF2B5EF4-FFF2-40B4-BE49-F238E27FC236}">
                <a16:creationId xmlns:a16="http://schemas.microsoft.com/office/drawing/2014/main" id="{9490926A-979B-434F-8064-E1136462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3163312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A9BCB08-5DAA-4BED-ACF7-8EB2D8B88850}"/>
              </a:ext>
            </a:extLst>
          </p:cNvPr>
          <p:cNvGrpSpPr/>
          <p:nvPr/>
        </p:nvGrpSpPr>
        <p:grpSpPr>
          <a:xfrm>
            <a:off x="184644" y="4449412"/>
            <a:ext cx="6822721" cy="2433453"/>
            <a:chOff x="7148350" y="221256"/>
            <a:chExt cx="4891251" cy="1297467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354F363-BADA-438B-B311-34937644CF26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8FC3CCE-7AEB-4488-8B66-D00EF206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B973C3-3E2D-4443-A774-6B58CA2128CA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lang="en-US" sz="4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DB42BFA-3754-42DB-96AD-BCF451533812}"/>
              </a:ext>
            </a:extLst>
          </p:cNvPr>
          <p:cNvCxnSpPr/>
          <p:nvPr/>
        </p:nvCxnSpPr>
        <p:spPr>
          <a:xfrm>
            <a:off x="4930924" y="62635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6" name="TextBox 43">
            <a:extLst>
              <a:ext uri="{FF2B5EF4-FFF2-40B4-BE49-F238E27FC236}">
                <a16:creationId xmlns:a16="http://schemas.microsoft.com/office/drawing/2014/main" id="{16A34A77-F479-47AE-93A2-84232E1D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977" y="476953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B03325-34FB-4311-987F-4B93DAF6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626" y="4753153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78" name="Group 66">
            <a:extLst>
              <a:ext uri="{FF2B5EF4-FFF2-40B4-BE49-F238E27FC236}">
                <a16:creationId xmlns:a16="http://schemas.microsoft.com/office/drawing/2014/main" id="{003A0E94-1B34-4599-AADE-9ED7420FBDCB}"/>
              </a:ext>
            </a:extLst>
          </p:cNvPr>
          <p:cNvGrpSpPr>
            <a:grpSpLocks/>
          </p:cNvGrpSpPr>
          <p:nvPr/>
        </p:nvGrpSpPr>
        <p:grpSpPr bwMode="auto">
          <a:xfrm>
            <a:off x="5673931" y="4819183"/>
            <a:ext cx="712788" cy="1431301"/>
            <a:chOff x="2285" y="1252"/>
            <a:chExt cx="449" cy="656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FA4F81-80BC-4CB4-A18A-4034E7AE2C4E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5A5EF31-FA41-46FF-9972-A6F54A500DEB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1" name="TextBox 36">
            <a:extLst>
              <a:ext uri="{FF2B5EF4-FFF2-40B4-BE49-F238E27FC236}">
                <a16:creationId xmlns:a16="http://schemas.microsoft.com/office/drawing/2014/main" id="{E57EACE1-E549-4C65-924F-22E4776BE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303" y="550950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TextBox 38">
            <a:extLst>
              <a:ext uri="{FF2B5EF4-FFF2-40B4-BE49-F238E27FC236}">
                <a16:creationId xmlns:a16="http://schemas.microsoft.com/office/drawing/2014/main" id="{C6BCAF09-A701-4D34-984B-278111FF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190" y="6250484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Box 39">
            <a:extLst>
              <a:ext uri="{FF2B5EF4-FFF2-40B4-BE49-F238E27FC236}">
                <a16:creationId xmlns:a16="http://schemas.microsoft.com/office/drawing/2014/main" id="{32FCB14D-DE18-405F-93DC-3F951E45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626" y="5485608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5D4332C-6508-43CA-B0E5-E5396BFEC6E7}"/>
              </a:ext>
            </a:extLst>
          </p:cNvPr>
          <p:cNvSpPr/>
          <p:nvPr/>
        </p:nvSpPr>
        <p:spPr>
          <a:xfrm>
            <a:off x="7985228" y="526093"/>
            <a:ext cx="3373721" cy="61252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Vậy cách chia táo của bạn Rô – bốt và bạn nữ có dư, phép chia của bạn nam cho ta phép chia hết.</a:t>
            </a:r>
          </a:p>
          <a:p>
            <a:pPr algn="ctr" defTabSz="1219170">
              <a:buClr>
                <a:srgbClr val="000000"/>
              </a:buClr>
            </a:pPr>
            <a:endParaRPr lang="vi-VN" sz="3600" b="1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55" grpId="0"/>
      <p:bldP spid="56" grpId="0"/>
      <p:bldP spid="63" grpId="0"/>
      <p:bldP spid="64" grpId="0"/>
      <p:bldP spid="68" grpId="0"/>
      <p:bldP spid="69" grpId="0"/>
      <p:bldP spid="70" grpId="0"/>
      <p:bldP spid="76" grpId="0"/>
      <p:bldP spid="77" grpId="0"/>
      <p:bldP spid="81" grpId="0"/>
      <p:bldP spid="82" grpId="0"/>
      <p:bldP spid="83" grpId="0"/>
      <p:bldP spid="8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364</Words>
  <Application>Microsoft Office PowerPoint</Application>
  <PresentationFormat>Widescreen</PresentationFormat>
  <Paragraphs>85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#9Slide02 Noi dung dai</vt:lpstr>
      <vt:lpstr>Arial</vt:lpstr>
      <vt:lpstr>Calibri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81</cp:revision>
  <dcterms:created xsi:type="dcterms:W3CDTF">2022-07-28T02:09:00Z</dcterms:created>
  <dcterms:modified xsi:type="dcterms:W3CDTF">2025-11-10T05:13:36Z</dcterms:modified>
</cp:coreProperties>
</file>