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8"/>
  </p:notesMasterIdLst>
  <p:sldIdLst>
    <p:sldId id="2007577184" r:id="rId3"/>
    <p:sldId id="257" r:id="rId4"/>
    <p:sldId id="1156" r:id="rId5"/>
    <p:sldId id="1144" r:id="rId6"/>
    <p:sldId id="1150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22849"/>
    <a:srgbClr val="FFE669"/>
    <a:srgbClr val="FF0045"/>
    <a:srgbClr val="FFB83B"/>
    <a:srgbClr val="FFFF99"/>
    <a:srgbClr val="FF6600"/>
    <a:srgbClr val="FDF3ED"/>
    <a:srgbClr val="FBE5E5"/>
    <a:srgbClr val="F3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8124" autoAdjust="0"/>
  </p:normalViewPr>
  <p:slideViewPr>
    <p:cSldViewPr snapToGrid="0">
      <p:cViewPr varScale="1">
        <p:scale>
          <a:sx n="69" d="100"/>
          <a:sy n="69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5B22-EF2B-4D89-949E-082E747EC6D6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EC63-207D-4CDD-85AC-263A53B7D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8F91-4A81-919E-C175-5DB13C84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77BCF2-8F8F-298D-DE26-9B98120D0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0CBFC2-265C-0393-5424-218F0D0F2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58DF1E-B9C5-3F2E-1FAB-B80284054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1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Hương Thảo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1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0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3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42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8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20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5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7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286000" y="-144450"/>
            <a:ext cx="14961887" cy="965501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0963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4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2845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499"/>
              <a:ext cx="10218420" cy="1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765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3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27D35-5002-701F-F8B9-1E415730D4E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5262" cy="6858000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40FAC76-2CCC-411B-A2BF-A907EA12FAE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56" y="165179"/>
            <a:ext cx="1495456" cy="14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48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325A-6139-7152-8DFA-86FDD61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E6A0A5-9950-26A9-D85F-36587376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5F64936-8D4B-7A22-DF14-70F040E4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110" y="572062"/>
            <a:ext cx="7518400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C26BD1D-4DD7-7DED-8480-4BF9E523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32" y="3730353"/>
            <a:ext cx="9489936" cy="23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3B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92556778-6CBD-419A-2D9C-5EC0026C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81" y="174812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3DB7FB-4280-0B77-75D6-3438AD78BBC5}"/>
              </a:ext>
            </a:extLst>
          </p:cNvPr>
          <p:cNvCxnSpPr>
            <a:cxnSpLocks/>
          </p:cNvCxnSpPr>
          <p:nvPr/>
        </p:nvCxnSpPr>
        <p:spPr>
          <a:xfrm>
            <a:off x="4682450" y="1099710"/>
            <a:ext cx="2968032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 Box 3">
            <a:extLst>
              <a:ext uri="{FF2B5EF4-FFF2-40B4-BE49-F238E27FC236}">
                <a16:creationId xmlns:a16="http://schemas.microsoft.com/office/drawing/2014/main" id="{391990AC-126C-CDB7-A61D-92F81C50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627" y="124548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ỦY BAN NHÂN DÂN XÃ AN KHÁNH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" name="图片 3">
            <a:extLst>
              <a:ext uri="{FF2B5EF4-FFF2-40B4-BE49-F238E27FC236}">
                <a16:creationId xmlns:a16="http://schemas.microsoft.com/office/drawing/2014/main" id="{22C05902-DFFD-47B8-9C85-A5961F6A9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60" y="5528074"/>
            <a:ext cx="12658374" cy="2059257"/>
          </a:xfrm>
          <a:prstGeom prst="rect">
            <a:avLst/>
          </a:prstGeom>
        </p:spPr>
      </p:pic>
      <p:pic>
        <p:nvPicPr>
          <p:cNvPr id="29" name="Picture 8" descr="animal-14[1]">
            <a:extLst>
              <a:ext uri="{FF2B5EF4-FFF2-40B4-BE49-F238E27FC236}">
                <a16:creationId xmlns:a16="http://schemas.microsoft.com/office/drawing/2014/main" id="{454CDCFB-B521-E3F0-B5FD-E394E23FB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99861" y="397887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BƯỚM 58">
            <a:extLst>
              <a:ext uri="{FF2B5EF4-FFF2-40B4-BE49-F238E27FC236}">
                <a16:creationId xmlns:a16="http://schemas.microsoft.com/office/drawing/2014/main" id="{123F752F-A986-1C7A-9E40-72D752C03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260559" y="4818166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7BAA08-6F24-527E-AB53-A5EB0FFAED7A}"/>
              </a:ext>
            </a:extLst>
          </p:cNvPr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3D574-9399-8741-E570-5E9072F2A1B7}"/>
              </a:ext>
            </a:extLst>
          </p:cNvPr>
          <p:cNvSpPr txBox="1"/>
          <p:nvPr/>
        </p:nvSpPr>
        <p:spPr>
          <a:xfrm>
            <a:off x="566125" y="352925"/>
            <a:ext cx="872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a)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7E8DF-7A67-04A9-B875-714471F0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864" y="1023060"/>
            <a:ext cx="8069179" cy="350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739EBA-4A3C-3554-0C24-49EBB4F023C8}"/>
              </a:ext>
            </a:extLst>
          </p:cNvPr>
          <p:cNvSpPr/>
          <p:nvPr/>
        </p:nvSpPr>
        <p:spPr>
          <a:xfrm>
            <a:off x="3048000" y="26903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547E2-A7A7-3275-F69F-909821823D5C}"/>
              </a:ext>
            </a:extLst>
          </p:cNvPr>
          <p:cNvSpPr txBox="1"/>
          <p:nvPr/>
        </p:nvSpPr>
        <p:spPr>
          <a:xfrm>
            <a:off x="1015304" y="4649643"/>
            <a:ext cx="10438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Chậu cây nào ở câu a ghi phép chia có số dư là 3?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CA106-AC0B-89D3-E2FD-5D7774F3F9D9}"/>
              </a:ext>
            </a:extLst>
          </p:cNvPr>
          <p:cNvSpPr/>
          <p:nvPr/>
        </p:nvSpPr>
        <p:spPr>
          <a:xfrm>
            <a:off x="566125" y="332109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DE028-2C55-D38C-5461-125F3C60FCEF}"/>
              </a:ext>
            </a:extLst>
          </p:cNvPr>
          <p:cNvSpPr txBox="1"/>
          <p:nvPr/>
        </p:nvSpPr>
        <p:spPr>
          <a:xfrm>
            <a:off x="566125" y="352925"/>
            <a:ext cx="872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a)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A0E31-CA77-630E-491D-3942FB4D94CA}"/>
              </a:ext>
            </a:extLst>
          </p:cNvPr>
          <p:cNvSpPr txBox="1"/>
          <p:nvPr/>
        </p:nvSpPr>
        <p:spPr>
          <a:xfrm>
            <a:off x="3384088" y="3629259"/>
            <a:ext cx="68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05EB4-62FA-1190-7F6C-CE045D3778D5}"/>
              </a:ext>
            </a:extLst>
          </p:cNvPr>
          <p:cNvSpPr txBox="1"/>
          <p:nvPr/>
        </p:nvSpPr>
        <p:spPr>
          <a:xfrm>
            <a:off x="4129582" y="3629260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0C2689-1F00-39C5-282A-00C6E4138188}"/>
              </a:ext>
            </a:extLst>
          </p:cNvPr>
          <p:cNvGrpSpPr/>
          <p:nvPr/>
        </p:nvGrpSpPr>
        <p:grpSpPr>
          <a:xfrm>
            <a:off x="4069983" y="3685018"/>
            <a:ext cx="612522" cy="1025342"/>
            <a:chOff x="3320716" y="4422670"/>
            <a:chExt cx="417095" cy="8024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05B63D-B644-6787-75BA-74F6CB6B7E8F}"/>
                </a:ext>
              </a:extLst>
            </p:cNvPr>
            <p:cNvCxnSpPr/>
            <p:nvPr/>
          </p:nvCxnSpPr>
          <p:spPr>
            <a:xfrm>
              <a:off x="3320716" y="4422670"/>
              <a:ext cx="0" cy="8024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FB7BFB-8A9A-CC11-FBB1-57EC5B1429F9}"/>
                </a:ext>
              </a:extLst>
            </p:cNvPr>
            <p:cNvCxnSpPr/>
            <p:nvPr/>
          </p:nvCxnSpPr>
          <p:spPr>
            <a:xfrm>
              <a:off x="3336758" y="4823134"/>
              <a:ext cx="40105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078E88E-FB5C-919E-4978-79EF23FF09EC}"/>
              </a:ext>
            </a:extLst>
          </p:cNvPr>
          <p:cNvSpPr txBox="1"/>
          <p:nvPr/>
        </p:nvSpPr>
        <p:spPr>
          <a:xfrm>
            <a:off x="4149047" y="4125585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4D548-6568-574F-0296-877906EF29A3}"/>
              </a:ext>
            </a:extLst>
          </p:cNvPr>
          <p:cNvSpPr txBox="1"/>
          <p:nvPr/>
        </p:nvSpPr>
        <p:spPr>
          <a:xfrm>
            <a:off x="3366390" y="4125584"/>
            <a:ext cx="68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013C6-899B-EE57-900A-45CDB1209303}"/>
              </a:ext>
            </a:extLst>
          </p:cNvPr>
          <p:cNvCxnSpPr/>
          <p:nvPr/>
        </p:nvCxnSpPr>
        <p:spPr>
          <a:xfrm flipV="1">
            <a:off x="3504123" y="4710359"/>
            <a:ext cx="548162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0C28D4-38A3-9DAA-A4C7-8467276B1894}"/>
              </a:ext>
            </a:extLst>
          </p:cNvPr>
          <p:cNvSpPr txBox="1"/>
          <p:nvPr/>
        </p:nvSpPr>
        <p:spPr>
          <a:xfrm>
            <a:off x="3624158" y="4650967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79FB0-18D9-70DF-8BCB-0A90CFD27609}"/>
              </a:ext>
            </a:extLst>
          </p:cNvPr>
          <p:cNvSpPr txBox="1"/>
          <p:nvPr/>
        </p:nvSpPr>
        <p:spPr>
          <a:xfrm>
            <a:off x="4998797" y="3629259"/>
            <a:ext cx="68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C21D4-0278-9543-34EB-6AB7F181D25F}"/>
              </a:ext>
            </a:extLst>
          </p:cNvPr>
          <p:cNvSpPr txBox="1"/>
          <p:nvPr/>
        </p:nvSpPr>
        <p:spPr>
          <a:xfrm>
            <a:off x="5744291" y="3629260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1F0B59-CF72-44AB-CFC8-4673E78F149F}"/>
              </a:ext>
            </a:extLst>
          </p:cNvPr>
          <p:cNvGrpSpPr/>
          <p:nvPr/>
        </p:nvGrpSpPr>
        <p:grpSpPr>
          <a:xfrm>
            <a:off x="5684692" y="3685018"/>
            <a:ext cx="612522" cy="1025342"/>
            <a:chOff x="3320716" y="4422670"/>
            <a:chExt cx="417095" cy="80246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A34623D-053F-3D6D-2576-7C516783BAA3}"/>
                </a:ext>
              </a:extLst>
            </p:cNvPr>
            <p:cNvCxnSpPr/>
            <p:nvPr/>
          </p:nvCxnSpPr>
          <p:spPr>
            <a:xfrm>
              <a:off x="3320716" y="4422670"/>
              <a:ext cx="0" cy="8024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E5B793-6B2C-BA80-02D5-656A92090CD3}"/>
                </a:ext>
              </a:extLst>
            </p:cNvPr>
            <p:cNvCxnSpPr/>
            <p:nvPr/>
          </p:nvCxnSpPr>
          <p:spPr>
            <a:xfrm>
              <a:off x="3336758" y="4823134"/>
              <a:ext cx="40105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67F5739-B756-7D83-7D2A-ABEB77CB5DC6}"/>
              </a:ext>
            </a:extLst>
          </p:cNvPr>
          <p:cNvSpPr txBox="1"/>
          <p:nvPr/>
        </p:nvSpPr>
        <p:spPr>
          <a:xfrm>
            <a:off x="5763756" y="4125585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3BEE9-03DF-1180-9132-77E0D4AD7E4C}"/>
              </a:ext>
            </a:extLst>
          </p:cNvPr>
          <p:cNvSpPr txBox="1"/>
          <p:nvPr/>
        </p:nvSpPr>
        <p:spPr>
          <a:xfrm>
            <a:off x="4981099" y="4125584"/>
            <a:ext cx="68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1ED766-64C1-34C4-4D8C-38AB89853B2A}"/>
              </a:ext>
            </a:extLst>
          </p:cNvPr>
          <p:cNvCxnSpPr/>
          <p:nvPr/>
        </p:nvCxnSpPr>
        <p:spPr>
          <a:xfrm flipV="1">
            <a:off x="5118832" y="4710359"/>
            <a:ext cx="548162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E9FB08F-266A-1D2D-A818-3CA0402F97B4}"/>
              </a:ext>
            </a:extLst>
          </p:cNvPr>
          <p:cNvSpPr txBox="1"/>
          <p:nvPr/>
        </p:nvSpPr>
        <p:spPr>
          <a:xfrm>
            <a:off x="5238867" y="4650967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7B3F7D-21FA-D3FE-E3BD-2065E6F45886}"/>
              </a:ext>
            </a:extLst>
          </p:cNvPr>
          <p:cNvSpPr txBox="1"/>
          <p:nvPr/>
        </p:nvSpPr>
        <p:spPr>
          <a:xfrm>
            <a:off x="6893682" y="3606749"/>
            <a:ext cx="68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17E501-1AFC-BE50-D83E-6B288314A501}"/>
              </a:ext>
            </a:extLst>
          </p:cNvPr>
          <p:cNvSpPr txBox="1"/>
          <p:nvPr/>
        </p:nvSpPr>
        <p:spPr>
          <a:xfrm>
            <a:off x="7639176" y="3606750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990416-2B2E-2724-769F-D0305E8445D1}"/>
              </a:ext>
            </a:extLst>
          </p:cNvPr>
          <p:cNvGrpSpPr/>
          <p:nvPr/>
        </p:nvGrpSpPr>
        <p:grpSpPr>
          <a:xfrm>
            <a:off x="7579577" y="3662508"/>
            <a:ext cx="612522" cy="1025342"/>
            <a:chOff x="3320716" y="4422670"/>
            <a:chExt cx="417095" cy="80246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0BCF2E-3F9A-5D4E-B9D2-8DEBDC706E93}"/>
                </a:ext>
              </a:extLst>
            </p:cNvPr>
            <p:cNvCxnSpPr/>
            <p:nvPr/>
          </p:nvCxnSpPr>
          <p:spPr>
            <a:xfrm>
              <a:off x="3320716" y="4422670"/>
              <a:ext cx="0" cy="8024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BF5AA4-399F-3C53-7BBA-709AE825F54C}"/>
                </a:ext>
              </a:extLst>
            </p:cNvPr>
            <p:cNvCxnSpPr/>
            <p:nvPr/>
          </p:nvCxnSpPr>
          <p:spPr>
            <a:xfrm>
              <a:off x="3336758" y="4823134"/>
              <a:ext cx="40105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A7E25E5-BA56-CC8F-FF56-E65EA83C3324}"/>
              </a:ext>
            </a:extLst>
          </p:cNvPr>
          <p:cNvSpPr txBox="1"/>
          <p:nvPr/>
        </p:nvSpPr>
        <p:spPr>
          <a:xfrm>
            <a:off x="7658641" y="4103075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AA8CB-04CE-49EC-B883-0BE57AC2AD1B}"/>
              </a:ext>
            </a:extLst>
          </p:cNvPr>
          <p:cNvSpPr txBox="1"/>
          <p:nvPr/>
        </p:nvSpPr>
        <p:spPr>
          <a:xfrm>
            <a:off x="6893263" y="4103074"/>
            <a:ext cx="68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D75777-92E6-6FF1-AFF5-C11745938CDB}"/>
              </a:ext>
            </a:extLst>
          </p:cNvPr>
          <p:cNvCxnSpPr/>
          <p:nvPr/>
        </p:nvCxnSpPr>
        <p:spPr>
          <a:xfrm flipV="1">
            <a:off x="7013717" y="4687849"/>
            <a:ext cx="548162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FD7026F-8D19-E78F-4BD8-E25290635D8B}"/>
              </a:ext>
            </a:extLst>
          </p:cNvPr>
          <p:cNvSpPr txBox="1"/>
          <p:nvPr/>
        </p:nvSpPr>
        <p:spPr>
          <a:xfrm>
            <a:off x="7133752" y="4628457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36275C-C581-B779-CFE7-03B6654E6F3B}"/>
              </a:ext>
            </a:extLst>
          </p:cNvPr>
          <p:cNvSpPr txBox="1"/>
          <p:nvPr/>
        </p:nvSpPr>
        <p:spPr>
          <a:xfrm>
            <a:off x="9540296" y="3557154"/>
            <a:ext cx="68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DC978F-3432-BEAF-D7D1-568428106714}"/>
              </a:ext>
            </a:extLst>
          </p:cNvPr>
          <p:cNvSpPr txBox="1"/>
          <p:nvPr/>
        </p:nvSpPr>
        <p:spPr>
          <a:xfrm>
            <a:off x="10285790" y="3557155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FE1FF0-16AA-CDEC-A05E-B54A11ECDDA2}"/>
              </a:ext>
            </a:extLst>
          </p:cNvPr>
          <p:cNvGrpSpPr/>
          <p:nvPr/>
        </p:nvGrpSpPr>
        <p:grpSpPr>
          <a:xfrm>
            <a:off x="10226191" y="3612913"/>
            <a:ext cx="612522" cy="1025342"/>
            <a:chOff x="3320716" y="4422670"/>
            <a:chExt cx="417095" cy="80246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B9F668-A96C-FE66-DAA0-6E416A2E1B4E}"/>
                </a:ext>
              </a:extLst>
            </p:cNvPr>
            <p:cNvCxnSpPr/>
            <p:nvPr/>
          </p:nvCxnSpPr>
          <p:spPr>
            <a:xfrm>
              <a:off x="3320716" y="4422670"/>
              <a:ext cx="0" cy="80246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53402D-2537-E2C7-D048-4FEFE54B2A0A}"/>
                </a:ext>
              </a:extLst>
            </p:cNvPr>
            <p:cNvCxnSpPr/>
            <p:nvPr/>
          </p:nvCxnSpPr>
          <p:spPr>
            <a:xfrm>
              <a:off x="3336758" y="4823134"/>
              <a:ext cx="40105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4805697-A7BA-5AFC-FB48-A85EED923674}"/>
              </a:ext>
            </a:extLst>
          </p:cNvPr>
          <p:cNvSpPr txBox="1"/>
          <p:nvPr/>
        </p:nvSpPr>
        <p:spPr>
          <a:xfrm>
            <a:off x="10305255" y="4053480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BDA7D4-0B23-7B53-7B0D-146898EDBE93}"/>
              </a:ext>
            </a:extLst>
          </p:cNvPr>
          <p:cNvSpPr txBox="1"/>
          <p:nvPr/>
        </p:nvSpPr>
        <p:spPr>
          <a:xfrm>
            <a:off x="9522598" y="4053479"/>
            <a:ext cx="68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8A7578-9BEB-192F-162D-EBE7A100A755}"/>
              </a:ext>
            </a:extLst>
          </p:cNvPr>
          <p:cNvCxnSpPr/>
          <p:nvPr/>
        </p:nvCxnSpPr>
        <p:spPr>
          <a:xfrm flipV="1">
            <a:off x="9660331" y="4638254"/>
            <a:ext cx="548162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95E6DCA-E36B-60D0-49CC-6DC8848758B2}"/>
              </a:ext>
            </a:extLst>
          </p:cNvPr>
          <p:cNvSpPr txBox="1"/>
          <p:nvPr/>
        </p:nvSpPr>
        <p:spPr>
          <a:xfrm>
            <a:off x="9780366" y="4578862"/>
            <a:ext cx="38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BD9839-8C9F-25F0-B456-6EED6E3A29B4}"/>
              </a:ext>
            </a:extLst>
          </p:cNvPr>
          <p:cNvGrpSpPr/>
          <p:nvPr/>
        </p:nvGrpSpPr>
        <p:grpSpPr>
          <a:xfrm>
            <a:off x="3252617" y="5192760"/>
            <a:ext cx="7130545" cy="1566620"/>
            <a:chOff x="2998137" y="4676477"/>
            <a:chExt cx="7130545" cy="1566620"/>
          </a:xfrm>
        </p:grpSpPr>
        <p:sp>
          <p:nvSpPr>
            <p:cNvPr id="42" name="Rounded Rectangular Callout 8">
              <a:extLst>
                <a:ext uri="{FF2B5EF4-FFF2-40B4-BE49-F238E27FC236}">
                  <a16:creationId xmlns:a16="http://schemas.microsoft.com/office/drawing/2014/main" id="{669B7A92-491F-2697-D8B9-0D2BA89A5590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EllipseCallout">
              <a:avLst>
                <a:gd name="adj1" fmla="val -54541"/>
                <a:gd name="adj2" fmla="val -34948"/>
              </a:avLst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55F6A5-4379-ECB0-642F-F412E5623CC9}"/>
                </a:ext>
              </a:extLst>
            </p:cNvPr>
            <p:cNvSpPr txBox="1"/>
            <p:nvPr/>
          </p:nvSpPr>
          <p:spPr>
            <a:xfrm>
              <a:off x="2998137" y="4676477"/>
              <a:ext cx="7130545" cy="1514773"/>
            </a:xfrm>
            <a:prstGeom prst="wedgeEllipseCallout">
              <a:avLst>
                <a:gd name="adj1" fmla="val -55668"/>
                <a:gd name="adj2" fmla="val -4741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GB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vi-VN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Chậu cây nào ở câu a ghi phép chia có số dư là 3?</a:t>
              </a:r>
              <a:endPara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4" name="Picture 2" descr="https://img.loigiaihay.com/picture/2022/0304/bai-1-trang-74.PNG">
            <a:extLst>
              <a:ext uri="{FF2B5EF4-FFF2-40B4-BE49-F238E27FC236}">
                <a16:creationId xmlns:a16="http://schemas.microsoft.com/office/drawing/2014/main" id="{06326582-2BD0-C53D-7403-E4DC2788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89" y="352924"/>
            <a:ext cx="7472323" cy="31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9E063FAF-D0F6-5D77-4F80-B6604E30A8EF}"/>
              </a:ext>
            </a:extLst>
          </p:cNvPr>
          <p:cNvSpPr/>
          <p:nvPr/>
        </p:nvSpPr>
        <p:spPr>
          <a:xfrm>
            <a:off x="4620126" y="3188368"/>
            <a:ext cx="1684421" cy="200927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2F336BD3-A732-E50C-7ED6-9D9775BEA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4"/>
          <a:stretch/>
        </p:blipFill>
        <p:spPr>
          <a:xfrm>
            <a:off x="-201383" y="3826829"/>
            <a:ext cx="3550640" cy="30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3" grpId="0"/>
      <p:bldP spid="14" grpId="0"/>
      <p:bldP spid="15" grpId="0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/>
      <p:bldP spid="32" grpId="0"/>
      <p:bldP spid="33" grpId="0"/>
      <p:bldP spid="37" grpId="0"/>
      <p:bldP spid="38" grpId="0"/>
      <p:bldP spid="40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9603" y="308730"/>
            <a:ext cx="956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4380776-F1DF-4386-80C4-5DAB8F1A1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97" y="1599616"/>
            <a:ext cx="4156124" cy="33557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5D715AD-829D-49C8-8357-CEA13AEF3FBA}"/>
              </a:ext>
            </a:extLst>
          </p:cNvPr>
          <p:cNvGrpSpPr/>
          <p:nvPr/>
        </p:nvGrpSpPr>
        <p:grpSpPr>
          <a:xfrm>
            <a:off x="1537310" y="1089769"/>
            <a:ext cx="2251928" cy="2811320"/>
            <a:chOff x="1716718" y="1992174"/>
            <a:chExt cx="1715828" cy="2811320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A5C3775-B4CF-4EFA-AEFD-C619B1979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D495B0-6AA4-4EAB-BF1A-A0FBADAE831F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17 :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B4811-164F-4B18-A10D-CB65265F1F5B}"/>
              </a:ext>
            </a:extLst>
          </p:cNvPr>
          <p:cNvGrpSpPr/>
          <p:nvPr/>
        </p:nvGrpSpPr>
        <p:grpSpPr>
          <a:xfrm>
            <a:off x="316089" y="3611390"/>
            <a:ext cx="2251928" cy="2811320"/>
            <a:chOff x="1716718" y="1992174"/>
            <a:chExt cx="1715828" cy="2811320"/>
          </a:xfrm>
        </p:grpSpPr>
        <p:pic>
          <p:nvPicPr>
            <p:cNvPr id="40" name="Picture 3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9610559-4C1E-4F7A-AC1D-C2DD118F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FDD100E-E3FE-47D1-BE78-7CBB7274B569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4A0A65-D774-4B80-8FC3-0B2E8AD1A8D3}"/>
              </a:ext>
            </a:extLst>
          </p:cNvPr>
          <p:cNvGrpSpPr/>
          <p:nvPr/>
        </p:nvGrpSpPr>
        <p:grpSpPr>
          <a:xfrm>
            <a:off x="4914395" y="4685578"/>
            <a:ext cx="2251928" cy="2811320"/>
            <a:chOff x="1716718" y="1992174"/>
            <a:chExt cx="1715828" cy="2811320"/>
          </a:xfrm>
        </p:grpSpPr>
        <p:pic>
          <p:nvPicPr>
            <p:cNvPr id="45" name="Picture 4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481E597-A3F2-4806-BC4D-53619550C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82D913-C73F-499F-87D7-FCAD37BF8F3A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34 : 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A5352D-214B-4E28-BFE1-345B3333B2E8}"/>
              </a:ext>
            </a:extLst>
          </p:cNvPr>
          <p:cNvGrpSpPr/>
          <p:nvPr/>
        </p:nvGrpSpPr>
        <p:grpSpPr>
          <a:xfrm>
            <a:off x="8407928" y="2915769"/>
            <a:ext cx="2251928" cy="2811320"/>
            <a:chOff x="1716718" y="1992174"/>
            <a:chExt cx="1715828" cy="2811320"/>
          </a:xfrm>
        </p:grpSpPr>
        <p:pic>
          <p:nvPicPr>
            <p:cNvPr id="48" name="Picture 4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136708D-7484-4EFC-80BB-96E47241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1B86E63-1F07-45C8-A728-2BF958CA0EA7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16 : 6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A5294B-4F19-4F5D-9F2D-252711CC0972}"/>
              </a:ext>
            </a:extLst>
          </p:cNvPr>
          <p:cNvGrpSpPr/>
          <p:nvPr/>
        </p:nvGrpSpPr>
        <p:grpSpPr>
          <a:xfrm>
            <a:off x="6937943" y="730287"/>
            <a:ext cx="2251928" cy="2811320"/>
            <a:chOff x="1716718" y="1992174"/>
            <a:chExt cx="1715828" cy="2811320"/>
          </a:xfrm>
        </p:grpSpPr>
        <p:pic>
          <p:nvPicPr>
            <p:cNvPr id="64" name="Picture 6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130317A-B0F3-4C4D-90A0-927BBDD2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099CA8F-4D10-44E7-9FB2-63926AD2760C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7</a:t>
              </a:r>
            </a:p>
          </p:txBody>
        </p:sp>
      </p:grpSp>
      <p:sp>
        <p:nvSpPr>
          <p:cNvPr id="66" name="Google Shape;470;p34">
            <a:extLst>
              <a:ext uri="{FF2B5EF4-FFF2-40B4-BE49-F238E27FC236}">
                <a16:creationId xmlns:a16="http://schemas.microsoft.com/office/drawing/2014/main" id="{BCCD69B5-E944-41A6-A368-5309D04BD38B}"/>
              </a:ext>
            </a:extLst>
          </p:cNvPr>
          <p:cNvSpPr txBox="1">
            <a:spLocks/>
          </p:cNvSpPr>
          <p:nvPr/>
        </p:nvSpPr>
        <p:spPr>
          <a:xfrm>
            <a:off x="1689904" y="2581106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dư 1</a:t>
            </a:r>
          </a:p>
        </p:txBody>
      </p:sp>
      <p:sp>
        <p:nvSpPr>
          <p:cNvPr id="67" name="Google Shape;470;p34">
            <a:extLst>
              <a:ext uri="{FF2B5EF4-FFF2-40B4-BE49-F238E27FC236}">
                <a16:creationId xmlns:a16="http://schemas.microsoft.com/office/drawing/2014/main" id="{99C30E05-8F18-4F62-8C97-890F97D5F7AE}"/>
              </a:ext>
            </a:extLst>
          </p:cNvPr>
          <p:cNvSpPr txBox="1">
            <a:spLocks/>
          </p:cNvSpPr>
          <p:nvPr/>
        </p:nvSpPr>
        <p:spPr>
          <a:xfrm>
            <a:off x="758191" y="5128083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dư 4</a:t>
            </a:r>
          </a:p>
        </p:txBody>
      </p:sp>
      <p:sp>
        <p:nvSpPr>
          <p:cNvPr id="68" name="Google Shape;470;p34">
            <a:extLst>
              <a:ext uri="{FF2B5EF4-FFF2-40B4-BE49-F238E27FC236}">
                <a16:creationId xmlns:a16="http://schemas.microsoft.com/office/drawing/2014/main" id="{A51B4261-16BE-4DEF-A6F5-52AFCD2A0083}"/>
              </a:ext>
            </a:extLst>
          </p:cNvPr>
          <p:cNvSpPr txBox="1">
            <a:spLocks/>
          </p:cNvSpPr>
          <p:nvPr/>
        </p:nvSpPr>
        <p:spPr>
          <a:xfrm>
            <a:off x="6733006" y="5695048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dư 4 </a:t>
            </a:r>
          </a:p>
        </p:txBody>
      </p:sp>
      <p:sp>
        <p:nvSpPr>
          <p:cNvPr id="69" name="Google Shape;470;p34">
            <a:extLst>
              <a:ext uri="{FF2B5EF4-FFF2-40B4-BE49-F238E27FC236}">
                <a16:creationId xmlns:a16="http://schemas.microsoft.com/office/drawing/2014/main" id="{85049606-B8AC-4D60-8B52-A002C6BDEBA3}"/>
              </a:ext>
            </a:extLst>
          </p:cNvPr>
          <p:cNvSpPr txBox="1">
            <a:spLocks/>
          </p:cNvSpPr>
          <p:nvPr/>
        </p:nvSpPr>
        <p:spPr>
          <a:xfrm>
            <a:off x="8816833" y="4361055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dư 4 </a:t>
            </a:r>
          </a:p>
        </p:txBody>
      </p:sp>
      <p:sp>
        <p:nvSpPr>
          <p:cNvPr id="70" name="Google Shape;470;p34">
            <a:extLst>
              <a:ext uri="{FF2B5EF4-FFF2-40B4-BE49-F238E27FC236}">
                <a16:creationId xmlns:a16="http://schemas.microsoft.com/office/drawing/2014/main" id="{544B0B5D-CD1D-4456-BC59-D4C0F07361A3}"/>
              </a:ext>
            </a:extLst>
          </p:cNvPr>
          <p:cNvSpPr txBox="1">
            <a:spLocks/>
          </p:cNvSpPr>
          <p:nvPr/>
        </p:nvSpPr>
        <p:spPr>
          <a:xfrm>
            <a:off x="8133490" y="1943664"/>
            <a:ext cx="2041109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 dư 5 </a:t>
            </a:r>
          </a:p>
        </p:txBody>
      </p:sp>
    </p:spTree>
    <p:extLst>
      <p:ext uri="{BB962C8B-B14F-4D97-AF65-F5344CB8AC3E}">
        <p14:creationId xmlns:p14="http://schemas.microsoft.com/office/powerpoint/2010/main" val="35027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6991 L 0.06172 -0.06968 C 0.06406 -0.06042 0.06628 -0.05023 0.06953 -0.04097 C 0.08021 -0.01065 0.10247 0.03148 0.10963 0.0618 C 0.11081 0.06759 0.11224 0.07338 0.11341 0.07916 C 0.11654 0.09282 0.11484 0.08958 0.11953 0.10555 C 0.1207 0.10949 0.12174 0.11389 0.12357 0.11736 C 0.12786 0.12615 0.13372 0.13148 0.13958 0.13796 C 0.1401 0.13981 0.14075 0.14166 0.14154 0.14375 C 0.14245 0.14606 0.14362 0.14838 0.1444 0.15092 C 0.14805 0.16273 0.14401 0.1574 0.14974 0.16296 " pathEditMode="relative" rAng="0" ptsTypes="AAAAAA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1 -0.07662 L 0.06211 -0.07662 C 0.0776 -0.08796 0.09297 -0.1 0.10859 -0.11042 C 0.14101 -0.13264 0.17448 -0.15023 0.20638 -0.17477 C 0.21523 -0.18148 0.22396 -0.18889 0.23294 -0.19491 C 0.23906 -0.19907 0.24583 -0.20069 0.25195 -0.20509 C 0.26328 -0.21319 0.2737 -0.22477 0.28516 -0.23217 C 0.30508 -0.24467 0.32604 -0.25162 0.34596 -0.26412 C 0.3513 -0.26759 0.35651 -0.27199 0.36211 -0.2743 C 0.36862 -0.27708 0.37539 -0.27754 0.38203 -0.2794 C 0.38893 -0.28449 0.39583 -0.28981 0.40286 -0.29444 C 0.4151 -0.30254 0.41654 -0.30254 0.4276 -0.30625 C 0.43698 -0.31481 0.42786 -0.30764 0.44844 -0.31319 C 0.45325 -0.31435 0.45794 -0.31643 0.46276 -0.31805 C 0.4681 -0.31759 0.47357 -0.31852 0.47878 -0.31643 C 0.47995 -0.31597 0.48021 -0.31319 0.48073 -0.31134 C 0.48151 -0.3081 0.4819 -0.30463 0.48268 -0.30139 C 0.48737 -0.28032 0.48242 -0.30579 0.48555 -0.28958 " pathEditMode="relative" ptsTypes="AAAAAAAAAAAAAAAA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19444 L 0.01055 -0.19444 C 0.01302 -0.20694 0.01472 -0.2199 0.0181 -0.23171 C 0.02019 -0.23935 0.02383 -0.24513 0.0267 -0.25185 C 0.05065 -0.31088 0.04076 -0.29467 0.07409 -0.34652 C 0.08685 -0.3662 0.11302 -0.40393 0.11302 -0.40393 C 0.11433 -0.40833 0.11511 -0.41365 0.1168 -0.41736 C 0.12709 -0.43935 0.12878 -0.44004 0.13972 -0.45277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9 -0.1456 L -0.03099 -0.1456 C -0.03984 -0.16759 -0.03711 -0.16365 -0.05768 -0.18449 C -0.08893 -0.21643 -0.08242 -0.21273 -0.10325 -0.22014 C -0.10573 -0.22222 -0.10807 -0.22546 -0.11081 -0.22685 C -0.11393 -0.22824 -0.11719 -0.22754 -0.12031 -0.22847 C -0.12135 -0.2287 -0.12213 -0.22986 -0.12318 -0.23009 C -0.12604 -0.23102 -0.12891 -0.23125 -0.13164 -0.23194 C -0.13359 -0.23287 -0.13542 -0.23518 -0.13737 -0.23518 C -0.1431 -0.23565 -0.14883 -0.23403 -0.15443 -0.23356 C -0.15664 -0.23333 -0.15885 -0.23356 -0.16107 -0.23356 " pathEditMode="relative" ptsTypes="AAAAAAAAAAA">
                                      <p:cBhvr>
                                        <p:cTn id="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-0.06481 L -0.04714 -0.06458 C -0.0582 -0.04745 -0.06537 -0.02199 -0.08008 -0.01273 C -0.11198 0.00787 -0.0974 -0.0037 -0.12865 0.02616 C -0.13099 0.02824 -0.13307 0.03079 -0.13542 0.03287 C -0.13841 0.03588 -0.1418 0.03773 -0.1444 0.04144 C -0.14831 0.0463 -0.15169 0.05209 -0.15573 0.05648 C -0.15964 0.06065 -0.16445 0.0625 -0.16836 0.06667 C -0.17123 0.06991 -0.17344 0.07477 -0.17617 0.07847 C -0.17722 0.07986 -0.17839 0.08079 -0.17943 0.08195 " pathEditMode="relative" rAng="0" ptsTypes="AAAAAAAAAA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91328BC-C9E3-2546-B6C9-3C687C4FA721}"/>
              </a:ext>
            </a:extLst>
          </p:cNvPr>
          <p:cNvSpPr/>
          <p:nvPr/>
        </p:nvSpPr>
        <p:spPr>
          <a:xfrm>
            <a:off x="218364" y="126080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BC64DA-B21E-37E6-7C57-7F2798D314E3}"/>
              </a:ext>
            </a:extLst>
          </p:cNvPr>
          <p:cNvSpPr/>
          <p:nvPr/>
        </p:nvSpPr>
        <p:spPr>
          <a:xfrm>
            <a:off x="372680" y="289853"/>
            <a:ext cx="114922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8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Rô-bốt chia 56 con cá vào các rổ, mỗi rổ 8 con cá. Hỏi Rô-bốt chia được bao nhiêu rổ cá như vậy?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873406D9-2CCB-F206-FD65-362C8846A0D5}"/>
              </a:ext>
            </a:extLst>
          </p:cNvPr>
          <p:cNvSpPr/>
          <p:nvPr/>
        </p:nvSpPr>
        <p:spPr>
          <a:xfrm>
            <a:off x="2539621" y="321937"/>
            <a:ext cx="5582653" cy="6383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F08B838B-878C-1C68-5A26-AF5CDD2D902F}"/>
              </a:ext>
            </a:extLst>
          </p:cNvPr>
          <p:cNvSpPr/>
          <p:nvPr/>
        </p:nvSpPr>
        <p:spPr>
          <a:xfrm>
            <a:off x="8218528" y="354021"/>
            <a:ext cx="3584686" cy="6383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 w="571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FF25E-06CC-A148-8C0F-A5A01EE89358}"/>
              </a:ext>
            </a:extLst>
          </p:cNvPr>
          <p:cNvSpPr/>
          <p:nvPr/>
        </p:nvSpPr>
        <p:spPr>
          <a:xfrm>
            <a:off x="4440420" y="3532746"/>
            <a:ext cx="72831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i="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en-GB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GB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</a:t>
            </a:r>
            <a:r>
              <a:rPr lang="en-GB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bốt</a:t>
            </a:r>
            <a:r>
              <a:rPr lang="en-GB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56 : 8 = 7 (rổ cá)</a:t>
            </a:r>
          </a:p>
          <a:p>
            <a:pPr algn="ctr"/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rổ cá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A1836-5479-7B7D-F52E-373A85E25D45}"/>
              </a:ext>
            </a:extLst>
          </p:cNvPr>
          <p:cNvSpPr/>
          <p:nvPr/>
        </p:nvSpPr>
        <p:spPr>
          <a:xfrm>
            <a:off x="2329392" y="1551737"/>
            <a:ext cx="4918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GB" sz="4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sz="4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con cá: 1 rổ</a:t>
            </a:r>
          </a:p>
          <a:p>
            <a:pPr lvl="0" algn="ctr"/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con cá: ... rổ?</a:t>
            </a: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id="{C9C06E69-701D-A1B2-2C86-552A33657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210" y="3545078"/>
            <a:ext cx="3150364" cy="3150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3FEEC-F874-AC41-FC92-01F215E6B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1" b="89988" l="36125" r="66505">
                        <a14:foregroundMark x1="42840" y1="28519" x2="41909" y2="35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7953" r="32690" b="42222"/>
          <a:stretch/>
        </p:blipFill>
        <p:spPr>
          <a:xfrm>
            <a:off x="7409990" y="1784334"/>
            <a:ext cx="1617076" cy="1748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FA5907-6F4C-8DEA-E441-74B1D07B6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422" b="89988" l="62338" r="94701">
                        <a14:foregroundMark x1="66667" y1="62015" x2="75566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92" t="48654" r="5556" b="10878"/>
          <a:stretch/>
        </p:blipFill>
        <p:spPr>
          <a:xfrm>
            <a:off x="9027066" y="1766995"/>
            <a:ext cx="2049505" cy="16190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F5F727-7519-3634-E007-306BF6C53D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1" b="56857" l="4450" r="37217">
                        <a14:foregroundMark x1="28641" y1="32767" x2="32524" y2="36711"/>
                        <a14:foregroundMark x1="29571" y1="39745" x2="29571" y2="34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7" t="14269" r="62943" b="46433"/>
          <a:stretch/>
        </p:blipFill>
        <p:spPr>
          <a:xfrm>
            <a:off x="913257" y="1849404"/>
            <a:ext cx="1748589" cy="13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234</Words>
  <Application>Microsoft Office PowerPoint</Application>
  <PresentationFormat>Widescreen</PresentationFormat>
  <Paragraphs>55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等线</vt:lpstr>
      <vt:lpstr>#9Slide07 HoneyCream</vt:lpstr>
      <vt:lpstr>Arial</vt:lpstr>
      <vt:lpstr>Calibri</vt:lpstr>
      <vt:lpstr>Cambria</vt:lpstr>
      <vt:lpstr>OpenSans</vt:lpstr>
      <vt:lpstr>SVN-Newton</vt:lpstr>
      <vt:lpstr>Times New Roman</vt:lpstr>
      <vt:lpstr>UTM Avo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1055</dc:title>
  <dc:creator>DELL</dc:creator>
  <cp:lastModifiedBy>SURFACE</cp:lastModifiedBy>
  <cp:revision>124</cp:revision>
  <dcterms:modified xsi:type="dcterms:W3CDTF">2025-11-10T05:14:01Z</dcterms:modified>
</cp:coreProperties>
</file>