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0"/>
  </p:notesMasterIdLst>
  <p:sldIdLst>
    <p:sldId id="2007577184" r:id="rId3"/>
    <p:sldId id="2654" r:id="rId4"/>
    <p:sldId id="2656" r:id="rId5"/>
    <p:sldId id="2659" r:id="rId6"/>
    <p:sldId id="2660" r:id="rId7"/>
    <p:sldId id="2661" r:id="rId8"/>
    <p:sldId id="26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2F8F-AAA5-4D3D-83D0-6F9F0FB8B46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29A9-42F3-4D6E-8D43-C6FBF685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3307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0322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24027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10574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61462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7257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8586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90387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64931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15341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630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6230A4-EB5E-E756-F354-7AD8284341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10/11/2025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D63F7E-B2C4-BE45-9534-B41E92BDB5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2" y="3730353"/>
            <a:ext cx="8510345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TIẾNG VIỆT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F2E6E3-BC05-478E-C3A8-3BDC77C90A13}"/>
              </a:ext>
            </a:extLst>
          </p:cNvPr>
          <p:cNvSpPr txBox="1"/>
          <p:nvPr/>
        </p:nvSpPr>
        <p:spPr>
          <a:xfrm>
            <a:off x="3201123" y="58009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99A0D-BACE-0039-980F-45E54D8228A9}"/>
              </a:ext>
            </a:extLst>
          </p:cNvPr>
          <p:cNvSpPr txBox="1"/>
          <p:nvPr/>
        </p:nvSpPr>
        <p:spPr>
          <a:xfrm>
            <a:off x="2097156" y="1217360"/>
            <a:ext cx="80308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(Trích)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yêu đồ đạc trong nhà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 em trò chuyện như là bạn thân.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Cái bàn kể chuyện rừng xanh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Quạt nan mang đến gió lành trời xa.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 hồ giọng nói thiết tha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Nhắc em ngày tháng thường là trôi mau.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Ngọn đèn sáng giữa trời khuya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Như ngôi sao nhỏ gọi về niềm vui.</a:t>
            </a:r>
          </a:p>
          <a:p>
            <a:pPr lvl="0" algn="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(Phan Thị Thanh Nhàn)</a:t>
            </a:r>
          </a:p>
        </p:txBody>
      </p:sp>
    </p:spTree>
    <p:extLst>
      <p:ext uri="{BB962C8B-B14F-4D97-AF65-F5344CB8AC3E}">
        <p14:creationId xmlns:p14="http://schemas.microsoft.com/office/powerpoint/2010/main" val="224230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3158BB4-8AFD-32E4-CB64-A3F36F2ED506}"/>
              </a:ext>
            </a:extLst>
          </p:cNvPr>
          <p:cNvGrpSpPr/>
          <p:nvPr/>
        </p:nvGrpSpPr>
        <p:grpSpPr>
          <a:xfrm>
            <a:off x="3970552" y="449621"/>
            <a:ext cx="4402863" cy="796429"/>
            <a:chOff x="843297" y="121209"/>
            <a:chExt cx="836847" cy="1442332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D0E971CB-6F37-2C96-FA83-813DE5180952}"/>
                </a:ext>
              </a:extLst>
            </p:cNvPr>
            <p:cNvSpPr/>
            <p:nvPr/>
          </p:nvSpPr>
          <p:spPr>
            <a:xfrm>
              <a:off x="843297" y="212308"/>
              <a:ext cx="830840" cy="1351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933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5124B4-7246-71AB-1EB4-F6D5F08B32EA}"/>
                </a:ext>
              </a:extLst>
            </p:cNvPr>
            <p:cNvSpPr txBox="1"/>
            <p:nvPr/>
          </p:nvSpPr>
          <p:spPr>
            <a:xfrm>
              <a:off x="849304" y="121209"/>
              <a:ext cx="830840" cy="139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4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endParaRPr lang="en-US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45666F-66BB-074C-BB4A-651B5C4F4C20}"/>
              </a:ext>
            </a:extLst>
          </p:cNvPr>
          <p:cNvGrpSpPr/>
          <p:nvPr/>
        </p:nvGrpSpPr>
        <p:grpSpPr>
          <a:xfrm>
            <a:off x="4188240" y="1872614"/>
            <a:ext cx="3434715" cy="2035175"/>
            <a:chOff x="3957750" y="1868046"/>
            <a:chExt cx="3434715" cy="2035175"/>
          </a:xfrm>
        </p:grpSpPr>
        <p:pic>
          <p:nvPicPr>
            <p:cNvPr id="27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id="{B8D5B2E0-50F2-0774-29A5-D83E35706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957750" y="1868046"/>
              <a:ext cx="3434715" cy="20351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26EE7A-08F8-18A6-2785-7E374066DCFD}"/>
                </a:ext>
              </a:extLst>
            </p:cNvPr>
            <p:cNvSpPr txBox="1"/>
            <p:nvPr/>
          </p:nvSpPr>
          <p:spPr>
            <a:xfrm>
              <a:off x="4336493" y="2537439"/>
              <a:ext cx="2877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rừng xanh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F1E5E5-EA59-79D5-CDC8-30B4A7CE3F7B}"/>
              </a:ext>
            </a:extLst>
          </p:cNvPr>
          <p:cNvGrpSpPr/>
          <p:nvPr/>
        </p:nvGrpSpPr>
        <p:grpSpPr>
          <a:xfrm>
            <a:off x="6442753" y="4234364"/>
            <a:ext cx="3434715" cy="2035175"/>
            <a:chOff x="8166417" y="1966913"/>
            <a:chExt cx="3434715" cy="2035175"/>
          </a:xfrm>
        </p:grpSpPr>
        <p:pic>
          <p:nvPicPr>
            <p:cNvPr id="30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id="{660761CD-49AD-B82F-C4D0-A8A90315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166417" y="1966913"/>
              <a:ext cx="3434715" cy="203517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EDEE7C-AF7D-28FC-8937-8A7ED049B84E}"/>
                </a:ext>
              </a:extLst>
            </p:cNvPr>
            <p:cNvSpPr txBox="1"/>
            <p:nvPr/>
          </p:nvSpPr>
          <p:spPr>
            <a:xfrm>
              <a:off x="8852719" y="2654339"/>
              <a:ext cx="26422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quạt nan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1AB000-B211-EDC3-C971-8EB05C0F858A}"/>
              </a:ext>
            </a:extLst>
          </p:cNvPr>
          <p:cNvGrpSpPr/>
          <p:nvPr/>
        </p:nvGrpSpPr>
        <p:grpSpPr>
          <a:xfrm>
            <a:off x="2240392" y="4324983"/>
            <a:ext cx="3434715" cy="1962785"/>
            <a:chOff x="462137" y="4277042"/>
            <a:chExt cx="3434715" cy="1962785"/>
          </a:xfrm>
        </p:grpSpPr>
        <p:pic>
          <p:nvPicPr>
            <p:cNvPr id="33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id="{0C884DED-A4C4-672E-3913-987FD4ED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2137" y="4277042"/>
              <a:ext cx="3434715" cy="196278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9F7611-E991-CD19-DA46-ED396BE7EDC9}"/>
                </a:ext>
              </a:extLst>
            </p:cNvPr>
            <p:cNvSpPr txBox="1"/>
            <p:nvPr/>
          </p:nvSpPr>
          <p:spPr>
            <a:xfrm>
              <a:off x="1028404" y="5011267"/>
              <a:ext cx="28670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thiết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tha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E958D6-D286-3F41-B1F2-6262BC37E825}"/>
              </a:ext>
            </a:extLst>
          </p:cNvPr>
          <p:cNvGrpSpPr/>
          <p:nvPr/>
        </p:nvGrpSpPr>
        <p:grpSpPr>
          <a:xfrm>
            <a:off x="7800611" y="2021205"/>
            <a:ext cx="3676258" cy="1962785"/>
            <a:chOff x="8294519" y="4513775"/>
            <a:chExt cx="3676258" cy="1962785"/>
          </a:xfrm>
        </p:grpSpPr>
        <p:pic>
          <p:nvPicPr>
            <p:cNvPr id="36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id="{DB5FF900-FC42-5F49-8CEB-F4F2A704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94519" y="4513775"/>
              <a:ext cx="3434715" cy="196278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53BA04-C264-D964-E3D4-30EC1696C47B}"/>
                </a:ext>
              </a:extLst>
            </p:cNvPr>
            <p:cNvSpPr txBox="1"/>
            <p:nvPr/>
          </p:nvSpPr>
          <p:spPr>
            <a:xfrm>
              <a:off x="8771975" y="5141224"/>
              <a:ext cx="31988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trời khuya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3A89CF-B3DD-A373-2A91-5FBA5BF6D968}"/>
              </a:ext>
            </a:extLst>
          </p:cNvPr>
          <p:cNvGrpSpPr/>
          <p:nvPr/>
        </p:nvGrpSpPr>
        <p:grpSpPr>
          <a:xfrm>
            <a:off x="575870" y="1904240"/>
            <a:ext cx="3434715" cy="1962785"/>
            <a:chOff x="-857658" y="2004777"/>
            <a:chExt cx="3434715" cy="1962785"/>
          </a:xfrm>
        </p:grpSpPr>
        <p:pic>
          <p:nvPicPr>
            <p:cNvPr id="39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id="{7350AFE9-BB46-4B94-830D-F1CA8F18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857658" y="2004777"/>
              <a:ext cx="3434715" cy="196278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3405C2-1242-CD60-53B6-D961C9F1BBAD}"/>
                </a:ext>
              </a:extLst>
            </p:cNvPr>
            <p:cNvSpPr txBox="1"/>
            <p:nvPr/>
          </p:nvSpPr>
          <p:spPr>
            <a:xfrm>
              <a:off x="-484477" y="2700724"/>
              <a:ext cx="2821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trò chuyện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027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96618C46-6A5C-4BD1-CF6C-4D945494D7C3}"/>
              </a:ext>
            </a:extLst>
          </p:cNvPr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5" name="组合 34">
              <a:extLst>
                <a:ext uri="{FF2B5EF4-FFF2-40B4-BE49-F238E27FC236}">
                  <a16:creationId xmlns:a16="http://schemas.microsoft.com/office/drawing/2014/main" id="{E27B670D-25D0-37CD-049A-114A77350936}"/>
                </a:ext>
              </a:extLst>
            </p:cNvPr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5DBC5060-E3F6-EDB8-DBE5-313F0D980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8" name="组合 33">
                <a:extLst>
                  <a:ext uri="{FF2B5EF4-FFF2-40B4-BE49-F238E27FC236}">
                    <a16:creationId xmlns:a16="http://schemas.microsoft.com/office/drawing/2014/main" id="{71AEC720-0A1A-BF25-51AA-7CCC37C6F0AF}"/>
                  </a:ext>
                </a:extLst>
              </p:cNvPr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9" name="组合 19">
                  <a:extLst>
                    <a:ext uri="{FF2B5EF4-FFF2-40B4-BE49-F238E27FC236}">
                      <a16:creationId xmlns:a16="http://schemas.microsoft.com/office/drawing/2014/main" id="{7168C428-3336-1753-D29B-0CEC8A342109}"/>
                    </a:ext>
                  </a:extLst>
                </p:cNvPr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2" name="任意多边形 14">
                    <a:extLst>
                      <a:ext uri="{FF2B5EF4-FFF2-40B4-BE49-F238E27FC236}">
                        <a16:creationId xmlns:a16="http://schemas.microsoft.com/office/drawing/2014/main" id="{EBD1B144-5F20-6F4D-E22E-26064A6B88E2}"/>
                      </a:ext>
                    </a:extLst>
                  </p:cNvPr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3" name="直角三角形 16">
                    <a:extLst>
                      <a:ext uri="{FF2B5EF4-FFF2-40B4-BE49-F238E27FC236}">
                        <a16:creationId xmlns:a16="http://schemas.microsoft.com/office/drawing/2014/main" id="{19632B43-1A73-AC53-3F66-0BE682B1172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" name="矩形 15">
                    <a:extLst>
                      <a:ext uri="{FF2B5EF4-FFF2-40B4-BE49-F238E27FC236}">
                        <a16:creationId xmlns:a16="http://schemas.microsoft.com/office/drawing/2014/main" id="{78F1165B-B11F-C460-7621-F69D4766E94E}"/>
                      </a:ext>
                    </a:extLst>
                  </p:cNvPr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10" name="等腰三角形 31">
                  <a:extLst>
                    <a:ext uri="{FF2B5EF4-FFF2-40B4-BE49-F238E27FC236}">
                      <a16:creationId xmlns:a16="http://schemas.microsoft.com/office/drawing/2014/main" id="{5851F855-FD7C-8FD4-4ACF-99691DD29519}"/>
                    </a:ext>
                  </a:extLst>
                </p:cNvPr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1" name="圆角矩形 32">
                  <a:extLst>
                    <a:ext uri="{FF2B5EF4-FFF2-40B4-BE49-F238E27FC236}">
                      <a16:creationId xmlns:a16="http://schemas.microsoft.com/office/drawing/2014/main" id="{411D365D-A550-0C10-ACA4-C8BF82E9C3E1}"/>
                    </a:ext>
                  </a:extLst>
                </p:cNvPr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p:grpSp>
        </p:grp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6AFCFF44-FDF8-86E0-BF70-464D336ECEE2}"/>
                </a:ext>
              </a:extLst>
            </p:cNvPr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组合 35">
            <a:extLst>
              <a:ext uri="{FF2B5EF4-FFF2-40B4-BE49-F238E27FC236}">
                <a16:creationId xmlns:a16="http://schemas.microsoft.com/office/drawing/2014/main" id="{193318B3-5178-D9CA-BAE3-2C202656BD8F}"/>
              </a:ext>
            </a:extLst>
          </p:cNvPr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16" name="图片 36">
              <a:extLst>
                <a:ext uri="{FF2B5EF4-FFF2-40B4-BE49-F238E27FC236}">
                  <a16:creationId xmlns:a16="http://schemas.microsoft.com/office/drawing/2014/main" id="{6D853ACA-2830-7B3B-F327-FE5EE15BC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17" name="图片 38">
              <a:extLst>
                <a:ext uri="{FF2B5EF4-FFF2-40B4-BE49-F238E27FC236}">
                  <a16:creationId xmlns:a16="http://schemas.microsoft.com/office/drawing/2014/main" id="{44C8269D-7DDE-3C71-EB92-4AEA0928C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18" name="Picture 18">
            <a:extLst>
              <a:ext uri="{FF2B5EF4-FFF2-40B4-BE49-F238E27FC236}">
                <a16:creationId xmlns:a16="http://schemas.microsoft.com/office/drawing/2014/main" id="{530A4862-D25E-8DB9-A664-933DC467C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ED9879-1EA2-080C-121B-F31EE1098FAC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FA1347F0-DB42-B766-08FE-08FDBDA6A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D9B17F-34C4-C118-952D-3BC7879E11E4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BE3E49D4-2A6D-B56E-A2FD-D44113CB2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7FDD7F-1A6B-13B8-AB0D-D595ADB22928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id="{84207897-6AE9-E55D-524E-F430F3B5CD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Picture 27">
            <a:extLst>
              <a:ext uri="{FF2B5EF4-FFF2-40B4-BE49-F238E27FC236}">
                <a16:creationId xmlns:a16="http://schemas.microsoft.com/office/drawing/2014/main" id="{DF47BBA1-AB23-4C08-0AA6-7E367EB1EE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6" name="Picture 27">
            <a:extLst>
              <a:ext uri="{FF2B5EF4-FFF2-40B4-BE49-F238E27FC236}">
                <a16:creationId xmlns:a16="http://schemas.microsoft.com/office/drawing/2014/main" id="{0948EE59-A8F8-7B22-DE9A-43F8970F1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3609953-A298-1616-3EEB-1BD01BBF30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2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6A7FECC-864F-0521-F0CB-60DBAC933FB2}"/>
              </a:ext>
            </a:extLst>
          </p:cNvPr>
          <p:cNvSpPr/>
          <p:nvPr/>
        </p:nvSpPr>
        <p:spPr>
          <a:xfrm>
            <a:off x="1357892" y="415958"/>
            <a:ext cx="9544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Tìm từ ngữ chỉ sự vật, hoạt động có tiếng chứa iêu hoặc ươu.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AEF418-863C-E4DF-ADA6-D595006A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29" y="1733999"/>
            <a:ext cx="10061065" cy="21025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8EB541-C57C-B588-DFBB-A26FEE112196}"/>
              </a:ext>
            </a:extLst>
          </p:cNvPr>
          <p:cNvGrpSpPr/>
          <p:nvPr/>
        </p:nvGrpSpPr>
        <p:grpSpPr>
          <a:xfrm>
            <a:off x="1162878" y="3736340"/>
            <a:ext cx="2284032" cy="805842"/>
            <a:chOff x="4527579" y="668529"/>
            <a:chExt cx="3263796" cy="16282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EF4CE47-4930-6C83-05BB-3747778E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9D5012-25C9-4265-24AC-0FEF178FF4D5}"/>
                </a:ext>
              </a:extLst>
            </p:cNvPr>
            <p:cNvSpPr/>
            <p:nvPr/>
          </p:nvSpPr>
          <p:spPr>
            <a:xfrm>
              <a:off x="4527579" y="837017"/>
              <a:ext cx="3233038" cy="1057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hươu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cổ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3CB7C-5B2C-B251-0614-881D971CEDD4}"/>
              </a:ext>
            </a:extLst>
          </p:cNvPr>
          <p:cNvGrpSpPr/>
          <p:nvPr/>
        </p:nvGrpSpPr>
        <p:grpSpPr>
          <a:xfrm>
            <a:off x="3431584" y="3764155"/>
            <a:ext cx="2502077" cy="710569"/>
            <a:chOff x="4300245" y="668529"/>
            <a:chExt cx="3577638" cy="16282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0FB78D-0D96-49C6-E62D-4403CB0E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FB9EF1-3D98-BB93-106F-2D19086A93F6}"/>
                </a:ext>
              </a:extLst>
            </p:cNvPr>
            <p:cNvSpPr/>
            <p:nvPr/>
          </p:nvSpPr>
          <p:spPr>
            <a:xfrm>
              <a:off x="4300245" y="859791"/>
              <a:ext cx="3577638" cy="1198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chim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khướu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88A93B-08CB-4079-9329-548F92F0984D}"/>
              </a:ext>
            </a:extLst>
          </p:cNvPr>
          <p:cNvGrpSpPr/>
          <p:nvPr/>
        </p:nvGrpSpPr>
        <p:grpSpPr>
          <a:xfrm>
            <a:off x="5817693" y="3736071"/>
            <a:ext cx="1767925" cy="710569"/>
            <a:chOff x="4442361" y="668529"/>
            <a:chExt cx="3577638" cy="162826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B572631-BD42-DA85-1BAB-FF7D6D65A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438164-DD7A-E245-62B1-29AD5177DC96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hả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diều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EBCAE-0E74-7560-3350-2828944AD17D}"/>
              </a:ext>
            </a:extLst>
          </p:cNvPr>
          <p:cNvGrpSpPr/>
          <p:nvPr/>
        </p:nvGrpSpPr>
        <p:grpSpPr>
          <a:xfrm>
            <a:off x="7752435" y="3734069"/>
            <a:ext cx="1767925" cy="710569"/>
            <a:chOff x="4442361" y="668529"/>
            <a:chExt cx="3577638" cy="1628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EA1D714-042A-21EA-9CFA-D86DECCB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CAA8EB-0C0A-D83A-B78B-6EAAC41783A2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đà</a:t>
              </a: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8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extLst>
              <a:ext uri="{FF2B5EF4-FFF2-40B4-BE49-F238E27FC236}">
                <a16:creationId xmlns:a16="http://schemas.microsoft.com/office/drawing/2014/main" id="{31034093-78A4-3951-1E6C-88D6C32ED5F1}"/>
              </a:ext>
            </a:extLst>
          </p:cNvPr>
          <p:cNvSpPr/>
          <p:nvPr/>
        </p:nvSpPr>
        <p:spPr>
          <a:xfrm>
            <a:off x="826876" y="891692"/>
            <a:ext cx="8620465" cy="4107691"/>
          </a:xfrm>
          <a:custGeom>
            <a:avLst/>
            <a:gdLst/>
            <a:ahLst/>
            <a:cxnLst/>
            <a:rect l="l" t="t" r="r" b="b"/>
            <a:pathLst>
              <a:path w="3396420" h="2712891">
                <a:moveTo>
                  <a:pt x="0" y="0"/>
                </a:moveTo>
                <a:lnTo>
                  <a:pt x="3396420" y="0"/>
                </a:lnTo>
                <a:lnTo>
                  <a:pt x="3396420" y="2712890"/>
                </a:lnTo>
                <a:lnTo>
                  <a:pt x="0" y="271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DA47A351-295A-B5BC-87A9-29AB8AE3E9A4}"/>
              </a:ext>
            </a:extLst>
          </p:cNvPr>
          <p:cNvSpPr/>
          <p:nvPr/>
        </p:nvSpPr>
        <p:spPr>
          <a:xfrm>
            <a:off x="8439950" y="2302371"/>
            <a:ext cx="3474682" cy="4554347"/>
          </a:xfrm>
          <a:custGeom>
            <a:avLst/>
            <a:gdLst/>
            <a:ahLst/>
            <a:cxnLst/>
            <a:rect l="l" t="t" r="r" b="b"/>
            <a:pathLst>
              <a:path w="1395601" h="2059928">
                <a:moveTo>
                  <a:pt x="0" y="0"/>
                </a:moveTo>
                <a:lnTo>
                  <a:pt x="1395601" y="0"/>
                </a:lnTo>
                <a:lnTo>
                  <a:pt x="1395601" y="2059927"/>
                </a:lnTo>
                <a:lnTo>
                  <a:pt x="0" y="2059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244773"/>
            <a:endParaRPr lang="vi-VN" sz="24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111D9-BA24-D32D-7C4A-2E3FB73B3D17}"/>
              </a:ext>
            </a:extLst>
          </p:cNvPr>
          <p:cNvSpPr txBox="1"/>
          <p:nvPr/>
        </p:nvSpPr>
        <p:spPr>
          <a:xfrm>
            <a:off x="1945583" y="2092044"/>
            <a:ext cx="6097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thêm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chỉ sự vật, hoạt động có tiếng chứa </a:t>
            </a:r>
            <a:r>
              <a:rPr lang="vi-VN" sz="40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iêu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hoặc </a:t>
            </a:r>
            <a:r>
              <a:rPr lang="vi-VN" sz="40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ươu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1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3">
            <a:extLst>
              <a:ext uri="{FF2B5EF4-FFF2-40B4-BE49-F238E27FC236}">
                <a16:creationId xmlns:a16="http://schemas.microsoft.com/office/drawing/2014/main" id="{38763785-9670-E603-D708-29AF0ADDFDC1}"/>
              </a:ext>
            </a:extLst>
          </p:cNvPr>
          <p:cNvSpPr txBox="1"/>
          <p:nvPr/>
        </p:nvSpPr>
        <p:spPr>
          <a:xfrm>
            <a:off x="1966623" y="740220"/>
            <a:ext cx="79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Chọn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thay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ô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6" name="文本框 13">
            <a:extLst>
              <a:ext uri="{FF2B5EF4-FFF2-40B4-BE49-F238E27FC236}">
                <a16:creationId xmlns:a16="http://schemas.microsoft.com/office/drawing/2014/main" id="{EC0F4BE6-AE1A-FB53-DFE5-3CBA03F98723}"/>
              </a:ext>
            </a:extLst>
          </p:cNvPr>
          <p:cNvSpPr txBox="1"/>
          <p:nvPr/>
        </p:nvSpPr>
        <p:spPr>
          <a:xfrm>
            <a:off x="694575" y="237898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loa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id="{6FC92372-1032-3061-73C8-A9E60B8DEE42}"/>
              </a:ext>
            </a:extLst>
          </p:cNvPr>
          <p:cNvSpPr txBox="1"/>
          <p:nvPr/>
        </p:nvSpPr>
        <p:spPr>
          <a:xfrm>
            <a:off x="4341091" y="2349796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bác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thợ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8" name="文本框 13">
            <a:extLst>
              <a:ext uri="{FF2B5EF4-FFF2-40B4-BE49-F238E27FC236}">
                <a16:creationId xmlns:a16="http://schemas.microsoft.com/office/drawing/2014/main" id="{AB4BF980-B8C5-ACD6-2759-F3B5CBC2CD40}"/>
              </a:ext>
            </a:extLst>
          </p:cNvPr>
          <p:cNvSpPr txBox="1"/>
          <p:nvPr/>
        </p:nvSpPr>
        <p:spPr>
          <a:xfrm>
            <a:off x="8293100" y="239975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giấy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9" name="文本框 13">
            <a:extLst>
              <a:ext uri="{FF2B5EF4-FFF2-40B4-BE49-F238E27FC236}">
                <a16:creationId xmlns:a16="http://schemas.microsoft.com/office/drawing/2014/main" id="{72152D1F-BD86-3A31-F4C2-A102CD3E454B}"/>
              </a:ext>
            </a:extLst>
          </p:cNvPr>
          <p:cNvSpPr txBox="1"/>
          <p:nvPr/>
        </p:nvSpPr>
        <p:spPr>
          <a:xfrm>
            <a:off x="694575" y="3443699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0" name="文本框 13">
            <a:extLst>
              <a:ext uri="{FF2B5EF4-FFF2-40B4-BE49-F238E27FC236}">
                <a16:creationId xmlns:a16="http://schemas.microsoft.com/office/drawing/2014/main" id="{292670BF-2FBC-030F-C742-5F0E8912092E}"/>
              </a:ext>
            </a:extLst>
          </p:cNvPr>
          <p:cNvSpPr txBox="1"/>
          <p:nvPr/>
        </p:nvSpPr>
        <p:spPr>
          <a:xfrm>
            <a:off x="4341091" y="3429000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1" name="文本框 13">
            <a:extLst>
              <a:ext uri="{FF2B5EF4-FFF2-40B4-BE49-F238E27FC236}">
                <a16:creationId xmlns:a16="http://schemas.microsoft.com/office/drawing/2014/main" id="{E3821FCA-DCA5-CA51-FC29-780FC805C3B1}"/>
              </a:ext>
            </a:extLst>
          </p:cNvPr>
          <p:cNvSpPr txBox="1"/>
          <p:nvPr/>
        </p:nvSpPr>
        <p:spPr>
          <a:xfrm>
            <a:off x="8293100" y="3430286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2" name="文本框 13">
            <a:extLst>
              <a:ext uri="{FF2B5EF4-FFF2-40B4-BE49-F238E27FC236}">
                <a16:creationId xmlns:a16="http://schemas.microsoft.com/office/drawing/2014/main" id="{E2657DFA-FB95-E574-FA10-6C5476065D80}"/>
              </a:ext>
            </a:extLst>
          </p:cNvPr>
          <p:cNvSpPr txBox="1"/>
          <p:nvPr/>
        </p:nvSpPr>
        <p:spPr>
          <a:xfrm>
            <a:off x="694575" y="447311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nguyên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3" name="文本框 13">
            <a:extLst>
              <a:ext uri="{FF2B5EF4-FFF2-40B4-BE49-F238E27FC236}">
                <a16:creationId xmlns:a16="http://schemas.microsoft.com/office/drawing/2014/main" id="{C8D09963-E674-8D0B-A888-609F79BC6F86}"/>
              </a:ext>
            </a:extLst>
          </p:cNvPr>
          <p:cNvSpPr txBox="1"/>
          <p:nvPr/>
        </p:nvSpPr>
        <p:spPr>
          <a:xfrm>
            <a:off x="4341091" y="4445642"/>
            <a:ext cx="20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dế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m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4" name="文本框 13">
            <a:extLst>
              <a:ext uri="{FF2B5EF4-FFF2-40B4-BE49-F238E27FC236}">
                <a16:creationId xmlns:a16="http://schemas.microsoft.com/office/drawing/2014/main" id="{C78B0B33-0734-2863-A302-171096E25C85}"/>
              </a:ext>
            </a:extLst>
          </p:cNvPr>
          <p:cNvSpPr txBox="1"/>
          <p:nvPr/>
        </p:nvSpPr>
        <p:spPr>
          <a:xfrm>
            <a:off x="6709987" y="450820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5" name="文本框 13">
            <a:extLst>
              <a:ext uri="{FF2B5EF4-FFF2-40B4-BE49-F238E27FC236}">
                <a16:creationId xmlns:a16="http://schemas.microsoft.com/office/drawing/2014/main" id="{E0815F85-45C8-A10F-1ED0-F7E6E22DB330}"/>
              </a:ext>
            </a:extLst>
          </p:cNvPr>
          <p:cNvSpPr txBox="1"/>
          <p:nvPr/>
        </p:nvSpPr>
        <p:spPr>
          <a:xfrm>
            <a:off x="9289935" y="4476529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138846-314B-62F9-F2BB-EA78F257BD6E}"/>
              </a:ext>
            </a:extLst>
          </p:cNvPr>
          <p:cNvSpPr/>
          <p:nvPr/>
        </p:nvSpPr>
        <p:spPr>
          <a:xfrm>
            <a:off x="2693498" y="2628605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0490B4-314D-39BA-7E0C-F14090112E4C}"/>
              </a:ext>
            </a:extLst>
          </p:cNvPr>
          <p:cNvSpPr/>
          <p:nvPr/>
        </p:nvSpPr>
        <p:spPr>
          <a:xfrm>
            <a:off x="6296108" y="259659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F585A2-9B6A-A0CC-D362-387015ED6E43}"/>
              </a:ext>
            </a:extLst>
          </p:cNvPr>
          <p:cNvSpPr/>
          <p:nvPr/>
        </p:nvSpPr>
        <p:spPr>
          <a:xfrm>
            <a:off x="2244153" y="370581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F8F71E-ACAB-29BA-A12E-49D52048DCAF}"/>
              </a:ext>
            </a:extLst>
          </p:cNvPr>
          <p:cNvSpPr/>
          <p:nvPr/>
        </p:nvSpPr>
        <p:spPr>
          <a:xfrm>
            <a:off x="2693497" y="467980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E68F45-FBAB-6C45-EC6A-923135F590FB}"/>
              </a:ext>
            </a:extLst>
          </p:cNvPr>
          <p:cNvSpPr/>
          <p:nvPr/>
        </p:nvSpPr>
        <p:spPr>
          <a:xfrm>
            <a:off x="5440275" y="469885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29421B-3103-EA2B-CAB2-1BCE476164F5}"/>
              </a:ext>
            </a:extLst>
          </p:cNvPr>
          <p:cNvSpPr/>
          <p:nvPr/>
        </p:nvSpPr>
        <p:spPr>
          <a:xfrm>
            <a:off x="5553941" y="3665628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C1FD11-E25D-59E0-C64A-159BF09CB120}"/>
              </a:ext>
            </a:extLst>
          </p:cNvPr>
          <p:cNvSpPr/>
          <p:nvPr/>
        </p:nvSpPr>
        <p:spPr>
          <a:xfrm>
            <a:off x="6623779" y="3665450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1F69C8-7286-4AD2-DF7B-DC46272F1D30}"/>
              </a:ext>
            </a:extLst>
          </p:cNvPr>
          <p:cNvSpPr/>
          <p:nvPr/>
        </p:nvSpPr>
        <p:spPr>
          <a:xfrm>
            <a:off x="7295446" y="475123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48B43B-4774-C73F-4AB2-A6B5566154BB}"/>
              </a:ext>
            </a:extLst>
          </p:cNvPr>
          <p:cNvSpPr/>
          <p:nvPr/>
        </p:nvSpPr>
        <p:spPr>
          <a:xfrm>
            <a:off x="9612052" y="364111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D9F07B-C67D-54F9-F092-71869BE6F168}"/>
              </a:ext>
            </a:extLst>
          </p:cNvPr>
          <p:cNvSpPr/>
          <p:nvPr/>
        </p:nvSpPr>
        <p:spPr>
          <a:xfrm>
            <a:off x="9637521" y="4714386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9482F54-85D5-ED94-85EB-00509AD59772}"/>
              </a:ext>
            </a:extLst>
          </p:cNvPr>
          <p:cNvSpPr/>
          <p:nvPr/>
        </p:nvSpPr>
        <p:spPr>
          <a:xfrm>
            <a:off x="9904098" y="2653829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236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Aptos</vt:lpstr>
      <vt:lpstr>Aptos Display</vt:lpstr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45</cp:revision>
  <dcterms:created xsi:type="dcterms:W3CDTF">2022-07-27T06:31:56Z</dcterms:created>
  <dcterms:modified xsi:type="dcterms:W3CDTF">2025-11-10T04:57:26Z</dcterms:modified>
</cp:coreProperties>
</file>