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"/>
  </p:notesMasterIdLst>
  <p:sldIdLst>
    <p:sldId id="267" r:id="rId2"/>
    <p:sldId id="258" r:id="rId3"/>
    <p:sldId id="259" r:id="rId4"/>
    <p:sldId id="260" r:id="rId5"/>
    <p:sldId id="266" r:id="rId6"/>
  </p:sldIdLst>
  <p:sldSz cx="16276638" cy="9144000"/>
  <p:notesSz cx="6858000" cy="9144000"/>
  <p:custDataLst>
    <p:tags r:id="rId8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" y="39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giảm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chia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gấp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x 7 = 98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 : 2 = 49</a:t>
            </a:r>
          </a:p>
          <a:p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: 4 = 13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x 3 = 39</a:t>
            </a:r>
          </a:p>
          <a:p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9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giảm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chia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gấp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Rô-bốt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khả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Theo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xanh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× 2 = 60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× 4 = 240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Rô-bốt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240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Theo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đỏ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: 3 = 10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× 4 = 40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Rô-bốt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Theo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: 5 = 6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× 4 = 24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Rô-bốt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Rô-bốt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đỏ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Giảm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Gấp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9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bút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 =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bút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chia ta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chia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chia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thương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: ? = 6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: 6 = 9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9.</a:t>
            </a:r>
          </a:p>
          <a:p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 : ? = 7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 : 7 = 8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</a:t>
            </a:r>
          </a:p>
          <a:p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: ? = 9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: 9 = 4</a:t>
            </a:r>
            <a:b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</a:t>
            </a:r>
            <a:r>
              <a:rPr lang="en-US" sz="1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7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16276638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6276638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3406" y="6736727"/>
            <a:ext cx="10034074" cy="1176159"/>
          </a:xfrm>
        </p:spPr>
        <p:txBody>
          <a:bodyPr>
            <a:normAutofit/>
          </a:bodyPr>
          <a:lstStyle>
            <a:lvl1pPr marL="0" indent="0" algn="l">
              <a:buNone/>
              <a:defRPr sz="3500">
                <a:solidFill>
                  <a:schemeClr val="tx2"/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324" y="4176388"/>
            <a:ext cx="12772374" cy="2390889"/>
          </a:xfrm>
          <a:effectLst/>
        </p:spPr>
        <p:txBody>
          <a:bodyPr>
            <a:noAutofit/>
          </a:bodyPr>
          <a:lstStyle>
            <a:lvl1pPr marL="1016767" indent="-726262" algn="l">
              <a:defRPr sz="8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0966" y="975359"/>
            <a:ext cx="11393647" cy="46329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53729" y="502023"/>
            <a:ext cx="3662244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17038" y="975360"/>
            <a:ext cx="8596299" cy="65263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983621" y="415045"/>
            <a:ext cx="3797882" cy="486833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8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034580" y="975360"/>
            <a:ext cx="11393647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16276638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276638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158" y="2896864"/>
            <a:ext cx="10620873" cy="3231128"/>
          </a:xfrm>
          <a:effectLst/>
        </p:spPr>
        <p:txBody>
          <a:bodyPr anchor="b"/>
          <a:lstStyle>
            <a:lvl1pPr algn="r">
              <a:defRPr sz="73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10" y="6143348"/>
            <a:ext cx="10627687" cy="1113947"/>
          </a:xfrm>
        </p:spPr>
        <p:txBody>
          <a:bodyPr anchor="t"/>
          <a:lstStyle>
            <a:lvl1pPr marL="0" indent="0" algn="r">
              <a:buNone/>
              <a:defRPr sz="3200">
                <a:solidFill>
                  <a:schemeClr val="tx2"/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034578" y="975359"/>
            <a:ext cx="5957250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268532" y="975360"/>
            <a:ext cx="5957250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580" y="975360"/>
            <a:ext cx="595725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8516" y="1867103"/>
            <a:ext cx="5957250" cy="3657600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9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72359" y="975360"/>
            <a:ext cx="595725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marL="0" lvl="0" indent="0" algn="ctr" defTabSz="1452524" rtl="0" eaLnBrk="1" latinLnBrk="0" hangingPunct="1">
              <a:spcBef>
                <a:spcPct val="20000"/>
              </a:spcBef>
              <a:spcAft>
                <a:spcPts val="47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6" y="1865376"/>
            <a:ext cx="5957250" cy="3657600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9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19" y="2946401"/>
            <a:ext cx="6472358" cy="1677991"/>
          </a:xfrm>
          <a:effectLst/>
        </p:spPr>
        <p:txBody>
          <a:bodyPr anchor="b">
            <a:noAutofit/>
          </a:bodyPr>
          <a:lstStyle>
            <a:lvl1pPr marL="363131" indent="-363131" algn="l">
              <a:defRPr sz="44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617" y="975360"/>
            <a:ext cx="7150551" cy="6526307"/>
          </a:xfrm>
        </p:spPr>
        <p:txBody>
          <a:bodyPr anchor="ctr"/>
          <a:lstStyle>
            <a:lvl1pPr>
              <a:defRPr sz="35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4899" y="4663736"/>
            <a:ext cx="6031933" cy="285269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16276638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6276638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65967" y="1524000"/>
            <a:ext cx="7324487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32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670" y="1347315"/>
            <a:ext cx="6575651" cy="2884027"/>
          </a:xfrm>
        </p:spPr>
        <p:txBody>
          <a:bodyPr anchor="b"/>
          <a:lstStyle>
            <a:lvl1pPr marL="290505" indent="-290505">
              <a:buFont typeface="Georgia" pitchFamily="18" charset="0"/>
              <a:buChar char="*"/>
              <a:defRPr sz="25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62" y="5952561"/>
            <a:ext cx="11362920" cy="1524000"/>
          </a:xfrm>
        </p:spPr>
        <p:txBody>
          <a:bodyPr anchor="b">
            <a:noAutofit/>
          </a:bodyPr>
          <a:lstStyle>
            <a:lvl1pPr algn="l">
              <a:defRPr sz="7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16276638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276638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2118" y="5829557"/>
            <a:ext cx="11592496" cy="1524000"/>
          </a:xfrm>
          <a:prstGeom prst="rect">
            <a:avLst/>
          </a:prstGeom>
          <a:effectLst/>
        </p:spPr>
        <p:txBody>
          <a:bodyPr vert="horz" lIns="145252" tIns="72626" rIns="145252" bIns="72626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580" y="976347"/>
            <a:ext cx="11393647" cy="4632960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86731" y="8229601"/>
            <a:ext cx="447607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3831" y="8229601"/>
            <a:ext cx="596810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932" y="8229601"/>
            <a:ext cx="3255328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marL="508384" indent="-508384" algn="r" defTabSz="145252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73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3131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71515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07272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43029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07837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3594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2927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31311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0644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90" y="-63379"/>
            <a:ext cx="16328223" cy="9207380"/>
          </a:xfrm>
          <a:prstGeom prst="rect">
            <a:avLst/>
          </a:prstGeom>
        </p:spPr>
      </p:pic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11681"/>
            <a:ext cx="3178183" cy="31741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452519" y="304800"/>
            <a:ext cx="1656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794919" y="1041400"/>
            <a:ext cx="9540985" cy="151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GIẢM MỘT SỐ ĐI MỘT SỐ LẦN (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2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3313" y="1524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94919" y="7620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GIẢM MỘT SỐ ĐI MỘT SỐ LẦN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1127919" y="1828800"/>
            <a:ext cx="1712415" cy="681454"/>
            <a:chOff x="1470819" y="1943100"/>
            <a:chExt cx="1712415" cy="6814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2936677"/>
            <a:ext cx="8991600" cy="209258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5844032"/>
            <a:ext cx="8991600" cy="20925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2F6029-64C4-52C4-D2A4-D42CC1AFBE7E}"/>
              </a:ext>
            </a:extLst>
          </p:cNvPr>
          <p:cNvSpPr/>
          <p:nvPr/>
        </p:nvSpPr>
        <p:spPr>
          <a:xfrm>
            <a:off x="722391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4B802E-4749-2FC5-5A95-AAD77D7D490C}"/>
              </a:ext>
            </a:extLst>
          </p:cNvPr>
          <p:cNvSpPr/>
          <p:nvPr/>
        </p:nvSpPr>
        <p:spPr>
          <a:xfrm>
            <a:off x="1082436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201B79-36E3-9B38-816B-904E5E2B9494}"/>
              </a:ext>
            </a:extLst>
          </p:cNvPr>
          <p:cNvSpPr/>
          <p:nvPr/>
        </p:nvSpPr>
        <p:spPr>
          <a:xfrm>
            <a:off x="7376319" y="6492454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E47E03-CC29-D37F-796A-B270F9CFCCC8}"/>
              </a:ext>
            </a:extLst>
          </p:cNvPr>
          <p:cNvSpPr/>
          <p:nvPr/>
        </p:nvSpPr>
        <p:spPr>
          <a:xfrm>
            <a:off x="10957719" y="64770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3312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75519" y="1486244"/>
            <a:ext cx="576992" cy="646331"/>
            <a:chOff x="1799032" y="1943100"/>
            <a:chExt cx="77935" cy="646331"/>
          </a:xfrm>
        </p:grpSpPr>
        <p:sp>
          <p:nvSpPr>
            <p:cNvPr id="8" name="Oval 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8319" y="1447800"/>
            <a:ext cx="14782804" cy="213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919" y="6858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GIẢM MỘT SỐ ĐI MỘT SỐ LẦN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AB05447-E6B8-F0E7-C4B9-182BCEE6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3673082"/>
            <a:ext cx="14630404" cy="539471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776119" y="5105400"/>
            <a:ext cx="6096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443119" y="3886200"/>
            <a:ext cx="609600" cy="609600"/>
            <a:chOff x="6309519" y="4648200"/>
            <a:chExt cx="609600" cy="609600"/>
          </a:xfrm>
        </p:grpSpPr>
        <p:sp>
          <p:nvSpPr>
            <p:cNvPr id="16" name="Oval 15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60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5852319" y="59055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8443119" y="4572000"/>
            <a:ext cx="609600" cy="609600"/>
            <a:chOff x="6309519" y="4648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9224482" y="42672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1948319" y="3914206"/>
            <a:ext cx="996127" cy="886394"/>
            <a:chOff x="6309519" y="4648200"/>
            <a:chExt cx="609600" cy="609600"/>
          </a:xfrm>
        </p:grpSpPr>
        <p:sp>
          <p:nvSpPr>
            <p:cNvPr id="34" name="Oval 33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66218" y="4779404"/>
              <a:ext cx="460281" cy="391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240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5795482" y="6248400"/>
            <a:ext cx="742637" cy="590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357519" y="7010400"/>
            <a:ext cx="609600" cy="609600"/>
            <a:chOff x="6309519" y="4648200"/>
            <a:chExt cx="609600" cy="609600"/>
          </a:xfrm>
        </p:grpSpPr>
        <p:sp>
          <p:nvSpPr>
            <p:cNvPr id="38" name="Oval 3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2826" y="4696395"/>
              <a:ext cx="37382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10195719" y="7010400"/>
            <a:ext cx="856926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2710319" y="5486400"/>
            <a:ext cx="609600" cy="609600"/>
            <a:chOff x="6309519" y="4648200"/>
            <a:chExt cx="609600" cy="609600"/>
          </a:xfrm>
        </p:grpSpPr>
        <p:sp>
          <p:nvSpPr>
            <p:cNvPr id="42" name="Oval 41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0442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24</a:t>
              </a:r>
            </a:p>
          </p:txBody>
        </p:sp>
      </p:grpSp>
      <p:sp>
        <p:nvSpPr>
          <p:cNvPr id="46" name="Freeform 45"/>
          <p:cNvSpPr/>
          <p:nvPr/>
        </p:nvSpPr>
        <p:spPr>
          <a:xfrm>
            <a:off x="5834816" y="4763491"/>
            <a:ext cx="7109630" cy="1101154"/>
          </a:xfrm>
          <a:custGeom>
            <a:avLst/>
            <a:gdLst>
              <a:gd name="connsiteX0" fmla="*/ 0 w 6604000"/>
              <a:gd name="connsiteY0" fmla="*/ 990600 h 1092200"/>
              <a:gd name="connsiteX1" fmla="*/ 0 w 6604000"/>
              <a:gd name="connsiteY1" fmla="*/ 990600 h 1092200"/>
              <a:gd name="connsiteX2" fmla="*/ 254000 w 6604000"/>
              <a:gd name="connsiteY2" fmla="*/ 1003300 h 1092200"/>
              <a:gd name="connsiteX3" fmla="*/ 292100 w 6604000"/>
              <a:gd name="connsiteY3" fmla="*/ 1028700 h 1092200"/>
              <a:gd name="connsiteX4" fmla="*/ 342900 w 6604000"/>
              <a:gd name="connsiteY4" fmla="*/ 1041400 h 1092200"/>
              <a:gd name="connsiteX5" fmla="*/ 419100 w 6604000"/>
              <a:gd name="connsiteY5" fmla="*/ 1066800 h 1092200"/>
              <a:gd name="connsiteX6" fmla="*/ 635000 w 6604000"/>
              <a:gd name="connsiteY6" fmla="*/ 1092200 h 1092200"/>
              <a:gd name="connsiteX7" fmla="*/ 1257300 w 6604000"/>
              <a:gd name="connsiteY7" fmla="*/ 1079500 h 1092200"/>
              <a:gd name="connsiteX8" fmla="*/ 1295400 w 6604000"/>
              <a:gd name="connsiteY8" fmla="*/ 1066800 h 1092200"/>
              <a:gd name="connsiteX9" fmla="*/ 1422400 w 6604000"/>
              <a:gd name="connsiteY9" fmla="*/ 1028700 h 1092200"/>
              <a:gd name="connsiteX10" fmla="*/ 1498600 w 6604000"/>
              <a:gd name="connsiteY10" fmla="*/ 977900 h 1092200"/>
              <a:gd name="connsiteX11" fmla="*/ 1536700 w 6604000"/>
              <a:gd name="connsiteY11" fmla="*/ 965200 h 1092200"/>
              <a:gd name="connsiteX12" fmla="*/ 1612900 w 6604000"/>
              <a:gd name="connsiteY12" fmla="*/ 914400 h 1092200"/>
              <a:gd name="connsiteX13" fmla="*/ 1651000 w 6604000"/>
              <a:gd name="connsiteY13" fmla="*/ 889000 h 1092200"/>
              <a:gd name="connsiteX14" fmla="*/ 1689100 w 6604000"/>
              <a:gd name="connsiteY14" fmla="*/ 863600 h 1092200"/>
              <a:gd name="connsiteX15" fmla="*/ 1727200 w 6604000"/>
              <a:gd name="connsiteY15" fmla="*/ 850900 h 1092200"/>
              <a:gd name="connsiteX16" fmla="*/ 1752600 w 6604000"/>
              <a:gd name="connsiteY16" fmla="*/ 812800 h 1092200"/>
              <a:gd name="connsiteX17" fmla="*/ 1790700 w 6604000"/>
              <a:gd name="connsiteY17" fmla="*/ 800100 h 1092200"/>
              <a:gd name="connsiteX18" fmla="*/ 1866900 w 6604000"/>
              <a:gd name="connsiteY18" fmla="*/ 749300 h 1092200"/>
              <a:gd name="connsiteX19" fmla="*/ 1905000 w 6604000"/>
              <a:gd name="connsiteY19" fmla="*/ 723900 h 1092200"/>
              <a:gd name="connsiteX20" fmla="*/ 1917700 w 6604000"/>
              <a:gd name="connsiteY20" fmla="*/ 685800 h 1092200"/>
              <a:gd name="connsiteX21" fmla="*/ 1993900 w 6604000"/>
              <a:gd name="connsiteY21" fmla="*/ 635000 h 1092200"/>
              <a:gd name="connsiteX22" fmla="*/ 2044700 w 6604000"/>
              <a:gd name="connsiteY22" fmla="*/ 584200 h 1092200"/>
              <a:gd name="connsiteX23" fmla="*/ 2070100 w 6604000"/>
              <a:gd name="connsiteY23" fmla="*/ 546100 h 1092200"/>
              <a:gd name="connsiteX24" fmla="*/ 2108200 w 6604000"/>
              <a:gd name="connsiteY24" fmla="*/ 520700 h 1092200"/>
              <a:gd name="connsiteX25" fmla="*/ 2133600 w 6604000"/>
              <a:gd name="connsiteY25" fmla="*/ 482600 h 1092200"/>
              <a:gd name="connsiteX26" fmla="*/ 2209800 w 6604000"/>
              <a:gd name="connsiteY26" fmla="*/ 431800 h 1092200"/>
              <a:gd name="connsiteX27" fmla="*/ 2260600 w 6604000"/>
              <a:gd name="connsiteY27" fmla="*/ 368300 h 1092200"/>
              <a:gd name="connsiteX28" fmla="*/ 2286000 w 6604000"/>
              <a:gd name="connsiteY28" fmla="*/ 279400 h 1092200"/>
              <a:gd name="connsiteX29" fmla="*/ 2324100 w 6604000"/>
              <a:gd name="connsiteY29" fmla="*/ 254000 h 1092200"/>
              <a:gd name="connsiteX30" fmla="*/ 2387600 w 6604000"/>
              <a:gd name="connsiteY30" fmla="*/ 190500 h 1092200"/>
              <a:gd name="connsiteX31" fmla="*/ 2451100 w 6604000"/>
              <a:gd name="connsiteY31" fmla="*/ 127000 h 1092200"/>
              <a:gd name="connsiteX32" fmla="*/ 2476500 w 6604000"/>
              <a:gd name="connsiteY32" fmla="*/ 88900 h 1092200"/>
              <a:gd name="connsiteX33" fmla="*/ 2514600 w 6604000"/>
              <a:gd name="connsiteY33" fmla="*/ 76200 h 1092200"/>
              <a:gd name="connsiteX34" fmla="*/ 2552700 w 6604000"/>
              <a:gd name="connsiteY34" fmla="*/ 50800 h 1092200"/>
              <a:gd name="connsiteX35" fmla="*/ 2628900 w 6604000"/>
              <a:gd name="connsiteY35" fmla="*/ 25400 h 1092200"/>
              <a:gd name="connsiteX36" fmla="*/ 2667000 w 6604000"/>
              <a:gd name="connsiteY36" fmla="*/ 12700 h 1092200"/>
              <a:gd name="connsiteX37" fmla="*/ 2705100 w 6604000"/>
              <a:gd name="connsiteY37" fmla="*/ 0 h 1092200"/>
              <a:gd name="connsiteX38" fmla="*/ 3479800 w 6604000"/>
              <a:gd name="connsiteY38" fmla="*/ 12700 h 1092200"/>
              <a:gd name="connsiteX39" fmla="*/ 3581400 w 6604000"/>
              <a:gd name="connsiteY39" fmla="*/ 50800 h 1092200"/>
              <a:gd name="connsiteX40" fmla="*/ 3657600 w 6604000"/>
              <a:gd name="connsiteY40" fmla="*/ 76200 h 1092200"/>
              <a:gd name="connsiteX41" fmla="*/ 3733800 w 6604000"/>
              <a:gd name="connsiteY41" fmla="*/ 101600 h 1092200"/>
              <a:gd name="connsiteX42" fmla="*/ 3873500 w 6604000"/>
              <a:gd name="connsiteY42" fmla="*/ 139700 h 1092200"/>
              <a:gd name="connsiteX43" fmla="*/ 3962400 w 6604000"/>
              <a:gd name="connsiteY43" fmla="*/ 152400 h 1092200"/>
              <a:gd name="connsiteX44" fmla="*/ 4127500 w 6604000"/>
              <a:gd name="connsiteY44" fmla="*/ 190500 h 1092200"/>
              <a:gd name="connsiteX45" fmla="*/ 4254500 w 6604000"/>
              <a:gd name="connsiteY45" fmla="*/ 215900 h 1092200"/>
              <a:gd name="connsiteX46" fmla="*/ 4533900 w 6604000"/>
              <a:gd name="connsiteY46" fmla="*/ 228600 h 1092200"/>
              <a:gd name="connsiteX47" fmla="*/ 4635500 w 6604000"/>
              <a:gd name="connsiteY47" fmla="*/ 254000 h 1092200"/>
              <a:gd name="connsiteX48" fmla="*/ 4673600 w 6604000"/>
              <a:gd name="connsiteY48" fmla="*/ 266700 h 1092200"/>
              <a:gd name="connsiteX49" fmla="*/ 4737100 w 6604000"/>
              <a:gd name="connsiteY49" fmla="*/ 279400 h 1092200"/>
              <a:gd name="connsiteX50" fmla="*/ 4813300 w 6604000"/>
              <a:gd name="connsiteY50" fmla="*/ 304800 h 1092200"/>
              <a:gd name="connsiteX51" fmla="*/ 4927600 w 6604000"/>
              <a:gd name="connsiteY51" fmla="*/ 317500 h 1092200"/>
              <a:gd name="connsiteX52" fmla="*/ 5105400 w 6604000"/>
              <a:gd name="connsiteY52" fmla="*/ 368300 h 1092200"/>
              <a:gd name="connsiteX53" fmla="*/ 5346700 w 6604000"/>
              <a:gd name="connsiteY53" fmla="*/ 381000 h 1092200"/>
              <a:gd name="connsiteX54" fmla="*/ 5384800 w 6604000"/>
              <a:gd name="connsiteY54" fmla="*/ 393700 h 1092200"/>
              <a:gd name="connsiteX55" fmla="*/ 5689600 w 6604000"/>
              <a:gd name="connsiteY55" fmla="*/ 419100 h 1092200"/>
              <a:gd name="connsiteX56" fmla="*/ 5854700 w 6604000"/>
              <a:gd name="connsiteY56" fmla="*/ 431800 h 1092200"/>
              <a:gd name="connsiteX57" fmla="*/ 6083300 w 6604000"/>
              <a:gd name="connsiteY57" fmla="*/ 457200 h 1092200"/>
              <a:gd name="connsiteX58" fmla="*/ 6604000 w 6604000"/>
              <a:gd name="connsiteY58" fmla="*/ 457200 h 1092200"/>
              <a:gd name="connsiteX59" fmla="*/ 6604000 w 6604000"/>
              <a:gd name="connsiteY59" fmla="*/ 457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04000" h="1092200">
                <a:moveTo>
                  <a:pt x="0" y="990600"/>
                </a:moveTo>
                <a:lnTo>
                  <a:pt x="0" y="990600"/>
                </a:lnTo>
                <a:cubicBezTo>
                  <a:pt x="84667" y="994833"/>
                  <a:pt x="169940" y="992336"/>
                  <a:pt x="254000" y="1003300"/>
                </a:cubicBezTo>
                <a:cubicBezTo>
                  <a:pt x="269135" y="1005274"/>
                  <a:pt x="278071" y="1022687"/>
                  <a:pt x="292100" y="1028700"/>
                </a:cubicBezTo>
                <a:cubicBezTo>
                  <a:pt x="308143" y="1035576"/>
                  <a:pt x="326182" y="1036384"/>
                  <a:pt x="342900" y="1041400"/>
                </a:cubicBezTo>
                <a:cubicBezTo>
                  <a:pt x="368545" y="1049093"/>
                  <a:pt x="392595" y="1063014"/>
                  <a:pt x="419100" y="1066800"/>
                </a:cubicBezTo>
                <a:cubicBezTo>
                  <a:pt x="550117" y="1085517"/>
                  <a:pt x="478214" y="1076521"/>
                  <a:pt x="635000" y="1092200"/>
                </a:cubicBezTo>
                <a:lnTo>
                  <a:pt x="1257300" y="1079500"/>
                </a:lnTo>
                <a:cubicBezTo>
                  <a:pt x="1270677" y="1078985"/>
                  <a:pt x="1282528" y="1070478"/>
                  <a:pt x="1295400" y="1066800"/>
                </a:cubicBezTo>
                <a:cubicBezTo>
                  <a:pt x="1326460" y="1057926"/>
                  <a:pt x="1399765" y="1043790"/>
                  <a:pt x="1422400" y="1028700"/>
                </a:cubicBezTo>
                <a:cubicBezTo>
                  <a:pt x="1447800" y="1011767"/>
                  <a:pt x="1469640" y="987553"/>
                  <a:pt x="1498600" y="977900"/>
                </a:cubicBezTo>
                <a:cubicBezTo>
                  <a:pt x="1511300" y="973667"/>
                  <a:pt x="1524998" y="971701"/>
                  <a:pt x="1536700" y="965200"/>
                </a:cubicBezTo>
                <a:cubicBezTo>
                  <a:pt x="1563385" y="950375"/>
                  <a:pt x="1587500" y="931333"/>
                  <a:pt x="1612900" y="914400"/>
                </a:cubicBezTo>
                <a:lnTo>
                  <a:pt x="1651000" y="889000"/>
                </a:lnTo>
                <a:cubicBezTo>
                  <a:pt x="1663700" y="880533"/>
                  <a:pt x="1674620" y="868427"/>
                  <a:pt x="1689100" y="863600"/>
                </a:cubicBezTo>
                <a:lnTo>
                  <a:pt x="1727200" y="850900"/>
                </a:lnTo>
                <a:cubicBezTo>
                  <a:pt x="1735667" y="838200"/>
                  <a:pt x="1740681" y="822335"/>
                  <a:pt x="1752600" y="812800"/>
                </a:cubicBezTo>
                <a:cubicBezTo>
                  <a:pt x="1763053" y="804437"/>
                  <a:pt x="1778998" y="806601"/>
                  <a:pt x="1790700" y="800100"/>
                </a:cubicBezTo>
                <a:cubicBezTo>
                  <a:pt x="1817385" y="785275"/>
                  <a:pt x="1841500" y="766233"/>
                  <a:pt x="1866900" y="749300"/>
                </a:cubicBezTo>
                <a:lnTo>
                  <a:pt x="1905000" y="723900"/>
                </a:lnTo>
                <a:cubicBezTo>
                  <a:pt x="1909233" y="711200"/>
                  <a:pt x="1908234" y="695266"/>
                  <a:pt x="1917700" y="685800"/>
                </a:cubicBezTo>
                <a:cubicBezTo>
                  <a:pt x="1939286" y="664214"/>
                  <a:pt x="1993900" y="635000"/>
                  <a:pt x="1993900" y="635000"/>
                </a:cubicBezTo>
                <a:cubicBezTo>
                  <a:pt x="2021609" y="551873"/>
                  <a:pt x="1983124" y="633461"/>
                  <a:pt x="2044700" y="584200"/>
                </a:cubicBezTo>
                <a:cubicBezTo>
                  <a:pt x="2056619" y="574665"/>
                  <a:pt x="2059307" y="556893"/>
                  <a:pt x="2070100" y="546100"/>
                </a:cubicBezTo>
                <a:cubicBezTo>
                  <a:pt x="2080893" y="535307"/>
                  <a:pt x="2095500" y="529167"/>
                  <a:pt x="2108200" y="520700"/>
                </a:cubicBezTo>
                <a:cubicBezTo>
                  <a:pt x="2116667" y="508000"/>
                  <a:pt x="2122113" y="492651"/>
                  <a:pt x="2133600" y="482600"/>
                </a:cubicBezTo>
                <a:cubicBezTo>
                  <a:pt x="2156574" y="462498"/>
                  <a:pt x="2209800" y="431800"/>
                  <a:pt x="2209800" y="431800"/>
                </a:cubicBezTo>
                <a:cubicBezTo>
                  <a:pt x="2251318" y="307245"/>
                  <a:pt x="2184007" y="483190"/>
                  <a:pt x="2260600" y="368300"/>
                </a:cubicBezTo>
                <a:cubicBezTo>
                  <a:pt x="2269727" y="354610"/>
                  <a:pt x="2273011" y="295636"/>
                  <a:pt x="2286000" y="279400"/>
                </a:cubicBezTo>
                <a:cubicBezTo>
                  <a:pt x="2295535" y="267481"/>
                  <a:pt x="2311400" y="262467"/>
                  <a:pt x="2324100" y="254000"/>
                </a:cubicBezTo>
                <a:cubicBezTo>
                  <a:pt x="2391833" y="152400"/>
                  <a:pt x="2302933" y="275167"/>
                  <a:pt x="2387600" y="190500"/>
                </a:cubicBezTo>
                <a:cubicBezTo>
                  <a:pt x="2472267" y="105833"/>
                  <a:pt x="2349500" y="194733"/>
                  <a:pt x="2451100" y="127000"/>
                </a:cubicBezTo>
                <a:cubicBezTo>
                  <a:pt x="2459567" y="114300"/>
                  <a:pt x="2464581" y="98435"/>
                  <a:pt x="2476500" y="88900"/>
                </a:cubicBezTo>
                <a:cubicBezTo>
                  <a:pt x="2486953" y="80537"/>
                  <a:pt x="2502626" y="82187"/>
                  <a:pt x="2514600" y="76200"/>
                </a:cubicBezTo>
                <a:cubicBezTo>
                  <a:pt x="2528252" y="69374"/>
                  <a:pt x="2538752" y="56999"/>
                  <a:pt x="2552700" y="50800"/>
                </a:cubicBezTo>
                <a:cubicBezTo>
                  <a:pt x="2577166" y="39926"/>
                  <a:pt x="2603500" y="33867"/>
                  <a:pt x="2628900" y="25400"/>
                </a:cubicBezTo>
                <a:lnTo>
                  <a:pt x="2667000" y="12700"/>
                </a:lnTo>
                <a:lnTo>
                  <a:pt x="2705100" y="0"/>
                </a:lnTo>
                <a:lnTo>
                  <a:pt x="3479800" y="12700"/>
                </a:lnTo>
                <a:cubicBezTo>
                  <a:pt x="3524482" y="14075"/>
                  <a:pt x="3541546" y="34858"/>
                  <a:pt x="3581400" y="50800"/>
                </a:cubicBezTo>
                <a:cubicBezTo>
                  <a:pt x="3606259" y="60744"/>
                  <a:pt x="3632200" y="67733"/>
                  <a:pt x="3657600" y="76200"/>
                </a:cubicBezTo>
                <a:lnTo>
                  <a:pt x="3733800" y="101600"/>
                </a:lnTo>
                <a:cubicBezTo>
                  <a:pt x="3780300" y="117100"/>
                  <a:pt x="3823368" y="132538"/>
                  <a:pt x="3873500" y="139700"/>
                </a:cubicBezTo>
                <a:lnTo>
                  <a:pt x="3962400" y="152400"/>
                </a:lnTo>
                <a:cubicBezTo>
                  <a:pt x="4093541" y="196114"/>
                  <a:pt x="3982420" y="164122"/>
                  <a:pt x="4127500" y="190500"/>
                </a:cubicBezTo>
                <a:cubicBezTo>
                  <a:pt x="4195458" y="202856"/>
                  <a:pt x="4172625" y="210052"/>
                  <a:pt x="4254500" y="215900"/>
                </a:cubicBezTo>
                <a:cubicBezTo>
                  <a:pt x="4347493" y="222542"/>
                  <a:pt x="4440767" y="224367"/>
                  <a:pt x="4533900" y="228600"/>
                </a:cubicBezTo>
                <a:cubicBezTo>
                  <a:pt x="4567767" y="237067"/>
                  <a:pt x="4602382" y="242961"/>
                  <a:pt x="4635500" y="254000"/>
                </a:cubicBezTo>
                <a:cubicBezTo>
                  <a:pt x="4648200" y="258233"/>
                  <a:pt x="4660613" y="263453"/>
                  <a:pt x="4673600" y="266700"/>
                </a:cubicBezTo>
                <a:cubicBezTo>
                  <a:pt x="4694541" y="271935"/>
                  <a:pt x="4716275" y="273720"/>
                  <a:pt x="4737100" y="279400"/>
                </a:cubicBezTo>
                <a:cubicBezTo>
                  <a:pt x="4762931" y="286445"/>
                  <a:pt x="4786690" y="301843"/>
                  <a:pt x="4813300" y="304800"/>
                </a:cubicBezTo>
                <a:lnTo>
                  <a:pt x="4927600" y="317500"/>
                </a:lnTo>
                <a:cubicBezTo>
                  <a:pt x="4968120" y="331007"/>
                  <a:pt x="5067526" y="366307"/>
                  <a:pt x="5105400" y="368300"/>
                </a:cubicBezTo>
                <a:lnTo>
                  <a:pt x="5346700" y="381000"/>
                </a:lnTo>
                <a:cubicBezTo>
                  <a:pt x="5359400" y="385233"/>
                  <a:pt x="5371629" y="391305"/>
                  <a:pt x="5384800" y="393700"/>
                </a:cubicBezTo>
                <a:cubicBezTo>
                  <a:pt x="5475520" y="410195"/>
                  <a:pt x="5607873" y="413464"/>
                  <a:pt x="5689600" y="419100"/>
                </a:cubicBezTo>
                <a:lnTo>
                  <a:pt x="5854700" y="431800"/>
                </a:lnTo>
                <a:cubicBezTo>
                  <a:pt x="5949972" y="455618"/>
                  <a:pt x="5932928" y="454466"/>
                  <a:pt x="6083300" y="457200"/>
                </a:cubicBezTo>
                <a:cubicBezTo>
                  <a:pt x="6256838" y="460355"/>
                  <a:pt x="6430433" y="457200"/>
                  <a:pt x="6604000" y="457200"/>
                </a:cubicBezTo>
                <a:lnTo>
                  <a:pt x="6604000" y="45720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3015119" y="4800600"/>
            <a:ext cx="609600" cy="609600"/>
            <a:chOff x="6309519" y="4648200"/>
            <a:chExt cx="609600" cy="609600"/>
          </a:xfrm>
        </p:grpSpPr>
        <p:sp>
          <p:nvSpPr>
            <p:cNvPr id="45" name="Oval 44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56144" y="46836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3312" y="1524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75519" y="1447800"/>
            <a:ext cx="14451996" cy="2136354"/>
            <a:chOff x="1470819" y="1714500"/>
            <a:chExt cx="13449300" cy="21363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757130"/>
              <a:chOff x="1737519" y="1714500"/>
              <a:chExt cx="533400" cy="75713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714500"/>
                <a:ext cx="396081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08919" y="1714500"/>
              <a:ext cx="13411200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Mai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khoá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Mai so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310" y="7620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26: CHIA SỐ CÓ HAI CHỮ SỐ CHO SỐ CÓ MỘT CHỮ SỐ (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006" y="413426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312" y="4861596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chiếc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Mai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còn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6157" y="7216914"/>
            <a:ext cx="5573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chiếc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719" y="6035814"/>
            <a:ext cx="2209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19" y="413426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Tóm</a:t>
            </a:r>
            <a:r>
              <a:rPr lang="en-US" altLang="en-US" sz="4000" b="1" kern="1200" dirty="0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tắt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9" y="5004078"/>
            <a:ext cx="4889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dirty="0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Mai </a:t>
            </a:r>
            <a:r>
              <a:rPr lang="en-US" altLang="en-US" sz="4000" b="1" dirty="0" err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 28 </a:t>
            </a:r>
            <a:r>
              <a:rPr lang="en-US" altLang="en-US" sz="4000" b="1" dirty="0" err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78" y="58674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Sau học vẽ giảm:  4 lần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6765786"/>
            <a:ext cx="5303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Mai còn:…..bút màu?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559" y="4267200"/>
            <a:ext cx="0" cy="4267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BD213D4-788D-43D0-8573-05B06B254234}"/>
              </a:ext>
            </a:extLst>
          </p:cNvPr>
          <p:cNvSpPr/>
          <p:nvPr/>
        </p:nvSpPr>
        <p:spPr>
          <a:xfrm>
            <a:off x="10729119" y="6039255"/>
            <a:ext cx="2752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(bút màu)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2" grpId="0"/>
      <p:bldP spid="23" grpId="0"/>
      <p:bldP spid="24" grpId="0"/>
      <p:bldP spid="2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3312" y="2286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37523" y="2290346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chia.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919" y="8382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GIẢM MỘT SỐ ĐI MỘT SỐ LẦN (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5C569F-707C-7BA9-3D5B-29B8EBE3985D}"/>
              </a:ext>
            </a:extLst>
          </p:cNvPr>
          <p:cNvSpPr txBox="1"/>
          <p:nvPr/>
        </p:nvSpPr>
        <p:spPr>
          <a:xfrm>
            <a:off x="899319" y="1524000"/>
            <a:ext cx="24721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3159474"/>
            <a:ext cx="15011400" cy="59845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25558" y="4191000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56199" y="5712023"/>
            <a:ext cx="990948" cy="803077"/>
            <a:chOff x="9527886" y="2740506"/>
            <a:chExt cx="99094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527886" y="2763947"/>
              <a:ext cx="93693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468602" y="5600700"/>
            <a:ext cx="879517" cy="749300"/>
            <a:chOff x="9585300" y="2840147"/>
            <a:chExt cx="879517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585300" y="2938770"/>
              <a:ext cx="686619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FDEA67-D99B-4D70-8901-EC88E331D45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7 Giam mot so di mot so lan (1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1842D2-D933-406C-928B-E92A0A9E1F45}: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214642-C7E9-42D5-BB2B-41AAFCBB1B8D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6457CF-B8D3-4DDE-A8F4-6452793AE789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855261-9B4F-491A-B5EB-4C2EC143AFAD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6AA882-C4B4-4004-A041-6B929930F178}:266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793</TotalTime>
  <Words>587</Words>
  <Application>Microsoft Office PowerPoint</Application>
  <PresentationFormat>Custom</PresentationFormat>
  <Paragraphs>57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27 Giam mot so di mot so lan (1)</dc:title>
  <dc:creator>Admin</dc:creator>
  <cp:lastModifiedBy>SURFACE</cp:lastModifiedBy>
  <cp:revision>137</cp:revision>
  <dcterms:created xsi:type="dcterms:W3CDTF">2022-07-10T01:37:20Z</dcterms:created>
  <dcterms:modified xsi:type="dcterms:W3CDTF">2025-11-25T03:01:29Z</dcterms:modified>
</cp:coreProperties>
</file>