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518" r:id="rId3"/>
    <p:sldId id="259" r:id="rId4"/>
    <p:sldId id="260" r:id="rId5"/>
    <p:sldId id="261" r:id="rId6"/>
  </p:sldIdLst>
  <p:sldSz cx="16276638" cy="9144000"/>
  <p:notesSz cx="6858000" cy="9144000"/>
  <p:custDataLst>
    <p:tags r:id="rId8"/>
  </p:custDataLst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0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00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84" y="39"/>
      </p:cViewPr>
      <p:guideLst>
        <p:guide orient="horz" pos="2880"/>
        <p:guide pos="50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081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Cân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nặng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mỗi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mèo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Tổng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cân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nặng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mèo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đĩa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cân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: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mèo</a:t>
            </a:r>
            <a:b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Mỗi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mèo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cân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nặng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12 : 4 = 3 kg.</a:t>
            </a:r>
          </a:p>
          <a:p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Cân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nặng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mỗi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chó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Tổng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cân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nặng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chó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đĩa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cân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: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chó</a:t>
            </a:r>
            <a:b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Mỗi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chó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cân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nặng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72 : 4 = 18 kg.</a:t>
            </a:r>
          </a:p>
          <a:p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Cân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nặng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mỗi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rô-bốt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Tổng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cân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nặng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rô-bốt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: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rô-bốt</a:t>
            </a:r>
            <a:b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Mỗi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rô-bốt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câng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nặng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45 : 3 = 15 kg.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8834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Thực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hiện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phép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chia 29 : 2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để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tìm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bàn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ít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nhất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lớp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học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đó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b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29 : 2 = 14 (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1)</a:t>
            </a:r>
            <a:b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Như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vậy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nếu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dùng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14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cái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bàn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thì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còn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dư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học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sinh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b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Vậy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lớp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đó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ít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nhất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15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bàn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học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3779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: 5 = 17</a:t>
            </a:r>
            <a:b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 x 5 = 85.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Vậy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tìm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là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85.</a:t>
            </a:r>
          </a:p>
          <a:p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: 3 = 28</a:t>
            </a:r>
            <a:b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 x 3 = 84.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Vậy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tìm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là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84.</a:t>
            </a:r>
          </a:p>
          <a:p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: 4 = 15</a:t>
            </a:r>
            <a:b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 x 4 = 60.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Vậy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tìm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9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là</a:t>
            </a:r>
            <a:r>
              <a:rPr lang="en-US" sz="19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60.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885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7732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jpg"/><Relationship Id="rId7" Type="http://schemas.openxmlformats.org/officeDocument/2006/relationships/image" Target="../media/image6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8.tm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237722" y="609600"/>
            <a:ext cx="14020799" cy="265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26: CHIA SỐ CÓ HAI CHỮ SỐ CHO SỐ CÓ MỘT CHỮ SỐ (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3)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8" y="327799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1354368" y="5253378"/>
            <a:ext cx="2952374" cy="2997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1515041" y="5917854"/>
            <a:ext cx="2669400" cy="1942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2" name="Group 7">
            <a:extLst>
              <a:ext uri="{FF2B5EF4-FFF2-40B4-BE49-F238E27FC236}">
                <a16:creationId xmlns:a16="http://schemas.microsoft.com/office/drawing/2014/main" id="{FAEEC76D-8251-E128-84B8-29E4A58858AE}"/>
              </a:ext>
            </a:extLst>
          </p:cNvPr>
          <p:cNvGrpSpPr>
            <a:grpSpLocks/>
          </p:cNvGrpSpPr>
          <p:nvPr/>
        </p:nvGrpSpPr>
        <p:grpSpPr bwMode="auto">
          <a:xfrm>
            <a:off x="960703" y="3272254"/>
            <a:ext cx="2273300" cy="1524000"/>
            <a:chOff x="656295" y="1944408"/>
            <a:chExt cx="1703543" cy="1143842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E7C1D55-0050-EBB3-3A8D-735E13D45D1E}"/>
                </a:ext>
              </a:extLst>
            </p:cNvPr>
            <p:cNvSpPr txBox="1"/>
            <p:nvPr/>
          </p:nvSpPr>
          <p:spPr>
            <a:xfrm>
              <a:off x="656295" y="1944408"/>
              <a:ext cx="1176936" cy="64416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defTabSz="1625519">
                <a:buClr>
                  <a:srgbClr val="000000"/>
                </a:buClr>
                <a:defRPr/>
              </a:pPr>
              <a:r>
                <a:rPr lang="en-US" sz="4977" b="1" kern="0" dirty="0">
                  <a:solidFill>
                    <a:srgbClr val="0000FF"/>
                  </a:solidFill>
                  <a:latin typeface="Times New Roman" pitchFamily="18" charset="0"/>
                  <a:ea typeface="Cambria" pitchFamily="18" charset="0"/>
                  <a:cs typeface="Times New Roman" pitchFamily="18" charset="0"/>
                  <a:sym typeface="Arial"/>
                </a:rPr>
                <a:t>77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5EDFBA1-15BF-8E21-CDDF-B3A8D6702EB3}"/>
                </a:ext>
              </a:extLst>
            </p:cNvPr>
            <p:cNvSpPr txBox="1"/>
            <p:nvPr/>
          </p:nvSpPr>
          <p:spPr>
            <a:xfrm>
              <a:off x="1568340" y="1952351"/>
              <a:ext cx="666190" cy="64416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defTabSz="1625519">
                <a:buClr>
                  <a:srgbClr val="000000"/>
                </a:buClr>
                <a:defRPr/>
              </a:pPr>
              <a:r>
                <a:rPr lang="en-US" sz="4977" b="1" kern="0" dirty="0">
                  <a:solidFill>
                    <a:srgbClr val="0000FF"/>
                  </a:solidFill>
                  <a:latin typeface="Times New Roman" pitchFamily="18" charset="0"/>
                  <a:ea typeface="Cambria" pitchFamily="18" charset="0"/>
                  <a:cs typeface="Times New Roman" pitchFamily="18" charset="0"/>
                  <a:sym typeface="Arial"/>
                </a:rPr>
                <a:t>2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0A48489-0853-2445-A331-D09B35233310}"/>
                </a:ext>
              </a:extLst>
            </p:cNvPr>
            <p:cNvCxnSpPr/>
            <p:nvPr/>
          </p:nvCxnSpPr>
          <p:spPr>
            <a:xfrm>
              <a:off x="1628615" y="1952351"/>
              <a:ext cx="4759" cy="1135899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D2DA380-F45D-4412-3685-9421E6AF2DB2}"/>
                </a:ext>
              </a:extLst>
            </p:cNvPr>
            <p:cNvCxnSpPr/>
            <p:nvPr/>
          </p:nvCxnSpPr>
          <p:spPr>
            <a:xfrm>
              <a:off x="1628615" y="2500442"/>
              <a:ext cx="731223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373" name="Group 12">
            <a:extLst>
              <a:ext uri="{FF2B5EF4-FFF2-40B4-BE49-F238E27FC236}">
                <a16:creationId xmlns:a16="http://schemas.microsoft.com/office/drawing/2014/main" id="{25040F4F-2DFB-1716-AF47-1F6F9EADA6E1}"/>
              </a:ext>
            </a:extLst>
          </p:cNvPr>
          <p:cNvGrpSpPr>
            <a:grpSpLocks/>
          </p:cNvGrpSpPr>
          <p:nvPr/>
        </p:nvGrpSpPr>
        <p:grpSpPr bwMode="auto">
          <a:xfrm>
            <a:off x="5025901" y="3256439"/>
            <a:ext cx="2290233" cy="1507067"/>
            <a:chOff x="642440" y="1925279"/>
            <a:chExt cx="1717398" cy="1131072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9564E42-829A-358C-7C92-76C2B5C7432B}"/>
                </a:ext>
              </a:extLst>
            </p:cNvPr>
            <p:cNvSpPr txBox="1"/>
            <p:nvPr/>
          </p:nvSpPr>
          <p:spPr>
            <a:xfrm>
              <a:off x="642440" y="1933221"/>
              <a:ext cx="1228527" cy="64412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defTabSz="1625519">
                <a:buClr>
                  <a:srgbClr val="000000"/>
                </a:buClr>
                <a:defRPr/>
              </a:pPr>
              <a:r>
                <a:rPr lang="en-US" sz="4977" b="1" kern="0" dirty="0">
                  <a:solidFill>
                    <a:srgbClr val="0000FF"/>
                  </a:solidFill>
                  <a:latin typeface="Times New Roman" pitchFamily="18" charset="0"/>
                  <a:ea typeface="Cambria" pitchFamily="18" charset="0"/>
                  <a:cs typeface="Times New Roman" pitchFamily="18" charset="0"/>
                  <a:sym typeface="Arial"/>
                </a:rPr>
                <a:t>97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4F86112-96E8-3B68-3209-3D9F16F882BE}"/>
                </a:ext>
              </a:extLst>
            </p:cNvPr>
            <p:cNvSpPr txBox="1"/>
            <p:nvPr/>
          </p:nvSpPr>
          <p:spPr>
            <a:xfrm>
              <a:off x="1569390" y="1925279"/>
              <a:ext cx="665055" cy="64412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defTabSz="1625519">
                <a:buClr>
                  <a:srgbClr val="000000"/>
                </a:buClr>
                <a:defRPr/>
              </a:pPr>
              <a:r>
                <a:rPr lang="en-US" sz="4977" b="1" kern="0" dirty="0">
                  <a:solidFill>
                    <a:srgbClr val="0000FF"/>
                  </a:solidFill>
                  <a:latin typeface="Times New Roman" pitchFamily="18" charset="0"/>
                  <a:ea typeface="Cambria" pitchFamily="18" charset="0"/>
                  <a:cs typeface="Times New Roman" pitchFamily="18" charset="0"/>
                  <a:sym typeface="Arial"/>
                </a:rPr>
                <a:t>4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E0D7F55-9F07-A0E4-22AA-859B4075AF45}"/>
                </a:ext>
              </a:extLst>
            </p:cNvPr>
            <p:cNvCxnSpPr/>
            <p:nvPr/>
          </p:nvCxnSpPr>
          <p:spPr>
            <a:xfrm>
              <a:off x="1626531" y="1952284"/>
              <a:ext cx="7936" cy="1104067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A02FBCE-B7FE-2252-3178-2719B27684AB}"/>
                </a:ext>
              </a:extLst>
            </p:cNvPr>
            <p:cNvCxnSpPr/>
            <p:nvPr/>
          </p:nvCxnSpPr>
          <p:spPr>
            <a:xfrm>
              <a:off x="1628118" y="2513055"/>
              <a:ext cx="73172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374" name="Group 17">
            <a:extLst>
              <a:ext uri="{FF2B5EF4-FFF2-40B4-BE49-F238E27FC236}">
                <a16:creationId xmlns:a16="http://schemas.microsoft.com/office/drawing/2014/main" id="{E23CAA51-8030-0DCF-9D96-95481BB1A48F}"/>
              </a:ext>
            </a:extLst>
          </p:cNvPr>
          <p:cNvGrpSpPr>
            <a:grpSpLocks/>
          </p:cNvGrpSpPr>
          <p:nvPr/>
        </p:nvGrpSpPr>
        <p:grpSpPr bwMode="auto">
          <a:xfrm>
            <a:off x="9139501" y="3271258"/>
            <a:ext cx="2271184" cy="1492249"/>
            <a:chOff x="656295" y="1947584"/>
            <a:chExt cx="1703543" cy="1119400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88D1633-EB3A-7618-2A8B-8E88BF4A5845}"/>
                </a:ext>
              </a:extLst>
            </p:cNvPr>
            <p:cNvSpPr txBox="1"/>
            <p:nvPr/>
          </p:nvSpPr>
          <p:spPr>
            <a:xfrm>
              <a:off x="656295" y="1947584"/>
              <a:ext cx="1249477" cy="64380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defTabSz="1625519">
                <a:buClr>
                  <a:srgbClr val="000000"/>
                </a:buClr>
                <a:defRPr/>
              </a:pPr>
              <a:r>
                <a:rPr lang="en-US" sz="4977" b="1" kern="0" dirty="0">
                  <a:solidFill>
                    <a:srgbClr val="0000FF"/>
                  </a:solidFill>
                  <a:latin typeface="Times New Roman" pitchFamily="18" charset="0"/>
                  <a:ea typeface="Cambria" pitchFamily="18" charset="0"/>
                  <a:cs typeface="Times New Roman" pitchFamily="18" charset="0"/>
                  <a:sym typeface="Arial"/>
                </a:rPr>
                <a:t>51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4EF0ADF-6C1A-C928-DA40-75919DB09CAE}"/>
                </a:ext>
              </a:extLst>
            </p:cNvPr>
            <p:cNvSpPr txBox="1"/>
            <p:nvPr/>
          </p:nvSpPr>
          <p:spPr>
            <a:xfrm>
              <a:off x="1569191" y="1952347"/>
              <a:ext cx="665223" cy="64380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defTabSz="1625519">
                <a:buClr>
                  <a:srgbClr val="000000"/>
                </a:buClr>
                <a:defRPr/>
              </a:pPr>
              <a:r>
                <a:rPr lang="en-US" sz="4977" b="1" kern="0">
                  <a:solidFill>
                    <a:srgbClr val="0000FF"/>
                  </a:solidFill>
                  <a:latin typeface="Times New Roman" pitchFamily="18" charset="0"/>
                  <a:ea typeface="Cambria" pitchFamily="18" charset="0"/>
                  <a:cs typeface="Times New Roman" pitchFamily="18" charset="0"/>
                  <a:sym typeface="Arial"/>
                </a:rPr>
                <a:t>2</a:t>
              </a:r>
              <a:endPara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endParaRP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570F7BA-4E79-746D-201C-EEEFD5A360AC}"/>
                </a:ext>
              </a:extLst>
            </p:cNvPr>
            <p:cNvCxnSpPr/>
            <p:nvPr/>
          </p:nvCxnSpPr>
          <p:spPr>
            <a:xfrm flipH="1">
              <a:off x="1634284" y="1958698"/>
              <a:ext cx="12701" cy="1108286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B3BAA84-DC57-0C64-75C3-EC188C071D70}"/>
                </a:ext>
              </a:extLst>
            </p:cNvPr>
            <p:cNvCxnSpPr/>
            <p:nvPr/>
          </p:nvCxnSpPr>
          <p:spPr>
            <a:xfrm>
              <a:off x="1627933" y="2514429"/>
              <a:ext cx="731905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375" name="Group 22">
            <a:extLst>
              <a:ext uri="{FF2B5EF4-FFF2-40B4-BE49-F238E27FC236}">
                <a16:creationId xmlns:a16="http://schemas.microsoft.com/office/drawing/2014/main" id="{8154F653-7218-4C65-2C9B-CFAF4C7E2389}"/>
              </a:ext>
            </a:extLst>
          </p:cNvPr>
          <p:cNvGrpSpPr>
            <a:grpSpLocks/>
          </p:cNvGrpSpPr>
          <p:nvPr/>
        </p:nvGrpSpPr>
        <p:grpSpPr bwMode="auto">
          <a:xfrm>
            <a:off x="13391886" y="3267022"/>
            <a:ext cx="2307167" cy="1524000"/>
            <a:chOff x="628585" y="1933730"/>
            <a:chExt cx="1731253" cy="1143887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21C5EDBF-06D4-C469-99C3-2B71D0F72179}"/>
                </a:ext>
              </a:extLst>
            </p:cNvPr>
            <p:cNvSpPr txBox="1"/>
            <p:nvPr/>
          </p:nvSpPr>
          <p:spPr>
            <a:xfrm>
              <a:off x="628585" y="1933730"/>
              <a:ext cx="1176934" cy="6441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defTabSz="1625519">
                <a:buClr>
                  <a:srgbClr val="000000"/>
                </a:buClr>
                <a:defRPr/>
              </a:pPr>
              <a:r>
                <a:rPr lang="en-US" sz="4977" b="1" kern="0" dirty="0">
                  <a:solidFill>
                    <a:srgbClr val="0000FF"/>
                  </a:solidFill>
                  <a:latin typeface="Times New Roman" pitchFamily="18" charset="0"/>
                  <a:ea typeface="Cambria" pitchFamily="18" charset="0"/>
                  <a:cs typeface="Times New Roman" pitchFamily="18" charset="0"/>
                  <a:sym typeface="Arial"/>
                </a:rPr>
                <a:t>98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7A4B66E-C0D9-E57B-F946-590741C1666F}"/>
                </a:ext>
              </a:extLst>
            </p:cNvPr>
            <p:cNvSpPr txBox="1"/>
            <p:nvPr/>
          </p:nvSpPr>
          <p:spPr>
            <a:xfrm>
              <a:off x="1568862" y="1938497"/>
              <a:ext cx="665500" cy="6441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defTabSz="1625519">
                <a:buClr>
                  <a:srgbClr val="000000"/>
                </a:buClr>
                <a:defRPr/>
              </a:pPr>
              <a:r>
                <a:rPr lang="en-US" sz="4977" b="1" kern="0" dirty="0">
                  <a:solidFill>
                    <a:srgbClr val="0000FF"/>
                  </a:solidFill>
                  <a:latin typeface="Times New Roman" pitchFamily="18" charset="0"/>
                  <a:ea typeface="Cambria" pitchFamily="18" charset="0"/>
                  <a:cs typeface="Times New Roman" pitchFamily="18" charset="0"/>
                  <a:sym typeface="Arial"/>
                </a:rPr>
                <a:t>7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E31EE75-AA0B-40ED-CD0A-0EDFDA2986E3}"/>
                </a:ext>
              </a:extLst>
            </p:cNvPr>
            <p:cNvCxnSpPr/>
            <p:nvPr/>
          </p:nvCxnSpPr>
          <p:spPr>
            <a:xfrm>
              <a:off x="1613334" y="1952795"/>
              <a:ext cx="20647" cy="1124822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D10567B-387B-18FB-8524-3651D64C45DE}"/>
                </a:ext>
              </a:extLst>
            </p:cNvPr>
            <p:cNvCxnSpPr/>
            <p:nvPr/>
          </p:nvCxnSpPr>
          <p:spPr>
            <a:xfrm>
              <a:off x="1627629" y="2499319"/>
              <a:ext cx="732209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A9A3D157-BB0C-AD54-90A7-363A012CF9CF}"/>
              </a:ext>
            </a:extLst>
          </p:cNvPr>
          <p:cNvSpPr txBox="1"/>
          <p:nvPr/>
        </p:nvSpPr>
        <p:spPr>
          <a:xfrm>
            <a:off x="1020076" y="3919738"/>
            <a:ext cx="1022243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6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929755F-8A21-DB2C-2852-2049352C8E58}"/>
              </a:ext>
            </a:extLst>
          </p:cNvPr>
          <p:cNvCxnSpPr/>
          <p:nvPr/>
        </p:nvCxnSpPr>
        <p:spPr>
          <a:xfrm>
            <a:off x="1199885" y="4648200"/>
            <a:ext cx="973667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9CF1C090-E425-ADB8-AA50-526463F8CE0C}"/>
              </a:ext>
            </a:extLst>
          </p:cNvPr>
          <p:cNvSpPr txBox="1"/>
          <p:nvPr/>
        </p:nvSpPr>
        <p:spPr>
          <a:xfrm>
            <a:off x="1204119" y="4572000"/>
            <a:ext cx="609600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1</a:t>
            </a:r>
            <a:endParaRPr lang="en-US" sz="4977" b="1" kern="0" dirty="0">
              <a:solidFill>
                <a:srgbClr val="0000FF"/>
              </a:solidFill>
              <a:latin typeface="Times New Roman" pitchFamily="18" charset="0"/>
              <a:ea typeface="Cambria" pitchFamily="18" charset="0"/>
              <a:cs typeface="Times New Roman" pitchFamily="18" charset="0"/>
              <a:sym typeface="Arial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D236C97-10E7-0A28-1C57-D389D2ED5256}"/>
              </a:ext>
            </a:extLst>
          </p:cNvPr>
          <p:cNvSpPr txBox="1"/>
          <p:nvPr/>
        </p:nvSpPr>
        <p:spPr>
          <a:xfrm>
            <a:off x="2256103" y="4007737"/>
            <a:ext cx="704742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3</a:t>
            </a:r>
            <a:endParaRPr lang="en-US" sz="4977" b="1" kern="0" dirty="0">
              <a:solidFill>
                <a:srgbClr val="0000FF"/>
              </a:solidFill>
              <a:latin typeface="Times New Roman" pitchFamily="18" charset="0"/>
              <a:ea typeface="Cambria" pitchFamily="18" charset="0"/>
              <a:cs typeface="Times New Roman" pitchFamily="18" charset="0"/>
              <a:sym typeface="Arial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B1E7471-696E-B7B6-55BF-FD50BE3393FF}"/>
              </a:ext>
            </a:extLst>
          </p:cNvPr>
          <p:cNvSpPr txBox="1"/>
          <p:nvPr/>
        </p:nvSpPr>
        <p:spPr>
          <a:xfrm>
            <a:off x="5041231" y="4019438"/>
            <a:ext cx="1248833" cy="8582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8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2B7F00A-34C1-03E3-009B-24703A84378B}"/>
              </a:ext>
            </a:extLst>
          </p:cNvPr>
          <p:cNvCxnSpPr/>
          <p:nvPr/>
        </p:nvCxnSpPr>
        <p:spPr>
          <a:xfrm>
            <a:off x="5324349" y="4745454"/>
            <a:ext cx="880534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4EB6B822-FFAA-9274-AB76-ECE01893D7A3}"/>
              </a:ext>
            </a:extLst>
          </p:cNvPr>
          <p:cNvSpPr txBox="1"/>
          <p:nvPr/>
        </p:nvSpPr>
        <p:spPr>
          <a:xfrm>
            <a:off x="5318919" y="4724400"/>
            <a:ext cx="609600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E8F5108-77B1-A013-9FD8-D9BE76C8EE0E}"/>
              </a:ext>
            </a:extLst>
          </p:cNvPr>
          <p:cNvSpPr txBox="1"/>
          <p:nvPr/>
        </p:nvSpPr>
        <p:spPr>
          <a:xfrm>
            <a:off x="6347620" y="3958054"/>
            <a:ext cx="673100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2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61E4E79-06F8-C5E7-39D7-933CBA37FFAA}"/>
              </a:ext>
            </a:extLst>
          </p:cNvPr>
          <p:cNvSpPr txBox="1"/>
          <p:nvPr/>
        </p:nvSpPr>
        <p:spPr>
          <a:xfrm>
            <a:off x="9224574" y="3936080"/>
            <a:ext cx="1067983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4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9BEA0E4-4A67-59D0-58E6-51AA02745E0C}"/>
              </a:ext>
            </a:extLst>
          </p:cNvPr>
          <p:cNvCxnSpPr/>
          <p:nvPr/>
        </p:nvCxnSpPr>
        <p:spPr>
          <a:xfrm>
            <a:off x="9469701" y="4704945"/>
            <a:ext cx="8128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B158F8F4-2AA7-BD8E-0E70-E8A0448B56C5}"/>
              </a:ext>
            </a:extLst>
          </p:cNvPr>
          <p:cNvSpPr txBox="1"/>
          <p:nvPr/>
        </p:nvSpPr>
        <p:spPr>
          <a:xfrm>
            <a:off x="9608847" y="4628745"/>
            <a:ext cx="358272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4817C2B-17F7-D686-B140-1106D9900B17}"/>
              </a:ext>
            </a:extLst>
          </p:cNvPr>
          <p:cNvSpPr txBox="1"/>
          <p:nvPr/>
        </p:nvSpPr>
        <p:spPr>
          <a:xfrm>
            <a:off x="10361149" y="4019438"/>
            <a:ext cx="759552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2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BD5C576-F49D-C678-B506-39C30FC9F703}"/>
              </a:ext>
            </a:extLst>
          </p:cNvPr>
          <p:cNvSpPr txBox="1"/>
          <p:nvPr/>
        </p:nvSpPr>
        <p:spPr>
          <a:xfrm>
            <a:off x="13601435" y="3886200"/>
            <a:ext cx="785284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7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ED5D9414-7343-39D6-7097-D4F99023D0A5}"/>
              </a:ext>
            </a:extLst>
          </p:cNvPr>
          <p:cNvCxnSpPr/>
          <p:nvPr/>
        </p:nvCxnSpPr>
        <p:spPr>
          <a:xfrm>
            <a:off x="13730552" y="4648200"/>
            <a:ext cx="799977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7C7967E8-727D-E685-F328-36B1D2B0B255}"/>
              </a:ext>
            </a:extLst>
          </p:cNvPr>
          <p:cNvSpPr txBox="1"/>
          <p:nvPr/>
        </p:nvSpPr>
        <p:spPr>
          <a:xfrm>
            <a:off x="13719967" y="4572000"/>
            <a:ext cx="590552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2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FD0B36A-88D5-4E8F-18DD-8108D05C055C}"/>
              </a:ext>
            </a:extLst>
          </p:cNvPr>
          <p:cNvSpPr txBox="1"/>
          <p:nvPr/>
        </p:nvSpPr>
        <p:spPr>
          <a:xfrm>
            <a:off x="14752901" y="3963286"/>
            <a:ext cx="488828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1</a:t>
            </a:r>
          </a:p>
        </p:txBody>
      </p:sp>
      <p:sp>
        <p:nvSpPr>
          <p:cNvPr id="49" name="Text Box 15">
            <a:extLst>
              <a:ext uri="{FF2B5EF4-FFF2-40B4-BE49-F238E27FC236}">
                <a16:creationId xmlns:a16="http://schemas.microsoft.com/office/drawing/2014/main" id="{84E50427-A8BA-E2BF-3FE7-874BD5F942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081" y="6934200"/>
            <a:ext cx="4195044" cy="748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267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77 : 2 = 38 (</a:t>
            </a:r>
            <a:r>
              <a:rPr lang="en-US" altLang="en-US" sz="4267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altLang="en-US" sz="4267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  <p:sp>
        <p:nvSpPr>
          <p:cNvPr id="50" name="TextBox 56">
            <a:extLst>
              <a:ext uri="{FF2B5EF4-FFF2-40B4-BE49-F238E27FC236}">
                <a16:creationId xmlns:a16="http://schemas.microsoft.com/office/drawing/2014/main" id="{3CC23F23-9EF7-198F-6862-8E2B62594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719" y="6934200"/>
            <a:ext cx="423637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267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97: 4 = 24 (</a:t>
            </a:r>
            <a:r>
              <a:rPr lang="en-US" altLang="en-US" sz="4267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altLang="en-US" sz="4267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  <p:sp>
        <p:nvSpPr>
          <p:cNvPr id="51" name="TextBox 56">
            <a:extLst>
              <a:ext uri="{FF2B5EF4-FFF2-40B4-BE49-F238E27FC236}">
                <a16:creationId xmlns:a16="http://schemas.microsoft.com/office/drawing/2014/main" id="{B1558CA9-F7E2-D398-07E3-203E22C155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7919" y="6947212"/>
            <a:ext cx="4173877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267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51 : 2 = 25 (</a:t>
            </a:r>
            <a:r>
              <a:rPr lang="en-US" altLang="en-US" sz="4267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altLang="en-US" sz="4267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  <p:sp>
        <p:nvSpPr>
          <p:cNvPr id="63" name="TextBox 56">
            <a:extLst>
              <a:ext uri="{FF2B5EF4-FFF2-40B4-BE49-F238E27FC236}">
                <a16:creationId xmlns:a16="http://schemas.microsoft.com/office/drawing/2014/main" id="{E94C8598-25B4-FA8F-8011-EFED2CCEFA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60223" y="7023412"/>
            <a:ext cx="2655296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267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98 : 7=14</a:t>
            </a:r>
          </a:p>
        </p:txBody>
      </p:sp>
      <p:sp>
        <p:nvSpPr>
          <p:cNvPr id="61" name="Text Box 14">
            <a:extLst>
              <a:ext uri="{FF2B5EF4-FFF2-40B4-BE49-F238E27FC236}">
                <a16:creationId xmlns:a16="http://schemas.microsoft.com/office/drawing/2014/main" id="{CCBEC442-64A3-682A-5CF7-8527B94CA0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3801" y="318587"/>
            <a:ext cx="10706100" cy="760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25: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Phép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chia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phép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chia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dư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(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Tiết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3)</a:t>
            </a: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4840AC9-178A-82BD-96F8-1C232340B961}"/>
              </a:ext>
            </a:extLst>
          </p:cNvPr>
          <p:cNvGrpSpPr/>
          <p:nvPr/>
        </p:nvGrpSpPr>
        <p:grpSpPr>
          <a:xfrm>
            <a:off x="1329002" y="1389936"/>
            <a:ext cx="2851176" cy="681454"/>
            <a:chOff x="1470819" y="1943100"/>
            <a:chExt cx="2851176" cy="681454"/>
          </a:xfrm>
        </p:grpSpPr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C56EC3A5-413F-5772-8CC2-AB564F85CAEA}"/>
                </a:ext>
              </a:extLst>
            </p:cNvPr>
            <p:cNvGrpSpPr/>
            <p:nvPr/>
          </p:nvGrpSpPr>
          <p:grpSpPr>
            <a:xfrm>
              <a:off x="1470819" y="1943100"/>
              <a:ext cx="598005" cy="646331"/>
              <a:chOff x="1737519" y="1943100"/>
              <a:chExt cx="598005" cy="646331"/>
            </a:xfrm>
          </p:grpSpPr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282061C9-DEE4-AB08-B79A-B8BFB8F990D6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DE18270D-D1F4-3867-80EE-B9DD4C700B5E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53091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 </a:t>
                </a:r>
              </a:p>
            </p:txBody>
          </p:sp>
        </p:grp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ACD33ABA-9797-12A3-6967-E1082AB1943A}"/>
                </a:ext>
              </a:extLst>
            </p:cNvPr>
            <p:cNvSpPr txBox="1"/>
            <p:nvPr/>
          </p:nvSpPr>
          <p:spPr>
            <a:xfrm>
              <a:off x="2183123" y="1947446"/>
              <a:ext cx="2138872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Tính:</a:t>
              </a:r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7F26675C-2744-CDBB-71AE-6ABC29A2BE49}"/>
              </a:ext>
            </a:extLst>
          </p:cNvPr>
          <p:cNvSpPr txBox="1"/>
          <p:nvPr/>
        </p:nvSpPr>
        <p:spPr>
          <a:xfrm>
            <a:off x="1508919" y="4590862"/>
            <a:ext cx="609600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7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CFE6F702-938B-B81A-A74F-55E56CDED448}"/>
              </a:ext>
            </a:extLst>
          </p:cNvPr>
          <p:cNvSpPr txBox="1"/>
          <p:nvPr/>
        </p:nvSpPr>
        <p:spPr>
          <a:xfrm>
            <a:off x="2605461" y="4019438"/>
            <a:ext cx="704742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8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D47E58D-EEF3-B25F-D721-58E76E840E97}"/>
              </a:ext>
            </a:extLst>
          </p:cNvPr>
          <p:cNvSpPr txBox="1"/>
          <p:nvPr/>
        </p:nvSpPr>
        <p:spPr>
          <a:xfrm>
            <a:off x="1147374" y="5237752"/>
            <a:ext cx="935567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16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66C8B04-E618-8A6C-1893-3F27C1DC570A}"/>
              </a:ext>
            </a:extLst>
          </p:cNvPr>
          <p:cNvSpPr txBox="1"/>
          <p:nvPr/>
        </p:nvSpPr>
        <p:spPr>
          <a:xfrm>
            <a:off x="1432719" y="5943600"/>
            <a:ext cx="704742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1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7D9D8ADD-7BA5-F47D-9F7D-FB8C9DFFBBB3}"/>
              </a:ext>
            </a:extLst>
          </p:cNvPr>
          <p:cNvCxnSpPr/>
          <p:nvPr/>
        </p:nvCxnSpPr>
        <p:spPr>
          <a:xfrm>
            <a:off x="1221052" y="6019800"/>
            <a:ext cx="973667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7F92E33C-3D44-80F0-D2CC-E34D51940518}"/>
              </a:ext>
            </a:extLst>
          </p:cNvPr>
          <p:cNvSpPr txBox="1"/>
          <p:nvPr/>
        </p:nvSpPr>
        <p:spPr>
          <a:xfrm>
            <a:off x="5623719" y="4724400"/>
            <a:ext cx="609600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7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605AC04-9F94-B095-427D-6B0B5908047A}"/>
              </a:ext>
            </a:extLst>
          </p:cNvPr>
          <p:cNvSpPr txBox="1"/>
          <p:nvPr/>
        </p:nvSpPr>
        <p:spPr>
          <a:xfrm>
            <a:off x="6675842" y="3958054"/>
            <a:ext cx="655107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4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9F3B8BB-F11A-650F-7787-153FFAE176E0}"/>
              </a:ext>
            </a:extLst>
          </p:cNvPr>
          <p:cNvSpPr txBox="1"/>
          <p:nvPr/>
        </p:nvSpPr>
        <p:spPr>
          <a:xfrm>
            <a:off x="5227511" y="5390745"/>
            <a:ext cx="1043098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16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D114831D-337B-AAAA-BE49-DFA992C0E2BD}"/>
              </a:ext>
            </a:extLst>
          </p:cNvPr>
          <p:cNvCxnSpPr/>
          <p:nvPr/>
        </p:nvCxnSpPr>
        <p:spPr>
          <a:xfrm>
            <a:off x="5290482" y="6172200"/>
            <a:ext cx="973667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57AEC45A-A975-ACB0-1FAC-D278436B04A7}"/>
              </a:ext>
            </a:extLst>
          </p:cNvPr>
          <p:cNvCxnSpPr/>
          <p:nvPr/>
        </p:nvCxnSpPr>
        <p:spPr>
          <a:xfrm>
            <a:off x="9469701" y="6019800"/>
            <a:ext cx="973667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910B00FF-6C1A-13BE-D9A7-325E5F892B22}"/>
              </a:ext>
            </a:extLst>
          </p:cNvPr>
          <p:cNvCxnSpPr/>
          <p:nvPr/>
        </p:nvCxnSpPr>
        <p:spPr>
          <a:xfrm>
            <a:off x="13677634" y="5943600"/>
            <a:ext cx="973667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id="{3884AD49-0417-8479-AC82-E3E904D6BEE8}"/>
              </a:ext>
            </a:extLst>
          </p:cNvPr>
          <p:cNvSpPr txBox="1"/>
          <p:nvPr/>
        </p:nvSpPr>
        <p:spPr>
          <a:xfrm>
            <a:off x="5591545" y="6096000"/>
            <a:ext cx="628629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1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43BBEDB1-E987-23FF-5113-D92CED8C2659}"/>
              </a:ext>
            </a:extLst>
          </p:cNvPr>
          <p:cNvSpPr txBox="1"/>
          <p:nvPr/>
        </p:nvSpPr>
        <p:spPr>
          <a:xfrm>
            <a:off x="9910374" y="4628745"/>
            <a:ext cx="358272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1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992BF967-291A-DC1E-1EFD-24748597EBCD}"/>
              </a:ext>
            </a:extLst>
          </p:cNvPr>
          <p:cNvSpPr txBox="1"/>
          <p:nvPr/>
        </p:nvSpPr>
        <p:spPr>
          <a:xfrm>
            <a:off x="10739701" y="4019438"/>
            <a:ext cx="759552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5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814A0D4C-0960-1EED-771E-D9E50808E446}"/>
              </a:ext>
            </a:extLst>
          </p:cNvPr>
          <p:cNvSpPr txBox="1"/>
          <p:nvPr/>
        </p:nvSpPr>
        <p:spPr>
          <a:xfrm>
            <a:off x="9490464" y="5257800"/>
            <a:ext cx="930378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10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A175247-567D-0BEB-97C5-E01BCBC9A735}"/>
              </a:ext>
            </a:extLst>
          </p:cNvPr>
          <p:cNvSpPr txBox="1"/>
          <p:nvPr/>
        </p:nvSpPr>
        <p:spPr>
          <a:xfrm>
            <a:off x="9749101" y="5943600"/>
            <a:ext cx="759552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1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98B444F3-7CB4-900C-A3A6-2667EFD009A6}"/>
              </a:ext>
            </a:extLst>
          </p:cNvPr>
          <p:cNvSpPr txBox="1"/>
          <p:nvPr/>
        </p:nvSpPr>
        <p:spPr>
          <a:xfrm>
            <a:off x="15032301" y="3963286"/>
            <a:ext cx="488828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4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1212F7BB-393A-4C3D-ADF6-445B2DC448F6}"/>
              </a:ext>
            </a:extLst>
          </p:cNvPr>
          <p:cNvSpPr txBox="1"/>
          <p:nvPr/>
        </p:nvSpPr>
        <p:spPr>
          <a:xfrm>
            <a:off x="14126491" y="4572000"/>
            <a:ext cx="488828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8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DE794E7-DA70-467D-253C-B39302F60BE2}"/>
              </a:ext>
            </a:extLst>
          </p:cNvPr>
          <p:cNvSpPr txBox="1"/>
          <p:nvPr/>
        </p:nvSpPr>
        <p:spPr>
          <a:xfrm>
            <a:off x="13624719" y="5161552"/>
            <a:ext cx="1138769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28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22BCCD5E-AF38-DD25-285D-0FDEF8312938}"/>
              </a:ext>
            </a:extLst>
          </p:cNvPr>
          <p:cNvSpPr txBox="1"/>
          <p:nvPr/>
        </p:nvSpPr>
        <p:spPr>
          <a:xfrm>
            <a:off x="14126491" y="5847352"/>
            <a:ext cx="488828" cy="85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977" b="1" kern="0" dirty="0">
                <a:solidFill>
                  <a:srgbClr val="0000FF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  <a:sym typeface="Arial"/>
              </a:rPr>
              <a:t>0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1" grpId="0"/>
      <p:bldP spid="35" grpId="0"/>
      <p:bldP spid="37" grpId="0"/>
      <p:bldP spid="40" grpId="0"/>
      <p:bldP spid="44" grpId="0"/>
      <p:bldP spid="46" grpId="0"/>
      <p:bldP spid="48" grpId="0"/>
      <p:bldP spid="53" grpId="0"/>
      <p:bldP spid="55" grpId="0"/>
      <p:bldP spid="57" grpId="0"/>
      <p:bldP spid="62" grpId="0"/>
      <p:bldP spid="49" grpId="0" animBg="1"/>
      <p:bldP spid="50" grpId="0"/>
      <p:bldP spid="51" grpId="0"/>
      <p:bldP spid="63" grpId="0"/>
      <p:bldP spid="66" grpId="0"/>
      <p:bldP spid="75" grpId="0"/>
      <p:bldP spid="76" grpId="0"/>
      <p:bldP spid="77" grpId="0"/>
      <p:bldP spid="79" grpId="0"/>
      <p:bldP spid="80" grpId="0"/>
      <p:bldP spid="81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500311" y="1034931"/>
            <a:ext cx="1712415" cy="681454"/>
            <a:chOff x="1470819" y="1947446"/>
            <a:chExt cx="1712415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82569"/>
              <a:ext cx="533400" cy="646331"/>
              <a:chOff x="1737519" y="1982569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82569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064715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 ?</a:t>
              </a:r>
            </a:p>
          </p:txBody>
        </p:sp>
      </p:grpSp>
      <p:sp>
        <p:nvSpPr>
          <p:cNvPr id="17" name="Text Box 14">
            <a:extLst>
              <a:ext uri="{FF2B5EF4-FFF2-40B4-BE49-F238E27FC236}">
                <a16:creationId xmlns:a16="http://schemas.microsoft.com/office/drawing/2014/main" id="{649A54EF-6FE4-D230-B710-50AAD06B1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7909" y="304800"/>
            <a:ext cx="1307740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26: CHIA SỐ CÓ HAI CHỮ SỐ CHO SỐ CÓ MỘT CHỮ SỐ (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2D8DD9A-071D-9BF4-FED5-CCE6003B1BB6}"/>
              </a:ext>
            </a:extLst>
          </p:cNvPr>
          <p:cNvSpPr/>
          <p:nvPr/>
        </p:nvSpPr>
        <p:spPr>
          <a:xfrm>
            <a:off x="1537909" y="3100181"/>
            <a:ext cx="1495010" cy="24178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E020A38-0284-B32E-FE14-9DA881930A16}"/>
              </a:ext>
            </a:extLst>
          </p:cNvPr>
          <p:cNvSpPr txBox="1"/>
          <p:nvPr/>
        </p:nvSpPr>
        <p:spPr>
          <a:xfrm>
            <a:off x="1280319" y="914400"/>
            <a:ext cx="13411200" cy="1434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Rô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bốt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4" name="Picture 13" descr="Graphical user interface, text, chat or text message&#10;&#10;Description automatically generated">
            <a:extLst>
              <a:ext uri="{FF2B5EF4-FFF2-40B4-BE49-F238E27FC236}">
                <a16:creationId xmlns:a16="http://schemas.microsoft.com/office/drawing/2014/main" id="{EE4C744F-1C40-0528-4254-259B344CF4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669" y="2495550"/>
            <a:ext cx="15697200" cy="6343650"/>
          </a:xfrm>
          <a:prstGeom prst="rect">
            <a:avLst/>
          </a:prstGeom>
        </p:spPr>
      </p:pic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7BE7FC2-D9F9-97E2-E0D3-5F9852F7C7D2}"/>
              </a:ext>
            </a:extLst>
          </p:cNvPr>
          <p:cNvSpPr/>
          <p:nvPr/>
        </p:nvSpPr>
        <p:spPr>
          <a:xfrm>
            <a:off x="3566319" y="7733511"/>
            <a:ext cx="603409" cy="59174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6E94BABA-FFA6-D3BF-2D2A-FC5AC5F45AED}"/>
              </a:ext>
            </a:extLst>
          </p:cNvPr>
          <p:cNvSpPr/>
          <p:nvPr/>
        </p:nvSpPr>
        <p:spPr>
          <a:xfrm>
            <a:off x="13315284" y="7733511"/>
            <a:ext cx="690435" cy="59174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0AC852A8-2130-ECA0-A8FE-0C7E9DC6FB62}"/>
              </a:ext>
            </a:extLst>
          </p:cNvPr>
          <p:cNvSpPr/>
          <p:nvPr/>
        </p:nvSpPr>
        <p:spPr>
          <a:xfrm>
            <a:off x="8683587" y="7733511"/>
            <a:ext cx="761270" cy="59174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12726" y="6276604"/>
            <a:ext cx="18934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12 : 4 = 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533315" y="6264664"/>
            <a:ext cx="21275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72 : 4 = 18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643519" y="6592669"/>
            <a:ext cx="21275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45 : 3 = 15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 animBg="1"/>
      <p:bldP spid="21" grpId="0" animBg="1"/>
      <p:bldP spid="7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746919" y="1143000"/>
            <a:ext cx="14058901" cy="1500140"/>
            <a:chOff x="1470819" y="1943100"/>
            <a:chExt cx="14058901" cy="1500140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757130"/>
              <a:chOff x="1737519" y="1943100"/>
              <a:chExt cx="533400" cy="757130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20000"/>
                  </a:lnSpc>
                </a:pPr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7571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3411200" cy="1495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lớp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29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bàn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chỉ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xếp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chỗ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ngồi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2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Hỏi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cần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ít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nhất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bao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nhiêu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bàn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lớp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sp>
        <p:nvSpPr>
          <p:cNvPr id="36" name="Text Box 14">
            <a:extLst>
              <a:ext uri="{FF2B5EF4-FFF2-40B4-BE49-F238E27FC236}">
                <a16:creationId xmlns:a16="http://schemas.microsoft.com/office/drawing/2014/main" id="{5E4BA918-0D52-DCD9-57A7-D88D29579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8572" y="457200"/>
            <a:ext cx="12468533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26: CHIA SỐ CÓ HAI CHỮ SỐ CHO SỐ CÓ MỘT CHỮ SỐ (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3)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4B80E2E-EDBA-AC1C-3C3B-C82BFC8008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6144" y="3200400"/>
            <a:ext cx="335279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defTabSz="4572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4000" b="1" kern="1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4000" b="1" kern="1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kern="1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4000" b="1" kern="1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BC6D533-398B-46EF-B8B9-ABC739815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0701" y="3962400"/>
            <a:ext cx="739817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4000" b="1" kern="1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b="1" kern="1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kern="1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altLang="en-US" sz="4000" b="1" kern="1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kern="1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altLang="en-US" sz="4000" b="1" kern="1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kern="1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4000" b="1" kern="1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kern="1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altLang="en-US" sz="4000" b="1" kern="1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29 </a:t>
            </a:r>
            <a:r>
              <a:rPr lang="en-US" altLang="en-US" sz="4000" b="1" kern="1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b="1" kern="1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kern="1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4000" b="1" kern="1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kern="1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4000" b="1" kern="1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536879A-B264-8F9D-4FAB-83F9B7D7E3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7119" y="8001000"/>
            <a:ext cx="357822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defTabSz="4572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4000" b="1" kern="1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en-US" sz="4000" b="1" kern="1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kern="1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b="1" kern="1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endParaRPr lang="en-US" altLang="en-US" sz="4000" b="1" kern="1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6173C59-A82B-C04D-BC8A-FDA048BDD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4345" y="4781145"/>
            <a:ext cx="2438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4000" b="1" kern="1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29 </a:t>
            </a:r>
            <a:r>
              <a:rPr lang="en-US" alt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4000" b="1" kern="1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=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70DB938-A801-53EA-34DE-CF0F75A577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9365" y="5562600"/>
            <a:ext cx="673613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4000" b="1" kern="1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altLang="en-US" sz="40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altLang="en-US" sz="4000" b="1" kern="1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kern="1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40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kern="1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40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kern="1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altLang="en-US" sz="40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altLang="en-US" sz="4000" b="1" kern="1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altLang="en-US" sz="40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613CA32-3F5F-E561-5E07-D5707C1E84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4319" y="6372761"/>
            <a:ext cx="854189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en-US" sz="4000" b="1" kern="1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4B80E2E-EDBA-AC1C-3C3B-C82BFC8008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1319" y="3496806"/>
            <a:ext cx="335279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defTabSz="4572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4000" b="1" kern="1200" dirty="0" err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altLang="en-US" sz="4000" b="1" kern="1200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kern="1200" dirty="0" err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altLang="en-US" sz="4000" b="1" kern="1200" dirty="0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BC6D533-398B-46EF-B8B9-ABC739815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728" y="4495800"/>
            <a:ext cx="4461478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 defTabSz="457200" fontAlgn="base">
              <a:spcBef>
                <a:spcPts val="12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4000" b="1" kern="120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- Lớp học : 29 HS</a:t>
            </a:r>
            <a:endParaRPr lang="en-US" altLang="en-US" sz="4000" b="1" dirty="0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defTabSz="457200" fontAlgn="base">
              <a:spcBef>
                <a:spcPts val="12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4000" b="1" kern="120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- Mỗi bàn : 2 HS</a:t>
            </a:r>
          </a:p>
          <a:p>
            <a:pPr algn="just" defTabSz="457200" fontAlgn="base">
              <a:spcBef>
                <a:spcPts val="12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4000" b="1" kern="120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- Hỏi cần  :…..bàn?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6121791" y="3496806"/>
            <a:ext cx="0" cy="4885194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5A657669-1D53-4F36-A4F4-89E0BB4CB0FA}"/>
              </a:ext>
            </a:extLst>
          </p:cNvPr>
          <p:cNvSpPr/>
          <p:nvPr/>
        </p:nvSpPr>
        <p:spPr>
          <a:xfrm>
            <a:off x="11963178" y="4819030"/>
            <a:ext cx="19752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 HS</a:t>
            </a:r>
            <a:endParaRPr lang="en-US" sz="4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873012-21A8-48C1-8826-DE0A888EB494}"/>
              </a:ext>
            </a:extLst>
          </p:cNvPr>
          <p:cNvSpPr/>
          <p:nvPr/>
        </p:nvSpPr>
        <p:spPr>
          <a:xfrm>
            <a:off x="9967119" y="4789580"/>
            <a:ext cx="19960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14 (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4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AB0D131-5987-4C60-945C-1EC418C5B281}"/>
              </a:ext>
            </a:extLst>
          </p:cNvPr>
          <p:cNvSpPr/>
          <p:nvPr/>
        </p:nvSpPr>
        <p:spPr>
          <a:xfrm>
            <a:off x="8404832" y="7156559"/>
            <a:ext cx="19223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14 + 1 =</a:t>
            </a:r>
            <a:endParaRPr lang="en-US" sz="4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613F72-CCB5-45A1-B6FC-310968F361A3}"/>
              </a:ext>
            </a:extLst>
          </p:cNvPr>
          <p:cNvSpPr/>
          <p:nvPr/>
        </p:nvSpPr>
        <p:spPr>
          <a:xfrm>
            <a:off x="10257060" y="7162800"/>
            <a:ext cx="19960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15 (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53" grpId="0"/>
      <p:bldP spid="54" grpId="0"/>
      <p:bldP spid="27" grpId="0"/>
      <p:bldP spid="28" grpId="0"/>
      <p:bldP spid="42" grpId="0"/>
      <p:bldP spid="2" grpId="0"/>
      <p:bldP spid="3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751472" y="838200"/>
            <a:ext cx="14135101" cy="681454"/>
            <a:chOff x="1470819" y="1943100"/>
            <a:chExt cx="14135101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10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3487401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bị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chia.</a:t>
              </a:r>
            </a:p>
          </p:txBody>
        </p:sp>
      </p:grpSp>
      <p:sp>
        <p:nvSpPr>
          <p:cNvPr id="18" name="Text Box 14">
            <a:extLst>
              <a:ext uri="{FF2B5EF4-FFF2-40B4-BE49-F238E27FC236}">
                <a16:creationId xmlns:a16="http://schemas.microsoft.com/office/drawing/2014/main" id="{27FA15C1-CDFF-5335-1298-AC9CB51B2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0710" y="152400"/>
            <a:ext cx="13077409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26: CHIA SỐ CÓ HAI CHỮ SỐ CHO SỐ CÓ MỘT CHỮ SỐ (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2AF699-2484-8610-2777-0B09D5C36641}"/>
              </a:ext>
            </a:extLst>
          </p:cNvPr>
          <p:cNvSpPr/>
          <p:nvPr/>
        </p:nvSpPr>
        <p:spPr>
          <a:xfrm>
            <a:off x="2575719" y="2573622"/>
            <a:ext cx="914400" cy="67710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F28DA07-D8DA-4FB1-B053-D2B66901A3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9237" y="2121135"/>
            <a:ext cx="13487401" cy="7022865"/>
          </a:xfrm>
          <a:prstGeom prst="rect">
            <a:avLst/>
          </a:prstGeom>
        </p:spPr>
      </p:pic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4255DE0-9083-4E2A-95D2-D34226B91E57}"/>
              </a:ext>
            </a:extLst>
          </p:cNvPr>
          <p:cNvSpPr/>
          <p:nvPr/>
        </p:nvSpPr>
        <p:spPr>
          <a:xfrm>
            <a:off x="11719719" y="4644705"/>
            <a:ext cx="1066800" cy="1070295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85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07A9E583-E2D9-4D09-8CBB-DC2EC14B0449}"/>
              </a:ext>
            </a:extLst>
          </p:cNvPr>
          <p:cNvSpPr/>
          <p:nvPr/>
        </p:nvSpPr>
        <p:spPr>
          <a:xfrm>
            <a:off x="10957719" y="6073051"/>
            <a:ext cx="1066800" cy="1070294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D0586420-06F3-48A9-ABCD-9C666C22EFAB}"/>
              </a:ext>
            </a:extLst>
          </p:cNvPr>
          <p:cNvSpPr/>
          <p:nvPr/>
        </p:nvSpPr>
        <p:spPr>
          <a:xfrm>
            <a:off x="5928519" y="7214180"/>
            <a:ext cx="1066800" cy="1187275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6EA3F6-5D92-449D-AE0D-E62B9311E4BC}"/>
              </a:ext>
            </a:extLst>
          </p:cNvPr>
          <p:cNvSpPr/>
          <p:nvPr/>
        </p:nvSpPr>
        <p:spPr>
          <a:xfrm>
            <a:off x="4800157" y="972613"/>
            <a:ext cx="100864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3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tìm</a:t>
            </a:r>
            <a:r>
              <a:rPr lang="en-US" sz="3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bị</a:t>
            </a:r>
            <a:r>
              <a:rPr lang="en-US" sz="3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chia ta </a:t>
            </a:r>
            <a:r>
              <a:rPr lang="en-US" sz="3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lấy</a:t>
            </a:r>
            <a:r>
              <a:rPr lang="en-US" sz="3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thương</a:t>
            </a:r>
            <a:r>
              <a:rPr lang="en-US" sz="3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nhân</a:t>
            </a:r>
            <a:r>
              <a:rPr lang="en-US" sz="3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với</a:t>
            </a:r>
            <a:r>
              <a:rPr lang="en-US" sz="3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chia.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2" grpId="0" animBg="1"/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AAD795D0-545C-4456-9C64-D31E847E7B7B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b:\uFFFDN{44C9C380-D2AB-4688-94B4-9598F3A00778}&quot;,&quot;C:\\Users\\SURFACE\\Downloads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Chia số có 2 chữ số cho số có 1 chữ số( T3)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9E26B8B-F90C-4952-8B82-156E2E36F5B0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FC3CF17-3960-4B1C-9CC8-26433A2556B2}:51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1D1CAD9-6E92-4E96-AB53-D641154360D4}:25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F0CE178-F343-4F62-8FEE-B5E028324E75}:2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099F11C-41CB-40BC-9E3F-06547116662B}:26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1113</TotalTime>
  <Words>551</Words>
  <Application>Microsoft Office PowerPoint</Application>
  <PresentationFormat>Custom</PresentationFormat>
  <Paragraphs>90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Chia số có 2 chữ số cho số có 1 chữ số( T3)</dc:title>
  <dc:creator>Admin</dc:creator>
  <cp:lastModifiedBy>SURFACE</cp:lastModifiedBy>
  <cp:revision>163</cp:revision>
  <dcterms:created xsi:type="dcterms:W3CDTF">2022-07-10T01:37:20Z</dcterms:created>
  <dcterms:modified xsi:type="dcterms:W3CDTF">2025-11-25T03:05:09Z</dcterms:modified>
</cp:coreProperties>
</file>