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8356" r:id="rId3"/>
    <p:sldId id="8349" r:id="rId4"/>
    <p:sldId id="8350" r:id="rId5"/>
    <p:sldId id="8355" r:id="rId6"/>
    <p:sldId id="8351" r:id="rId7"/>
    <p:sldId id="8344" r:id="rId8"/>
    <p:sldId id="8352" r:id="rId9"/>
    <p:sldId id="8353" r:id="rId10"/>
    <p:sldId id="8345" r:id="rId11"/>
    <p:sldId id="8354"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DDFF"/>
    <a:srgbClr val="CC66FF"/>
    <a:srgbClr val="FFFFC5"/>
    <a:srgbClr val="B84549"/>
    <a:srgbClr val="F6E5FF"/>
    <a:srgbClr val="196D87"/>
    <a:srgbClr val="236D89"/>
    <a:srgbClr val="0C7EA8"/>
    <a:srgbClr val="E7F9FF"/>
    <a:srgbClr val="BEE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snapToGrid="0">
      <p:cViewPr varScale="1">
        <p:scale>
          <a:sx n="79" d="100"/>
          <a:sy n="79" d="100"/>
        </p:scale>
        <p:origin x="108" y="8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5EFD4-2DCE-4290-BD5C-8DB2654C0047}"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22798C-A44F-4D01-962F-2CF2F1C01D49}" type="slidenum">
              <a:rPr lang="en-US" smtClean="0"/>
              <a:t>‹#›</a:t>
            </a:fld>
            <a:endParaRPr lang="en-US"/>
          </a:p>
        </p:txBody>
      </p:sp>
    </p:spTree>
    <p:extLst>
      <p:ext uri="{BB962C8B-B14F-4D97-AF65-F5344CB8AC3E}">
        <p14:creationId xmlns:p14="http://schemas.microsoft.com/office/powerpoint/2010/main" val="4202735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22798C-A44F-4D01-962F-2CF2F1C01D49}" type="slidenum">
              <a:rPr lang="en-US" smtClean="0"/>
              <a:t>1</a:t>
            </a:fld>
            <a:endParaRPr lang="en-US"/>
          </a:p>
        </p:txBody>
      </p:sp>
    </p:spTree>
    <p:extLst>
      <p:ext uri="{BB962C8B-B14F-4D97-AF65-F5344CB8AC3E}">
        <p14:creationId xmlns:p14="http://schemas.microsoft.com/office/powerpoint/2010/main" val="4017274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22798C-A44F-4D01-962F-2CF2F1C01D49}" type="slidenum">
              <a:rPr lang="en-US" smtClean="0"/>
              <a:t>10</a:t>
            </a:fld>
            <a:endParaRPr lang="en-US"/>
          </a:p>
        </p:txBody>
      </p:sp>
    </p:spTree>
    <p:extLst>
      <p:ext uri="{BB962C8B-B14F-4D97-AF65-F5344CB8AC3E}">
        <p14:creationId xmlns:p14="http://schemas.microsoft.com/office/powerpoint/2010/main" val="196581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22798C-A44F-4D01-962F-2CF2F1C01D49}" type="slidenum">
              <a:rPr lang="en-US" smtClean="0"/>
              <a:t>2</a:t>
            </a:fld>
            <a:endParaRPr lang="en-US"/>
          </a:p>
        </p:txBody>
      </p:sp>
    </p:spTree>
    <p:extLst>
      <p:ext uri="{BB962C8B-B14F-4D97-AF65-F5344CB8AC3E}">
        <p14:creationId xmlns:p14="http://schemas.microsoft.com/office/powerpoint/2010/main" val="360330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22798C-A44F-4D01-962F-2CF2F1C01D49}" type="slidenum">
              <a:rPr lang="en-US" smtClean="0"/>
              <a:t>3</a:t>
            </a:fld>
            <a:endParaRPr lang="en-US"/>
          </a:p>
        </p:txBody>
      </p:sp>
    </p:spTree>
    <p:extLst>
      <p:ext uri="{BB962C8B-B14F-4D97-AF65-F5344CB8AC3E}">
        <p14:creationId xmlns:p14="http://schemas.microsoft.com/office/powerpoint/2010/main" val="943210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22798C-A44F-4D01-962F-2CF2F1C01D49}" type="slidenum">
              <a:rPr lang="en-US" smtClean="0"/>
              <a:t>4</a:t>
            </a:fld>
            <a:endParaRPr lang="en-US"/>
          </a:p>
        </p:txBody>
      </p:sp>
    </p:spTree>
    <p:extLst>
      <p:ext uri="{BB962C8B-B14F-4D97-AF65-F5344CB8AC3E}">
        <p14:creationId xmlns:p14="http://schemas.microsoft.com/office/powerpoint/2010/main" val="180352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22798C-A44F-4D01-962F-2CF2F1C01D49}" type="slidenum">
              <a:rPr lang="en-US" smtClean="0"/>
              <a:t>5</a:t>
            </a:fld>
            <a:endParaRPr lang="en-US"/>
          </a:p>
        </p:txBody>
      </p:sp>
    </p:spTree>
    <p:extLst>
      <p:ext uri="{BB962C8B-B14F-4D97-AF65-F5344CB8AC3E}">
        <p14:creationId xmlns:p14="http://schemas.microsoft.com/office/powerpoint/2010/main" val="3903066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98762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22798C-A44F-4D01-962F-2CF2F1C01D49}" type="slidenum">
              <a:rPr lang="en-US" smtClean="0"/>
              <a:t>7</a:t>
            </a:fld>
            <a:endParaRPr lang="en-US"/>
          </a:p>
        </p:txBody>
      </p:sp>
    </p:spTree>
    <p:extLst>
      <p:ext uri="{BB962C8B-B14F-4D97-AF65-F5344CB8AC3E}">
        <p14:creationId xmlns:p14="http://schemas.microsoft.com/office/powerpoint/2010/main" val="2560432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22798C-A44F-4D01-962F-2CF2F1C01D49}" type="slidenum">
              <a:rPr lang="en-US" smtClean="0"/>
              <a:t>8</a:t>
            </a:fld>
            <a:endParaRPr lang="en-US"/>
          </a:p>
        </p:txBody>
      </p:sp>
    </p:spTree>
    <p:extLst>
      <p:ext uri="{BB962C8B-B14F-4D97-AF65-F5344CB8AC3E}">
        <p14:creationId xmlns:p14="http://schemas.microsoft.com/office/powerpoint/2010/main" val="3037081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511861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59DA-03DC-22B6-DCF3-79FC5E9562A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E9D58E-40AC-221E-D927-B4D45DD4E07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AFCA99-D0A5-BF45-D7B7-441C67C6C253}"/>
              </a:ext>
            </a:extLst>
          </p:cNvPr>
          <p:cNvSpPr>
            <a:spLocks noGrp="1"/>
          </p:cNvSpPr>
          <p:nvPr>
            <p:ph type="dt" sz="half" idx="10"/>
          </p:nvPr>
        </p:nvSpPr>
        <p:spPr>
          <a:xfrm>
            <a:off x="838200" y="6356350"/>
            <a:ext cx="2743200" cy="365125"/>
          </a:xfrm>
          <a:prstGeom prst="rect">
            <a:avLst/>
          </a:prstGeom>
        </p:spPr>
        <p:txBody>
          <a:bodyPr/>
          <a:lstStyle/>
          <a:p>
            <a:fld id="{0851A3B4-8A3D-4134-BAA7-70899045D2D1}" type="datetimeFigureOut">
              <a:rPr lang="en-US" smtClean="0"/>
              <a:t>11/7/2025</a:t>
            </a:fld>
            <a:endParaRPr lang="en-US"/>
          </a:p>
        </p:txBody>
      </p:sp>
      <p:sp>
        <p:nvSpPr>
          <p:cNvPr id="5" name="Footer Placeholder 4">
            <a:extLst>
              <a:ext uri="{FF2B5EF4-FFF2-40B4-BE49-F238E27FC236}">
                <a16:creationId xmlns:a16="http://schemas.microsoft.com/office/drawing/2014/main" id="{DAA400CD-2256-C51F-D801-BCD467847ED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DFC06E-18B1-263B-F02F-7A8047989851}"/>
              </a:ext>
            </a:extLst>
          </p:cNvPr>
          <p:cNvSpPr>
            <a:spLocks noGrp="1"/>
          </p:cNvSpPr>
          <p:nvPr>
            <p:ph type="sldNum" sz="quarter" idx="12"/>
          </p:nvPr>
        </p:nvSpPr>
        <p:spPr>
          <a:xfrm>
            <a:off x="8610600" y="6356350"/>
            <a:ext cx="2743200" cy="365125"/>
          </a:xfrm>
          <a:prstGeom prst="rect">
            <a:avLst/>
          </a:prstGeom>
        </p:spPr>
        <p:txBody>
          <a:bodyPr/>
          <a:lstStyle/>
          <a:p>
            <a:fld id="{A4B6A4AD-A3C0-46C2-B0B7-D0E54E63B876}" type="slidenum">
              <a:rPr lang="en-US" smtClean="0"/>
              <a:t>‹#›</a:t>
            </a:fld>
            <a:endParaRPr lang="en-US"/>
          </a:p>
        </p:txBody>
      </p:sp>
    </p:spTree>
    <p:extLst>
      <p:ext uri="{BB962C8B-B14F-4D97-AF65-F5344CB8AC3E}">
        <p14:creationId xmlns:p14="http://schemas.microsoft.com/office/powerpoint/2010/main" val="987125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BBB9-4D78-87FE-43D2-39653E9228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985CA8-DA13-4507-C01E-678CD1DAED4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7F97FA-4823-7214-D628-531305291374}"/>
              </a:ext>
            </a:extLst>
          </p:cNvPr>
          <p:cNvSpPr>
            <a:spLocks noGrp="1"/>
          </p:cNvSpPr>
          <p:nvPr>
            <p:ph type="dt" sz="half" idx="10"/>
          </p:nvPr>
        </p:nvSpPr>
        <p:spPr>
          <a:xfrm>
            <a:off x="838200" y="6356350"/>
            <a:ext cx="2743200" cy="365125"/>
          </a:xfrm>
          <a:prstGeom prst="rect">
            <a:avLst/>
          </a:prstGeom>
        </p:spPr>
        <p:txBody>
          <a:bodyPr/>
          <a:lstStyle/>
          <a:p>
            <a:fld id="{0851A3B4-8A3D-4134-BAA7-70899045D2D1}" type="datetimeFigureOut">
              <a:rPr lang="en-US" smtClean="0"/>
              <a:t>11/7/2025</a:t>
            </a:fld>
            <a:endParaRPr lang="en-US"/>
          </a:p>
        </p:txBody>
      </p:sp>
      <p:sp>
        <p:nvSpPr>
          <p:cNvPr id="5" name="Footer Placeholder 4">
            <a:extLst>
              <a:ext uri="{FF2B5EF4-FFF2-40B4-BE49-F238E27FC236}">
                <a16:creationId xmlns:a16="http://schemas.microsoft.com/office/drawing/2014/main" id="{FF128134-351D-6CF0-29DC-DCD6B4F25B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B67C14-A4AC-92A6-9485-8FBD94147A94}"/>
              </a:ext>
            </a:extLst>
          </p:cNvPr>
          <p:cNvSpPr>
            <a:spLocks noGrp="1"/>
          </p:cNvSpPr>
          <p:nvPr>
            <p:ph type="sldNum" sz="quarter" idx="12"/>
          </p:nvPr>
        </p:nvSpPr>
        <p:spPr>
          <a:xfrm>
            <a:off x="8610600" y="6356350"/>
            <a:ext cx="2743200" cy="365125"/>
          </a:xfrm>
          <a:prstGeom prst="rect">
            <a:avLst/>
          </a:prstGeom>
        </p:spPr>
        <p:txBody>
          <a:bodyPr/>
          <a:lstStyle/>
          <a:p>
            <a:fld id="{A4B6A4AD-A3C0-46C2-B0B7-D0E54E63B876}" type="slidenum">
              <a:rPr lang="en-US" smtClean="0"/>
              <a:t>‹#›</a:t>
            </a:fld>
            <a:endParaRPr lang="en-US"/>
          </a:p>
        </p:txBody>
      </p:sp>
    </p:spTree>
    <p:extLst>
      <p:ext uri="{BB962C8B-B14F-4D97-AF65-F5344CB8AC3E}">
        <p14:creationId xmlns:p14="http://schemas.microsoft.com/office/powerpoint/2010/main" val="2678600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CB43E3-286B-7702-A968-CB057FF7E13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56B43-9BA7-CD66-93AC-0B7EDDDB01A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B4574-4DDF-96A1-E89A-F59E7405CBEA}"/>
              </a:ext>
            </a:extLst>
          </p:cNvPr>
          <p:cNvSpPr>
            <a:spLocks noGrp="1"/>
          </p:cNvSpPr>
          <p:nvPr>
            <p:ph type="dt" sz="half" idx="10"/>
          </p:nvPr>
        </p:nvSpPr>
        <p:spPr>
          <a:xfrm>
            <a:off x="838200" y="6356350"/>
            <a:ext cx="2743200" cy="365125"/>
          </a:xfrm>
          <a:prstGeom prst="rect">
            <a:avLst/>
          </a:prstGeom>
        </p:spPr>
        <p:txBody>
          <a:bodyPr/>
          <a:lstStyle/>
          <a:p>
            <a:fld id="{0851A3B4-8A3D-4134-BAA7-70899045D2D1}" type="datetimeFigureOut">
              <a:rPr lang="en-US" smtClean="0"/>
              <a:t>11/7/2025</a:t>
            </a:fld>
            <a:endParaRPr lang="en-US"/>
          </a:p>
        </p:txBody>
      </p:sp>
      <p:sp>
        <p:nvSpPr>
          <p:cNvPr id="5" name="Footer Placeholder 4">
            <a:extLst>
              <a:ext uri="{FF2B5EF4-FFF2-40B4-BE49-F238E27FC236}">
                <a16:creationId xmlns:a16="http://schemas.microsoft.com/office/drawing/2014/main" id="{439B5566-5F1C-671F-DC2C-46388D3DBB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3FB4EB-0EE6-9228-59B9-E412E3523B8A}"/>
              </a:ext>
            </a:extLst>
          </p:cNvPr>
          <p:cNvSpPr>
            <a:spLocks noGrp="1"/>
          </p:cNvSpPr>
          <p:nvPr>
            <p:ph type="sldNum" sz="quarter" idx="12"/>
          </p:nvPr>
        </p:nvSpPr>
        <p:spPr>
          <a:xfrm>
            <a:off x="8610600" y="6356350"/>
            <a:ext cx="2743200" cy="365125"/>
          </a:xfrm>
          <a:prstGeom prst="rect">
            <a:avLst/>
          </a:prstGeom>
        </p:spPr>
        <p:txBody>
          <a:bodyPr/>
          <a:lstStyle/>
          <a:p>
            <a:fld id="{A4B6A4AD-A3C0-46C2-B0B7-D0E54E63B876}" type="slidenum">
              <a:rPr lang="en-US" smtClean="0"/>
              <a:t>‹#›</a:t>
            </a:fld>
            <a:endParaRPr lang="en-US"/>
          </a:p>
        </p:txBody>
      </p:sp>
    </p:spTree>
    <p:extLst>
      <p:ext uri="{BB962C8B-B14F-4D97-AF65-F5344CB8AC3E}">
        <p14:creationId xmlns:p14="http://schemas.microsoft.com/office/powerpoint/2010/main" val="2463244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739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3970" indent="0" algn="ctr">
              <a:buNone/>
              <a:defRPr>
                <a:solidFill>
                  <a:schemeClr val="tx1">
                    <a:tint val="75000"/>
                  </a:schemeClr>
                </a:solidFill>
              </a:defRPr>
            </a:lvl2pPr>
            <a:lvl3pPr marL="1087940" indent="0" algn="ctr">
              <a:buNone/>
              <a:defRPr>
                <a:solidFill>
                  <a:schemeClr val="tx1">
                    <a:tint val="75000"/>
                  </a:schemeClr>
                </a:solidFill>
              </a:defRPr>
            </a:lvl3pPr>
            <a:lvl4pPr marL="1631911" indent="0" algn="ctr">
              <a:buNone/>
              <a:defRPr>
                <a:solidFill>
                  <a:schemeClr val="tx1">
                    <a:tint val="75000"/>
                  </a:schemeClr>
                </a:solidFill>
              </a:defRPr>
            </a:lvl4pPr>
            <a:lvl5pPr marL="2175882" indent="0" algn="ctr">
              <a:buNone/>
              <a:defRPr>
                <a:solidFill>
                  <a:schemeClr val="tx1">
                    <a:tint val="75000"/>
                  </a:schemeClr>
                </a:solidFill>
              </a:defRPr>
            </a:lvl5pPr>
            <a:lvl6pPr marL="2719852" indent="0" algn="ctr">
              <a:buNone/>
              <a:defRPr>
                <a:solidFill>
                  <a:schemeClr val="tx1">
                    <a:tint val="75000"/>
                  </a:schemeClr>
                </a:solidFill>
              </a:defRPr>
            </a:lvl6pPr>
            <a:lvl7pPr marL="3263822" indent="0" algn="ctr">
              <a:buNone/>
              <a:defRPr>
                <a:solidFill>
                  <a:schemeClr val="tx1">
                    <a:tint val="75000"/>
                  </a:schemeClr>
                </a:solidFill>
              </a:defRPr>
            </a:lvl7pPr>
            <a:lvl8pPr marL="3807792" indent="0" algn="ctr">
              <a:buNone/>
              <a:defRPr>
                <a:solidFill>
                  <a:schemeClr val="tx1">
                    <a:tint val="75000"/>
                  </a:schemeClr>
                </a:solidFill>
              </a:defRPr>
            </a:lvl8pPr>
            <a:lvl9pPr marL="43517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pPr/>
              <a:t>‹#›</a:t>
            </a:fld>
            <a:endParaRPr lang="en-US"/>
          </a:p>
        </p:txBody>
      </p:sp>
    </p:spTree>
    <p:extLst>
      <p:ext uri="{BB962C8B-B14F-4D97-AF65-F5344CB8AC3E}">
        <p14:creationId xmlns:p14="http://schemas.microsoft.com/office/powerpoint/2010/main" val="1624536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5020-9AB4-1753-BEA0-C6908EA5A1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30FB04-400F-A62A-B1A4-1B9A1DF184A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F56EE-90ED-3825-1509-F832D93EEEC1}"/>
              </a:ext>
            </a:extLst>
          </p:cNvPr>
          <p:cNvSpPr>
            <a:spLocks noGrp="1"/>
          </p:cNvSpPr>
          <p:nvPr>
            <p:ph type="dt" sz="half" idx="10"/>
          </p:nvPr>
        </p:nvSpPr>
        <p:spPr>
          <a:xfrm>
            <a:off x="838200" y="6356350"/>
            <a:ext cx="2743200" cy="365125"/>
          </a:xfrm>
          <a:prstGeom prst="rect">
            <a:avLst/>
          </a:prstGeom>
        </p:spPr>
        <p:txBody>
          <a:bodyPr/>
          <a:lstStyle/>
          <a:p>
            <a:fld id="{0851A3B4-8A3D-4134-BAA7-70899045D2D1}" type="datetimeFigureOut">
              <a:rPr lang="en-US" smtClean="0"/>
              <a:t>11/7/2025</a:t>
            </a:fld>
            <a:endParaRPr lang="en-US"/>
          </a:p>
        </p:txBody>
      </p:sp>
      <p:sp>
        <p:nvSpPr>
          <p:cNvPr id="5" name="Footer Placeholder 4">
            <a:extLst>
              <a:ext uri="{FF2B5EF4-FFF2-40B4-BE49-F238E27FC236}">
                <a16:creationId xmlns:a16="http://schemas.microsoft.com/office/drawing/2014/main" id="{38AD5CA9-E556-14E9-EFDC-51BFB73E89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29D45A1-FF12-55B5-6339-3A0ABF2B8904}"/>
              </a:ext>
            </a:extLst>
          </p:cNvPr>
          <p:cNvSpPr>
            <a:spLocks noGrp="1"/>
          </p:cNvSpPr>
          <p:nvPr>
            <p:ph type="sldNum" sz="quarter" idx="12"/>
          </p:nvPr>
        </p:nvSpPr>
        <p:spPr>
          <a:xfrm>
            <a:off x="8610600" y="6356350"/>
            <a:ext cx="2743200" cy="365125"/>
          </a:xfrm>
          <a:prstGeom prst="rect">
            <a:avLst/>
          </a:prstGeom>
        </p:spPr>
        <p:txBody>
          <a:bodyPr/>
          <a:lstStyle/>
          <a:p>
            <a:fld id="{A4B6A4AD-A3C0-46C2-B0B7-D0E54E63B876}" type="slidenum">
              <a:rPr lang="en-US" smtClean="0"/>
              <a:t>‹#›</a:t>
            </a:fld>
            <a:endParaRPr lang="en-US"/>
          </a:p>
        </p:txBody>
      </p:sp>
    </p:spTree>
    <p:extLst>
      <p:ext uri="{BB962C8B-B14F-4D97-AF65-F5344CB8AC3E}">
        <p14:creationId xmlns:p14="http://schemas.microsoft.com/office/powerpoint/2010/main" val="385833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B401F-509A-7E07-B30F-DE6D5CEBDF0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9864EC-B62C-4327-3F15-F0AF1DE66EC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642AF1-E156-4EE7-7125-4D59250584F6}"/>
              </a:ext>
            </a:extLst>
          </p:cNvPr>
          <p:cNvSpPr>
            <a:spLocks noGrp="1"/>
          </p:cNvSpPr>
          <p:nvPr>
            <p:ph type="dt" sz="half" idx="10"/>
          </p:nvPr>
        </p:nvSpPr>
        <p:spPr>
          <a:xfrm>
            <a:off x="838200" y="6356350"/>
            <a:ext cx="2743200" cy="365125"/>
          </a:xfrm>
          <a:prstGeom prst="rect">
            <a:avLst/>
          </a:prstGeom>
        </p:spPr>
        <p:txBody>
          <a:bodyPr/>
          <a:lstStyle/>
          <a:p>
            <a:fld id="{0851A3B4-8A3D-4134-BAA7-70899045D2D1}" type="datetimeFigureOut">
              <a:rPr lang="en-US" smtClean="0"/>
              <a:t>11/7/2025</a:t>
            </a:fld>
            <a:endParaRPr lang="en-US"/>
          </a:p>
        </p:txBody>
      </p:sp>
      <p:sp>
        <p:nvSpPr>
          <p:cNvPr id="5" name="Footer Placeholder 4">
            <a:extLst>
              <a:ext uri="{FF2B5EF4-FFF2-40B4-BE49-F238E27FC236}">
                <a16:creationId xmlns:a16="http://schemas.microsoft.com/office/drawing/2014/main" id="{588F3FDA-95F8-6D65-592F-FE5E817BE7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F4614F-EE5F-E3E3-9C09-C07F7EAF6C90}"/>
              </a:ext>
            </a:extLst>
          </p:cNvPr>
          <p:cNvSpPr>
            <a:spLocks noGrp="1"/>
          </p:cNvSpPr>
          <p:nvPr>
            <p:ph type="sldNum" sz="quarter" idx="12"/>
          </p:nvPr>
        </p:nvSpPr>
        <p:spPr>
          <a:xfrm>
            <a:off x="8610600" y="6356350"/>
            <a:ext cx="2743200" cy="365125"/>
          </a:xfrm>
          <a:prstGeom prst="rect">
            <a:avLst/>
          </a:prstGeom>
        </p:spPr>
        <p:txBody>
          <a:bodyPr/>
          <a:lstStyle/>
          <a:p>
            <a:fld id="{A4B6A4AD-A3C0-46C2-B0B7-D0E54E63B876}" type="slidenum">
              <a:rPr lang="en-US" smtClean="0"/>
              <a:t>‹#›</a:t>
            </a:fld>
            <a:endParaRPr lang="en-US"/>
          </a:p>
        </p:txBody>
      </p:sp>
    </p:spTree>
    <p:extLst>
      <p:ext uri="{BB962C8B-B14F-4D97-AF65-F5344CB8AC3E}">
        <p14:creationId xmlns:p14="http://schemas.microsoft.com/office/powerpoint/2010/main" val="3130591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1A6E9-B000-00D8-C2D6-2C58325B5C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E15D46-72A2-3BA4-DA53-C596AD00612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0DA7D0-B345-4B2E-0B0C-B72828B7192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D007C0-3FD3-0194-0DE4-230722E01976}"/>
              </a:ext>
            </a:extLst>
          </p:cNvPr>
          <p:cNvSpPr>
            <a:spLocks noGrp="1"/>
          </p:cNvSpPr>
          <p:nvPr>
            <p:ph type="dt" sz="half" idx="10"/>
          </p:nvPr>
        </p:nvSpPr>
        <p:spPr>
          <a:xfrm>
            <a:off x="838200" y="6356350"/>
            <a:ext cx="2743200" cy="365125"/>
          </a:xfrm>
          <a:prstGeom prst="rect">
            <a:avLst/>
          </a:prstGeom>
        </p:spPr>
        <p:txBody>
          <a:bodyPr/>
          <a:lstStyle/>
          <a:p>
            <a:fld id="{0851A3B4-8A3D-4134-BAA7-70899045D2D1}" type="datetimeFigureOut">
              <a:rPr lang="en-US" smtClean="0"/>
              <a:t>11/7/2025</a:t>
            </a:fld>
            <a:endParaRPr lang="en-US"/>
          </a:p>
        </p:txBody>
      </p:sp>
      <p:sp>
        <p:nvSpPr>
          <p:cNvPr id="6" name="Footer Placeholder 5">
            <a:extLst>
              <a:ext uri="{FF2B5EF4-FFF2-40B4-BE49-F238E27FC236}">
                <a16:creationId xmlns:a16="http://schemas.microsoft.com/office/drawing/2014/main" id="{2D5378F9-D0AE-2675-0D31-A942244FEB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630E3D-6D2C-66EC-288E-CA437EE02544}"/>
              </a:ext>
            </a:extLst>
          </p:cNvPr>
          <p:cNvSpPr>
            <a:spLocks noGrp="1"/>
          </p:cNvSpPr>
          <p:nvPr>
            <p:ph type="sldNum" sz="quarter" idx="12"/>
          </p:nvPr>
        </p:nvSpPr>
        <p:spPr>
          <a:xfrm>
            <a:off x="8610600" y="6356350"/>
            <a:ext cx="2743200" cy="365125"/>
          </a:xfrm>
          <a:prstGeom prst="rect">
            <a:avLst/>
          </a:prstGeom>
        </p:spPr>
        <p:txBody>
          <a:bodyPr/>
          <a:lstStyle/>
          <a:p>
            <a:fld id="{A4B6A4AD-A3C0-46C2-B0B7-D0E54E63B876}" type="slidenum">
              <a:rPr lang="en-US" smtClean="0"/>
              <a:t>‹#›</a:t>
            </a:fld>
            <a:endParaRPr lang="en-US"/>
          </a:p>
        </p:txBody>
      </p:sp>
    </p:spTree>
    <p:extLst>
      <p:ext uri="{BB962C8B-B14F-4D97-AF65-F5344CB8AC3E}">
        <p14:creationId xmlns:p14="http://schemas.microsoft.com/office/powerpoint/2010/main" val="36538974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31514-3611-F395-AABC-1F971F2A717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81CBC03-593F-49B1-BA0A-2F534191FED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039EF9-24F3-511A-80E8-BD06C16105D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D61579-31FE-81EC-C260-71A6060F245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B541BE-5A00-ADD8-CB95-84C4589FD3A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6B35C7-032A-6ACC-BE84-22CFA1A9E09D}"/>
              </a:ext>
            </a:extLst>
          </p:cNvPr>
          <p:cNvSpPr>
            <a:spLocks noGrp="1"/>
          </p:cNvSpPr>
          <p:nvPr>
            <p:ph type="dt" sz="half" idx="10"/>
          </p:nvPr>
        </p:nvSpPr>
        <p:spPr>
          <a:xfrm>
            <a:off x="838200" y="6356350"/>
            <a:ext cx="2743200" cy="365125"/>
          </a:xfrm>
          <a:prstGeom prst="rect">
            <a:avLst/>
          </a:prstGeom>
        </p:spPr>
        <p:txBody>
          <a:bodyPr/>
          <a:lstStyle/>
          <a:p>
            <a:fld id="{0851A3B4-8A3D-4134-BAA7-70899045D2D1}" type="datetimeFigureOut">
              <a:rPr lang="en-US" smtClean="0"/>
              <a:t>11/7/2025</a:t>
            </a:fld>
            <a:endParaRPr lang="en-US"/>
          </a:p>
        </p:txBody>
      </p:sp>
      <p:sp>
        <p:nvSpPr>
          <p:cNvPr id="8" name="Footer Placeholder 7">
            <a:extLst>
              <a:ext uri="{FF2B5EF4-FFF2-40B4-BE49-F238E27FC236}">
                <a16:creationId xmlns:a16="http://schemas.microsoft.com/office/drawing/2014/main" id="{3AAE56C4-0A81-E8DC-4ACA-89B536F214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B5133F2-AC66-41B7-548A-896A723550DD}"/>
              </a:ext>
            </a:extLst>
          </p:cNvPr>
          <p:cNvSpPr>
            <a:spLocks noGrp="1"/>
          </p:cNvSpPr>
          <p:nvPr>
            <p:ph type="sldNum" sz="quarter" idx="12"/>
          </p:nvPr>
        </p:nvSpPr>
        <p:spPr>
          <a:xfrm>
            <a:off x="8610600" y="6356350"/>
            <a:ext cx="2743200" cy="365125"/>
          </a:xfrm>
          <a:prstGeom prst="rect">
            <a:avLst/>
          </a:prstGeom>
        </p:spPr>
        <p:txBody>
          <a:bodyPr/>
          <a:lstStyle/>
          <a:p>
            <a:fld id="{A4B6A4AD-A3C0-46C2-B0B7-D0E54E63B876}" type="slidenum">
              <a:rPr lang="en-US" smtClean="0"/>
              <a:t>‹#›</a:t>
            </a:fld>
            <a:endParaRPr lang="en-US"/>
          </a:p>
        </p:txBody>
      </p:sp>
    </p:spTree>
    <p:extLst>
      <p:ext uri="{BB962C8B-B14F-4D97-AF65-F5344CB8AC3E}">
        <p14:creationId xmlns:p14="http://schemas.microsoft.com/office/powerpoint/2010/main" val="14574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C2A55-3D23-4579-B04A-4D52E18FCE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9F0EBFF-CCFF-BFC7-20EF-9FA7459E43B3}"/>
              </a:ext>
            </a:extLst>
          </p:cNvPr>
          <p:cNvSpPr>
            <a:spLocks noGrp="1"/>
          </p:cNvSpPr>
          <p:nvPr>
            <p:ph type="dt" sz="half" idx="10"/>
          </p:nvPr>
        </p:nvSpPr>
        <p:spPr>
          <a:xfrm>
            <a:off x="838200" y="6356350"/>
            <a:ext cx="2743200" cy="365125"/>
          </a:xfrm>
          <a:prstGeom prst="rect">
            <a:avLst/>
          </a:prstGeom>
        </p:spPr>
        <p:txBody>
          <a:bodyPr/>
          <a:lstStyle/>
          <a:p>
            <a:fld id="{0851A3B4-8A3D-4134-BAA7-70899045D2D1}" type="datetimeFigureOut">
              <a:rPr lang="en-US" smtClean="0"/>
              <a:t>11/7/2025</a:t>
            </a:fld>
            <a:endParaRPr lang="en-US"/>
          </a:p>
        </p:txBody>
      </p:sp>
      <p:sp>
        <p:nvSpPr>
          <p:cNvPr id="4" name="Footer Placeholder 3">
            <a:extLst>
              <a:ext uri="{FF2B5EF4-FFF2-40B4-BE49-F238E27FC236}">
                <a16:creationId xmlns:a16="http://schemas.microsoft.com/office/drawing/2014/main" id="{0209AF5D-A203-86D7-F5D1-D802A1DADBB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59CA59C-43A6-E6DB-8C52-69585D0B8D4B}"/>
              </a:ext>
            </a:extLst>
          </p:cNvPr>
          <p:cNvSpPr>
            <a:spLocks noGrp="1"/>
          </p:cNvSpPr>
          <p:nvPr>
            <p:ph type="sldNum" sz="quarter" idx="12"/>
          </p:nvPr>
        </p:nvSpPr>
        <p:spPr>
          <a:xfrm>
            <a:off x="8610600" y="6356350"/>
            <a:ext cx="2743200" cy="365125"/>
          </a:xfrm>
          <a:prstGeom prst="rect">
            <a:avLst/>
          </a:prstGeom>
        </p:spPr>
        <p:txBody>
          <a:bodyPr/>
          <a:lstStyle/>
          <a:p>
            <a:fld id="{A4B6A4AD-A3C0-46C2-B0B7-D0E54E63B876}" type="slidenum">
              <a:rPr lang="en-US" smtClean="0"/>
              <a:t>‹#›</a:t>
            </a:fld>
            <a:endParaRPr lang="en-US"/>
          </a:p>
        </p:txBody>
      </p:sp>
    </p:spTree>
    <p:extLst>
      <p:ext uri="{BB962C8B-B14F-4D97-AF65-F5344CB8AC3E}">
        <p14:creationId xmlns:p14="http://schemas.microsoft.com/office/powerpoint/2010/main" val="2312158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1F300D-77D2-0EA5-F05F-D71609547895}"/>
              </a:ext>
            </a:extLst>
          </p:cNvPr>
          <p:cNvSpPr>
            <a:spLocks noGrp="1"/>
          </p:cNvSpPr>
          <p:nvPr>
            <p:ph type="dt" sz="half" idx="10"/>
          </p:nvPr>
        </p:nvSpPr>
        <p:spPr>
          <a:xfrm>
            <a:off x="838200" y="6356350"/>
            <a:ext cx="2743200" cy="365125"/>
          </a:xfrm>
          <a:prstGeom prst="rect">
            <a:avLst/>
          </a:prstGeom>
        </p:spPr>
        <p:txBody>
          <a:bodyPr/>
          <a:lstStyle/>
          <a:p>
            <a:fld id="{0851A3B4-8A3D-4134-BAA7-70899045D2D1}" type="datetimeFigureOut">
              <a:rPr lang="en-US" smtClean="0"/>
              <a:t>11/7/2025</a:t>
            </a:fld>
            <a:endParaRPr lang="en-US"/>
          </a:p>
        </p:txBody>
      </p:sp>
      <p:sp>
        <p:nvSpPr>
          <p:cNvPr id="3" name="Footer Placeholder 2">
            <a:extLst>
              <a:ext uri="{FF2B5EF4-FFF2-40B4-BE49-F238E27FC236}">
                <a16:creationId xmlns:a16="http://schemas.microsoft.com/office/drawing/2014/main" id="{EE5EE2B4-27CF-F4BF-7097-C5C6B87D6CB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FC65DC1-6582-B1DC-8BE8-E114D8AA8963}"/>
              </a:ext>
            </a:extLst>
          </p:cNvPr>
          <p:cNvSpPr>
            <a:spLocks noGrp="1"/>
          </p:cNvSpPr>
          <p:nvPr>
            <p:ph type="sldNum" sz="quarter" idx="12"/>
          </p:nvPr>
        </p:nvSpPr>
        <p:spPr>
          <a:xfrm>
            <a:off x="8610600" y="6356350"/>
            <a:ext cx="2743200" cy="365125"/>
          </a:xfrm>
          <a:prstGeom prst="rect">
            <a:avLst/>
          </a:prstGeom>
        </p:spPr>
        <p:txBody>
          <a:bodyPr/>
          <a:lstStyle/>
          <a:p>
            <a:fld id="{A4B6A4AD-A3C0-46C2-B0B7-D0E54E63B876}" type="slidenum">
              <a:rPr lang="en-US" smtClean="0"/>
              <a:t>‹#›</a:t>
            </a:fld>
            <a:endParaRPr lang="en-US"/>
          </a:p>
        </p:txBody>
      </p:sp>
    </p:spTree>
    <p:extLst>
      <p:ext uri="{BB962C8B-B14F-4D97-AF65-F5344CB8AC3E}">
        <p14:creationId xmlns:p14="http://schemas.microsoft.com/office/powerpoint/2010/main" val="1951856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72068-B052-6D58-3655-E334CD1EC6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D1DBC1-ACEC-AFD3-0AD0-277EC43EAE3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6BD37C-9793-0F17-B179-3EBD129652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31224A-79E0-94D6-4019-15FA6E586CC8}"/>
              </a:ext>
            </a:extLst>
          </p:cNvPr>
          <p:cNvSpPr>
            <a:spLocks noGrp="1"/>
          </p:cNvSpPr>
          <p:nvPr>
            <p:ph type="dt" sz="half" idx="10"/>
          </p:nvPr>
        </p:nvSpPr>
        <p:spPr>
          <a:xfrm>
            <a:off x="838200" y="6356350"/>
            <a:ext cx="2743200" cy="365125"/>
          </a:xfrm>
          <a:prstGeom prst="rect">
            <a:avLst/>
          </a:prstGeom>
        </p:spPr>
        <p:txBody>
          <a:bodyPr/>
          <a:lstStyle/>
          <a:p>
            <a:fld id="{0851A3B4-8A3D-4134-BAA7-70899045D2D1}" type="datetimeFigureOut">
              <a:rPr lang="en-US" smtClean="0"/>
              <a:t>11/7/2025</a:t>
            </a:fld>
            <a:endParaRPr lang="en-US"/>
          </a:p>
        </p:txBody>
      </p:sp>
      <p:sp>
        <p:nvSpPr>
          <p:cNvPr id="6" name="Footer Placeholder 5">
            <a:extLst>
              <a:ext uri="{FF2B5EF4-FFF2-40B4-BE49-F238E27FC236}">
                <a16:creationId xmlns:a16="http://schemas.microsoft.com/office/drawing/2014/main" id="{370CF346-3027-5A99-4F7C-B572EF1524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0B784C-D9E2-39AB-7A43-E51FCE6C8EE3}"/>
              </a:ext>
            </a:extLst>
          </p:cNvPr>
          <p:cNvSpPr>
            <a:spLocks noGrp="1"/>
          </p:cNvSpPr>
          <p:nvPr>
            <p:ph type="sldNum" sz="quarter" idx="12"/>
          </p:nvPr>
        </p:nvSpPr>
        <p:spPr>
          <a:xfrm>
            <a:off x="8610600" y="6356350"/>
            <a:ext cx="2743200" cy="365125"/>
          </a:xfrm>
          <a:prstGeom prst="rect">
            <a:avLst/>
          </a:prstGeom>
        </p:spPr>
        <p:txBody>
          <a:bodyPr/>
          <a:lstStyle/>
          <a:p>
            <a:fld id="{A4B6A4AD-A3C0-46C2-B0B7-D0E54E63B876}" type="slidenum">
              <a:rPr lang="en-US" smtClean="0"/>
              <a:t>‹#›</a:t>
            </a:fld>
            <a:endParaRPr lang="en-US"/>
          </a:p>
        </p:txBody>
      </p:sp>
    </p:spTree>
    <p:extLst>
      <p:ext uri="{BB962C8B-B14F-4D97-AF65-F5344CB8AC3E}">
        <p14:creationId xmlns:p14="http://schemas.microsoft.com/office/powerpoint/2010/main" val="1483233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C579-9D07-73ED-3DA4-2635697D78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5AEB13-7D6B-C3F6-9248-A4603013135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A92343-484B-3956-8835-46A2ADF786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6FE25-621E-08D4-99EC-79814FC982AB}"/>
              </a:ext>
            </a:extLst>
          </p:cNvPr>
          <p:cNvSpPr>
            <a:spLocks noGrp="1"/>
          </p:cNvSpPr>
          <p:nvPr>
            <p:ph type="dt" sz="half" idx="10"/>
          </p:nvPr>
        </p:nvSpPr>
        <p:spPr>
          <a:xfrm>
            <a:off x="838200" y="6356350"/>
            <a:ext cx="2743200" cy="365125"/>
          </a:xfrm>
          <a:prstGeom prst="rect">
            <a:avLst/>
          </a:prstGeom>
        </p:spPr>
        <p:txBody>
          <a:bodyPr/>
          <a:lstStyle/>
          <a:p>
            <a:fld id="{0851A3B4-8A3D-4134-BAA7-70899045D2D1}" type="datetimeFigureOut">
              <a:rPr lang="en-US" smtClean="0"/>
              <a:t>11/7/2025</a:t>
            </a:fld>
            <a:endParaRPr lang="en-US"/>
          </a:p>
        </p:txBody>
      </p:sp>
      <p:sp>
        <p:nvSpPr>
          <p:cNvPr id="6" name="Footer Placeholder 5">
            <a:extLst>
              <a:ext uri="{FF2B5EF4-FFF2-40B4-BE49-F238E27FC236}">
                <a16:creationId xmlns:a16="http://schemas.microsoft.com/office/drawing/2014/main" id="{657B84B0-B91F-63F3-67EE-B4196F91BD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ACD8B9-E2EB-16CE-CDC2-209C72DD8E44}"/>
              </a:ext>
            </a:extLst>
          </p:cNvPr>
          <p:cNvSpPr>
            <a:spLocks noGrp="1"/>
          </p:cNvSpPr>
          <p:nvPr>
            <p:ph type="sldNum" sz="quarter" idx="12"/>
          </p:nvPr>
        </p:nvSpPr>
        <p:spPr>
          <a:xfrm>
            <a:off x="8610600" y="6356350"/>
            <a:ext cx="2743200" cy="365125"/>
          </a:xfrm>
          <a:prstGeom prst="rect">
            <a:avLst/>
          </a:prstGeom>
        </p:spPr>
        <p:txBody>
          <a:bodyPr/>
          <a:lstStyle/>
          <a:p>
            <a:fld id="{A4B6A4AD-A3C0-46C2-B0B7-D0E54E63B876}" type="slidenum">
              <a:rPr lang="en-US" smtClean="0"/>
              <a:t>‹#›</a:t>
            </a:fld>
            <a:endParaRPr lang="en-US"/>
          </a:p>
        </p:txBody>
      </p:sp>
    </p:spTree>
    <p:extLst>
      <p:ext uri="{BB962C8B-B14F-4D97-AF65-F5344CB8AC3E}">
        <p14:creationId xmlns:p14="http://schemas.microsoft.com/office/powerpoint/2010/main" val="3555326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73CAE6A8-0BE5-4838-E61C-4C3934C116C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55228" y="217731"/>
            <a:ext cx="1582166" cy="1582166"/>
          </a:xfrm>
          <a:prstGeom prst="rect">
            <a:avLst/>
          </a:prstGeom>
        </p:spPr>
      </p:pic>
    </p:spTree>
    <p:extLst>
      <p:ext uri="{BB962C8B-B14F-4D97-AF65-F5344CB8AC3E}">
        <p14:creationId xmlns:p14="http://schemas.microsoft.com/office/powerpoint/2010/main" val="112527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4" cstate="hqprint">
            <a:extLst>
              <a:ext uri="{28A0092B-C50C-407E-A947-70E740481C1C}">
                <a14:useLocalDpi xmlns:a14="http://schemas.microsoft.com/office/drawing/2010/main" val="0"/>
              </a:ext>
            </a:extLst>
          </a:blip>
          <a:srcRect l="13756"/>
          <a:stretch/>
        </p:blipFill>
        <p:spPr>
          <a:xfrm rot="5400000">
            <a:off x="2662325" y="-2671675"/>
            <a:ext cx="6867351" cy="12192002"/>
          </a:xfrm>
          <a:prstGeom prst="rect">
            <a:avLst/>
          </a:prstGeom>
        </p:spPr>
      </p:pic>
      <p:grpSp>
        <p:nvGrpSpPr>
          <p:cNvPr id="16" name="组合 15"/>
          <p:cNvGrpSpPr/>
          <p:nvPr userDrawn="1"/>
        </p:nvGrpSpPr>
        <p:grpSpPr>
          <a:xfrm>
            <a:off x="-280886" y="190492"/>
            <a:ext cx="11990288" cy="6273807"/>
            <a:chOff x="-395186" y="190492"/>
            <a:chExt cx="11990288" cy="6273807"/>
          </a:xfrm>
        </p:grpSpPr>
        <p:sp>
          <p:nvSpPr>
            <p:cNvPr id="8" name="圆角矩形 7"/>
            <p:cNvSpPr/>
            <p:nvPr userDrawn="1"/>
          </p:nvSpPr>
          <p:spPr>
            <a:xfrm>
              <a:off x="482600" y="352754"/>
              <a:ext cx="11112502" cy="6111545"/>
            </a:xfrm>
            <a:prstGeom prst="roundRect">
              <a:avLst>
                <a:gd name="adj" fmla="val 6688"/>
              </a:avLst>
            </a:prstGeom>
            <a:solidFill>
              <a:schemeClr val="bg1"/>
            </a:solidFill>
            <a:ln w="50800">
              <a:solidFill>
                <a:srgbClr val="236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5" cstate="hqprint">
              <a:extLst>
                <a:ext uri="{28A0092B-C50C-407E-A947-70E740481C1C}">
                  <a14:useLocalDpi xmlns:a14="http://schemas.microsoft.com/office/drawing/2010/main" val="0"/>
                </a:ext>
              </a:extLst>
            </a:blip>
            <a:srcRect l="4725" t="23606" r="24555" b="60748"/>
            <a:stretch/>
          </p:blipFill>
          <p:spPr>
            <a:xfrm rot="17028993">
              <a:off x="-2406090" y="2201396"/>
              <a:ext cx="6019710" cy="1997901"/>
            </a:xfrm>
            <a:prstGeom prst="rect">
              <a:avLst/>
            </a:prstGeom>
          </p:spPr>
        </p:pic>
      </p:grpSp>
      <p:pic>
        <p:nvPicPr>
          <p:cNvPr id="2" name="Picture 1" descr="A round pink circle with white text and a black background&#10;&#10;AI-generated content may be incorrect.">
            <a:extLst>
              <a:ext uri="{FF2B5EF4-FFF2-40B4-BE49-F238E27FC236}">
                <a16:creationId xmlns:a16="http://schemas.microsoft.com/office/drawing/2014/main" id="{E6A6E967-08B2-BA1B-CF49-1FCD580B236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55228" y="217731"/>
            <a:ext cx="1582166" cy="1582166"/>
          </a:xfrm>
          <a:prstGeom prst="rect">
            <a:avLst/>
          </a:prstGeom>
        </p:spPr>
      </p:pic>
      <p:pic>
        <p:nvPicPr>
          <p:cNvPr id="3" name="图片 25">
            <a:extLst>
              <a:ext uri="{FF2B5EF4-FFF2-40B4-BE49-F238E27FC236}">
                <a16:creationId xmlns:a16="http://schemas.microsoft.com/office/drawing/2014/main" id="{227FF21E-7998-FB8E-DFB6-3DD2B0DB6715}"/>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l="8228" t="29114" r="10759" b="25316"/>
          <a:stretch/>
        </p:blipFill>
        <p:spPr>
          <a:xfrm>
            <a:off x="0" y="0"/>
            <a:ext cx="12192000" cy="6858000"/>
          </a:xfrm>
          <a:prstGeom prst="rect">
            <a:avLst/>
          </a:prstGeom>
        </p:spPr>
      </p:pic>
      <p:sp>
        <p:nvSpPr>
          <p:cNvPr id="4" name="Rectangle 3">
            <a:extLst>
              <a:ext uri="{FF2B5EF4-FFF2-40B4-BE49-F238E27FC236}">
                <a16:creationId xmlns:a16="http://schemas.microsoft.com/office/drawing/2014/main" id="{B32D3A4C-7D93-468B-9D07-08877F506CC5}"/>
              </a:ext>
            </a:extLst>
          </p:cNvPr>
          <p:cNvSpPr/>
          <p:nvPr userDrawn="1"/>
        </p:nvSpPr>
        <p:spPr>
          <a:xfrm>
            <a:off x="283779" y="168166"/>
            <a:ext cx="11698014" cy="6400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06041526"/>
      </p:ext>
    </p:extLst>
  </p:cSld>
  <p:clrMap bg1="lt1" tx1="dk1" bg2="lt2" tx2="dk2" accent1="accent1" accent2="accent2" accent3="accent3" accent4="accent4" accent5="accent5" accent6="accent6" hlink="hlink" folHlink="folHlink"/>
  <p:sldLayoutIdLst>
    <p:sldLayoutId id="2147483662" r:id="rId1"/>
    <p:sldLayoutId id="214748366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1.xml"/><Relationship Id="rId7" Type="http://schemas.openxmlformats.org/officeDocument/2006/relationships/image" Target="../media/image8.wmf"/><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gif"/><Relationship Id="rId10" Type="http://schemas.openxmlformats.org/officeDocument/2006/relationships/image" Target="../media/image11.wmf"/><Relationship Id="rId4" Type="http://schemas.openxmlformats.org/officeDocument/2006/relationships/image" Target="../media/image5.gif"/><Relationship Id="rId9" Type="http://schemas.openxmlformats.org/officeDocument/2006/relationships/image" Target="../media/image10.w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1308424">
            <a:off x="9228636" y="5062881"/>
            <a:ext cx="870958" cy="11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1922234" y="4456826"/>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WordArt 2"/>
          <p:cNvSpPr>
            <a:spLocks noChangeArrowheads="1" noChangeShapeType="1" noTextEdit="1"/>
          </p:cNvSpPr>
          <p:nvPr/>
        </p:nvSpPr>
        <p:spPr bwMode="auto">
          <a:xfrm>
            <a:off x="8323064" y="1395599"/>
            <a:ext cx="3868936" cy="1577783"/>
          </a:xfrm>
          <a:prstGeom prst="rect">
            <a:avLst/>
          </a:prstGeom>
        </p:spPr>
        <p:txBody>
          <a:bodyPr wrap="none" fromWordArt="1">
            <a:prstTxWarp prst="textPlain">
              <a:avLst>
                <a:gd name="adj" fmla="val 50000"/>
              </a:avLst>
            </a:prstTxWarp>
          </a:bodyPr>
          <a:lstStyle/>
          <a:p>
            <a:pPr algn="ctr"/>
            <a:r>
              <a:rPr lang="en-US" sz="3029"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TOÁN</a:t>
            </a:r>
          </a:p>
          <a:p>
            <a:pPr algn="ctr"/>
            <a:r>
              <a:rPr lang="en-US" sz="3029"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3B.</a:t>
            </a:r>
          </a:p>
        </p:txBody>
      </p:sp>
      <p:sp>
        <p:nvSpPr>
          <p:cNvPr id="18" name="WordArt 3"/>
          <p:cNvSpPr>
            <a:spLocks noChangeArrowheads="1" noChangeShapeType="1" noTextEdit="1"/>
          </p:cNvSpPr>
          <p:nvPr/>
        </p:nvSpPr>
        <p:spPr bwMode="auto">
          <a:xfrm>
            <a:off x="530901" y="3589532"/>
            <a:ext cx="10550900" cy="1583733"/>
          </a:xfrm>
          <a:prstGeom prst="rect">
            <a:avLst/>
          </a:prstGeom>
        </p:spPr>
        <p:txBody>
          <a:bodyPr wrap="none" fromWordArt="1">
            <a:prstTxWarp prst="textPlain">
              <a:avLst>
                <a:gd name="adj" fmla="val 50000"/>
              </a:avLst>
            </a:prstTxWarp>
          </a:bodyPr>
          <a:lstStyle/>
          <a:p>
            <a:pPr algn="ctr"/>
            <a:r>
              <a:rPr lang="en-US" sz="3029"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KHỐI LẬP PHƯƠNG, KHỐI HỘP CHỮ NHẬT</a:t>
            </a:r>
          </a:p>
        </p:txBody>
      </p:sp>
      <p:sp>
        <p:nvSpPr>
          <p:cNvPr id="19" name="WordArt 4"/>
          <p:cNvSpPr>
            <a:spLocks noChangeArrowheads="1" noChangeShapeType="1" noTextEdit="1"/>
          </p:cNvSpPr>
          <p:nvPr/>
        </p:nvSpPr>
        <p:spPr bwMode="auto">
          <a:xfrm>
            <a:off x="1226539" y="6158039"/>
            <a:ext cx="9980416" cy="695613"/>
          </a:xfrm>
          <a:prstGeom prst="rect">
            <a:avLst/>
          </a:prstGeom>
        </p:spPr>
        <p:txBody>
          <a:bodyPr wrap="none" fromWordArt="1">
            <a:prstTxWarp prst="textPlain">
              <a:avLst>
                <a:gd name="adj" fmla="val 50000"/>
              </a:avLst>
            </a:prstTxWarp>
          </a:bodyPr>
          <a:lstStyle/>
          <a:p>
            <a:pPr algn="ctr"/>
            <a:r>
              <a:rPr lang="en-US" sz="3029" b="1" kern="10" dirty="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VIÊN:ĐỖ THỊ HOÀI PHƯƠNG.</a:t>
            </a:r>
          </a:p>
        </p:txBody>
      </p:sp>
      <p:grpSp>
        <p:nvGrpSpPr>
          <p:cNvPr id="20" name="Group 18"/>
          <p:cNvGrpSpPr>
            <a:grpSpLocks/>
          </p:cNvGrpSpPr>
          <p:nvPr/>
        </p:nvGrpSpPr>
        <p:grpSpPr bwMode="auto">
          <a:xfrm>
            <a:off x="1601113" y="1395599"/>
            <a:ext cx="3050102" cy="1979891"/>
            <a:chOff x="5225" y="9335"/>
            <a:chExt cx="2520" cy="1750"/>
          </a:xfrm>
        </p:grpSpPr>
        <p:sp>
          <p:nvSpPr>
            <p:cNvPr id="21" name="AutoShape 27" descr="2"/>
            <p:cNvSpPr>
              <a:spLocks noChangeArrowheads="1"/>
            </p:cNvSpPr>
            <p:nvPr/>
          </p:nvSpPr>
          <p:spPr bwMode="auto">
            <a:xfrm>
              <a:off x="5225" y="10187"/>
              <a:ext cx="2520" cy="898"/>
            </a:xfrm>
            <a:prstGeom prst="wave">
              <a:avLst>
                <a:gd name="adj1" fmla="val 20644"/>
                <a:gd name="adj2" fmla="val 0"/>
              </a:avLst>
            </a:prstGeom>
            <a:blipFill dpi="0" rotWithShape="0">
              <a:blip r:embed="rId6"/>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76953" tIns="38478" rIns="76953" bIns="3847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693">
                <a:latin typeface="VNI-Times" pitchFamily="2" charset="0"/>
              </a:endParaRPr>
            </a:p>
          </p:txBody>
        </p:sp>
        <p:pic>
          <p:nvPicPr>
            <p:cNvPr id="22" name="Picture 26" descr="cosm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5" descr="BOOK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4" descr="BOOK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3" descr="QUILLP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953" tIns="38478" rIns="76953" bIns="3847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673" b="1">
                  <a:latin typeface="Times New Roman" panose="02020603050405020304" pitchFamily="18" charset="0"/>
                  <a:cs typeface="Times New Roman" panose="02020603050405020304" pitchFamily="18" charset="0"/>
                </a:rPr>
                <a:t> </a:t>
              </a:r>
              <a:endParaRPr lang="en-US" altLang="en-US" sz="4039">
                <a:latin typeface="Times New Roman" panose="02020603050405020304" pitchFamily="18" charset="0"/>
                <a:cs typeface="Times New Roman" panose="02020603050405020304" pitchFamily="18" charset="0"/>
              </a:endParaRPr>
            </a:p>
          </p:txBody>
        </p:sp>
        <p:sp>
          <p:nvSpPr>
            <p:cNvPr id="27"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953" tIns="38478" rIns="76953" bIns="3847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039">
                <a:latin typeface="Times New Roman" panose="02020603050405020304" pitchFamily="18" charset="0"/>
                <a:cs typeface="Arial" panose="020B0604020202020204" pitchFamily="34" charset="0"/>
              </a:endParaRPr>
            </a:p>
          </p:txBody>
        </p:sp>
        <p:sp>
          <p:nvSpPr>
            <p:cNvPr id="28"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sz="1514" b="1" kern="10">
                  <a:solidFill>
                    <a:srgbClr val="FFFFFF"/>
                  </a:solidFill>
                  <a:latin typeface="Times New Roman" panose="02020603050405020304" pitchFamily="18" charset="0"/>
                  <a:cs typeface="Times New Roman" panose="02020603050405020304" pitchFamily="18" charset="0"/>
                </a:rPr>
                <a:t>NĂM </a:t>
              </a:r>
            </a:p>
          </p:txBody>
        </p:sp>
        <p:sp>
          <p:nvSpPr>
            <p:cNvPr id="29"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953" tIns="38478" rIns="76953" bIns="3847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4039">
                <a:latin typeface="Times New Roman" panose="02020603050405020304" pitchFamily="18" charset="0"/>
                <a:cs typeface="Arial" panose="020B0604020202020204" pitchFamily="34" charset="0"/>
              </a:endParaRPr>
            </a:p>
          </p:txBody>
        </p:sp>
      </p:grpSp>
      <p:sp>
        <p:nvSpPr>
          <p:cNvPr id="30" name="WordArt 16"/>
          <p:cNvSpPr>
            <a:spLocks noChangeArrowheads="1" noChangeShapeType="1" noTextEdit="1"/>
          </p:cNvSpPr>
          <p:nvPr/>
        </p:nvSpPr>
        <p:spPr bwMode="auto">
          <a:xfrm>
            <a:off x="1966729" y="218366"/>
            <a:ext cx="9584136" cy="722387"/>
          </a:xfrm>
          <a:prstGeom prst="rect">
            <a:avLst/>
          </a:prstGeom>
        </p:spPr>
        <p:txBody>
          <a:bodyPr wrap="none" fromWordArt="1">
            <a:prstTxWarp prst="textPlain">
              <a:avLst>
                <a:gd name="adj" fmla="val 50000"/>
              </a:avLst>
            </a:prstTxWarp>
          </a:bodyPr>
          <a:lstStyle/>
          <a:p>
            <a:pPr algn="ctr"/>
            <a:r>
              <a:rPr lang="vi-VN" sz="3029"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TRƯỜNG</a:t>
            </a:r>
            <a:r>
              <a:rPr lang="en-US" sz="3029"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TIỂU HỌC TÂN VIÊN</a:t>
            </a:r>
          </a:p>
        </p:txBody>
      </p:sp>
    </p:spTree>
    <p:custDataLst>
      <p:tags r:id="rId1"/>
    </p:custDataLst>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C8A0005-133B-251D-1C4E-8489EF767473}"/>
              </a:ext>
            </a:extLst>
          </p:cNvPr>
          <p:cNvGrpSpPr/>
          <p:nvPr/>
        </p:nvGrpSpPr>
        <p:grpSpPr>
          <a:xfrm>
            <a:off x="2135126" y="630376"/>
            <a:ext cx="1699749" cy="1015663"/>
            <a:chOff x="2430609" y="919598"/>
            <a:chExt cx="1648659" cy="1015663"/>
          </a:xfrm>
        </p:grpSpPr>
        <p:sp>
          <p:nvSpPr>
            <p:cNvPr id="7" name="Rectangle: Rounded Corners 6">
              <a:extLst>
                <a:ext uri="{FF2B5EF4-FFF2-40B4-BE49-F238E27FC236}">
                  <a16:creationId xmlns:a16="http://schemas.microsoft.com/office/drawing/2014/main" id="{B257DCD3-707D-3BB4-64A4-30907AB73424}"/>
                </a:ext>
              </a:extLst>
            </p:cNvPr>
            <p:cNvSpPr/>
            <p:nvPr/>
          </p:nvSpPr>
          <p:spPr>
            <a:xfrm>
              <a:off x="2430609" y="919598"/>
              <a:ext cx="1558159" cy="1015663"/>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8" name="TextBox 7">
              <a:extLst>
                <a:ext uri="{FF2B5EF4-FFF2-40B4-BE49-F238E27FC236}">
                  <a16:creationId xmlns:a16="http://schemas.microsoft.com/office/drawing/2014/main" id="{8885C0E4-52CD-CA30-8041-610E4F813DC5}"/>
                </a:ext>
              </a:extLst>
            </p:cNvPr>
            <p:cNvSpPr txBox="1"/>
            <p:nvPr/>
          </p:nvSpPr>
          <p:spPr>
            <a:xfrm>
              <a:off x="2641091" y="919598"/>
              <a:ext cx="1438177" cy="923330"/>
            </a:xfrm>
            <a:prstGeom prst="rect">
              <a:avLst/>
            </a:prstGeom>
            <a:noFill/>
          </p:spPr>
          <p:txBody>
            <a:bodyPr wrap="square" rtlCol="0">
              <a:spAutoFit/>
            </a:bodyPr>
            <a:lstStyle/>
            <a:p>
              <a:r>
                <a:rPr lang="en-US" sz="5400" b="1" dirty="0" err="1">
                  <a:latin typeface="Cambria" panose="02040503050406030204" pitchFamily="18" charset="0"/>
                  <a:cs typeface="Arial" panose="020B0604020202020204" pitchFamily="34" charset="0"/>
                </a:rPr>
                <a:t>Số</a:t>
              </a:r>
              <a:r>
                <a:rPr lang="en-US" sz="5400" b="1" dirty="0">
                  <a:latin typeface="Cambria" panose="02040503050406030204" pitchFamily="18" charset="0"/>
                  <a:cs typeface="Arial" panose="020B0604020202020204" pitchFamily="34" charset="0"/>
                </a:rPr>
                <a:t>?</a:t>
              </a:r>
            </a:p>
          </p:txBody>
        </p:sp>
      </p:grpSp>
      <p:pic>
        <p:nvPicPr>
          <p:cNvPr id="10" name="Picture 9">
            <a:extLst>
              <a:ext uri="{FF2B5EF4-FFF2-40B4-BE49-F238E27FC236}">
                <a16:creationId xmlns:a16="http://schemas.microsoft.com/office/drawing/2014/main" id="{F49DBF49-C7A2-6100-FFA1-24A5BBF06A81}"/>
              </a:ext>
            </a:extLst>
          </p:cNvPr>
          <p:cNvPicPr>
            <a:picLocks noChangeAspect="1"/>
          </p:cNvPicPr>
          <p:nvPr/>
        </p:nvPicPr>
        <p:blipFill rotWithShape="1">
          <a:blip r:embed="rId5"/>
          <a:srcRect l="42245" t="35102" r="20738" b="34150"/>
          <a:stretch/>
        </p:blipFill>
        <p:spPr>
          <a:xfrm>
            <a:off x="5905037" y="1774135"/>
            <a:ext cx="5783779" cy="2702365"/>
          </a:xfrm>
          <a:prstGeom prst="rect">
            <a:avLst/>
          </a:prstGeom>
        </p:spPr>
      </p:pic>
      <p:sp>
        <p:nvSpPr>
          <p:cNvPr id="12" name="TextBox 11">
            <a:extLst>
              <a:ext uri="{FF2B5EF4-FFF2-40B4-BE49-F238E27FC236}">
                <a16:creationId xmlns:a16="http://schemas.microsoft.com/office/drawing/2014/main" id="{26B3E2CE-41E9-D442-D7FA-E0A4AFC98601}"/>
              </a:ext>
            </a:extLst>
          </p:cNvPr>
          <p:cNvSpPr txBox="1"/>
          <p:nvPr/>
        </p:nvSpPr>
        <p:spPr>
          <a:xfrm>
            <a:off x="714196" y="2005850"/>
            <a:ext cx="4758612" cy="1478353"/>
          </a:xfrm>
          <a:prstGeom prst="rect">
            <a:avLst/>
          </a:prstGeom>
          <a:noFill/>
        </p:spPr>
        <p:txBody>
          <a:bodyPr wrap="square">
            <a:spAutoFit/>
          </a:bodyPr>
          <a:lstStyle/>
          <a:p>
            <a:pPr algn="ctr">
              <a:lnSpc>
                <a:spcPct val="150000"/>
              </a:lnSpc>
            </a:pPr>
            <a:r>
              <a:rPr lang="en-US" sz="3200" b="1" i="0" dirty="0">
                <a:effectLst/>
                <a:latin typeface="Cambria" panose="02040503050406030204" pitchFamily="18" charset="0"/>
              </a:rPr>
              <a:t>a) </a:t>
            </a:r>
            <a:r>
              <a:rPr lang="en-US" sz="3200" b="1" i="0" dirty="0" err="1">
                <a:effectLst/>
                <a:latin typeface="Cambria" panose="02040503050406030204" pitchFamily="18" charset="0"/>
              </a:rPr>
              <a:t>Mỗi</a:t>
            </a:r>
            <a:r>
              <a:rPr lang="en-US" sz="3200" b="1" i="0" dirty="0">
                <a:effectLst/>
                <a:latin typeface="Cambria" panose="02040503050406030204" pitchFamily="18" charset="0"/>
              </a:rPr>
              <a:t> </a:t>
            </a:r>
            <a:r>
              <a:rPr lang="en-US" sz="3200" b="1" i="0" dirty="0" err="1">
                <a:effectLst/>
                <a:latin typeface="Cambria" panose="02040503050406030204" pitchFamily="18" charset="0"/>
              </a:rPr>
              <a:t>chiếc</a:t>
            </a:r>
            <a:r>
              <a:rPr lang="en-US" sz="3200" b="1" i="0" dirty="0">
                <a:effectLst/>
                <a:latin typeface="Cambria" panose="02040503050406030204" pitchFamily="18" charset="0"/>
              </a:rPr>
              <a:t> </a:t>
            </a:r>
            <a:r>
              <a:rPr lang="en-US" sz="3200" b="1" i="0" dirty="0" err="1">
                <a:effectLst/>
                <a:latin typeface="Cambria" panose="02040503050406030204" pitchFamily="18" charset="0"/>
              </a:rPr>
              <a:t>đèn</a:t>
            </a:r>
            <a:r>
              <a:rPr lang="en-US" sz="3200" b="1" i="0" dirty="0">
                <a:effectLst/>
                <a:latin typeface="Cambria" panose="02040503050406030204" pitchFamily="18" charset="0"/>
              </a:rPr>
              <a:t> </a:t>
            </a:r>
            <a:r>
              <a:rPr lang="en-US" sz="3200" b="1" i="0" dirty="0" err="1">
                <a:effectLst/>
                <a:latin typeface="Cambria" panose="02040503050406030204" pitchFamily="18" charset="0"/>
              </a:rPr>
              <a:t>lồng</a:t>
            </a:r>
            <a:r>
              <a:rPr lang="en-US" sz="3200" b="1" i="0" dirty="0">
                <a:effectLst/>
                <a:latin typeface="Cambria" panose="02040503050406030204" pitchFamily="18" charset="0"/>
              </a:rPr>
              <a:t> </a:t>
            </a:r>
            <a:r>
              <a:rPr lang="en-US" sz="3200" b="1" i="0" dirty="0" err="1">
                <a:effectLst/>
                <a:latin typeface="Cambria" panose="02040503050406030204" pitchFamily="18" charset="0"/>
              </a:rPr>
              <a:t>cần</a:t>
            </a:r>
            <a:r>
              <a:rPr lang="en-US" sz="3200" b="1" i="0" dirty="0">
                <a:effectLst/>
                <a:latin typeface="Cambria" panose="02040503050406030204" pitchFamily="18" charset="0"/>
              </a:rPr>
              <a:t> </a:t>
            </a:r>
            <a:r>
              <a:rPr lang="en-US" sz="3200" b="1" i="0" dirty="0" err="1">
                <a:effectLst/>
                <a:latin typeface="Cambria" panose="02040503050406030204" pitchFamily="18" charset="0"/>
              </a:rPr>
              <a:t>dùng</a:t>
            </a:r>
            <a:r>
              <a:rPr lang="en-US" sz="3200" b="1" i="0" dirty="0">
                <a:effectLst/>
                <a:latin typeface="Cambria" panose="02040503050406030204" pitchFamily="18" charset="0"/>
              </a:rPr>
              <a:t>            nan </a:t>
            </a:r>
            <a:r>
              <a:rPr lang="en-US" sz="3200" b="1" i="0" dirty="0" err="1">
                <a:effectLst/>
                <a:latin typeface="Cambria" panose="02040503050406030204" pitchFamily="18" charset="0"/>
              </a:rPr>
              <a:t>tre</a:t>
            </a:r>
            <a:r>
              <a:rPr lang="en-US" sz="3200" b="1" i="0" dirty="0">
                <a:effectLst/>
                <a:latin typeface="Cambria" panose="02040503050406030204" pitchFamily="18" charset="0"/>
              </a:rPr>
              <a:t>.</a:t>
            </a:r>
            <a:endParaRPr lang="en-US" sz="3200" b="1" dirty="0">
              <a:latin typeface="Cambria" panose="02040503050406030204" pitchFamily="18" charset="0"/>
            </a:endParaRPr>
          </a:p>
        </p:txBody>
      </p:sp>
      <p:sp>
        <p:nvSpPr>
          <p:cNvPr id="13" name="TextBox 12">
            <a:extLst>
              <a:ext uri="{FF2B5EF4-FFF2-40B4-BE49-F238E27FC236}">
                <a16:creationId xmlns:a16="http://schemas.microsoft.com/office/drawing/2014/main" id="{A07A0B08-2E60-CDC8-066A-AD525648E20E}"/>
              </a:ext>
            </a:extLst>
          </p:cNvPr>
          <p:cNvSpPr txBox="1"/>
          <p:nvPr/>
        </p:nvSpPr>
        <p:spPr>
          <a:xfrm>
            <a:off x="1001354" y="3682006"/>
            <a:ext cx="6080581" cy="1478353"/>
          </a:xfrm>
          <a:prstGeom prst="rect">
            <a:avLst/>
          </a:prstGeom>
          <a:noFill/>
        </p:spPr>
        <p:txBody>
          <a:bodyPr wrap="square">
            <a:spAutoFit/>
          </a:bodyPr>
          <a:lstStyle/>
          <a:p>
            <a:pPr>
              <a:lnSpc>
                <a:spcPct val="150000"/>
              </a:lnSpc>
            </a:pPr>
            <a:r>
              <a:rPr lang="en-US" sz="3200" b="1" dirty="0">
                <a:latin typeface="Cambria" panose="02040503050406030204" pitchFamily="18" charset="0"/>
              </a:rPr>
              <a:t>b) </a:t>
            </a:r>
            <a:r>
              <a:rPr lang="vi-VN" sz="3200" b="1" i="0" dirty="0">
                <a:effectLst/>
                <a:latin typeface="Cambria" panose="02040503050406030204" pitchFamily="18" charset="0"/>
              </a:rPr>
              <a:t>5 chiếc đèn lồng như vậy</a:t>
            </a:r>
            <a:endParaRPr lang="en-US" sz="3200" b="1" i="0" dirty="0">
              <a:effectLst/>
              <a:latin typeface="Cambria" panose="02040503050406030204" pitchFamily="18" charset="0"/>
            </a:endParaRPr>
          </a:p>
          <a:p>
            <a:pPr>
              <a:lnSpc>
                <a:spcPct val="150000"/>
              </a:lnSpc>
            </a:pPr>
            <a:r>
              <a:rPr lang="vi-VN" sz="3200" b="1" i="0" dirty="0">
                <a:effectLst/>
                <a:latin typeface="Cambria" panose="02040503050406030204" pitchFamily="18" charset="0"/>
              </a:rPr>
              <a:t> cần d</a:t>
            </a:r>
            <a:r>
              <a:rPr lang="en-US" sz="3200" b="1" dirty="0">
                <a:latin typeface="Cambria" panose="02040503050406030204" pitchFamily="18" charset="0"/>
              </a:rPr>
              <a:t>ù</a:t>
            </a:r>
            <a:r>
              <a:rPr lang="vi-VN" sz="3200" b="1" i="0" dirty="0">
                <a:effectLst/>
                <a:latin typeface="Cambria" panose="02040503050406030204" pitchFamily="18" charset="0"/>
              </a:rPr>
              <a:t>ng</a:t>
            </a:r>
            <a:r>
              <a:rPr lang="en-US" sz="3200" b="1" i="0" dirty="0">
                <a:effectLst/>
                <a:latin typeface="Cambria" panose="02040503050406030204" pitchFamily="18" charset="0"/>
              </a:rPr>
              <a:t>           </a:t>
            </a:r>
            <a:r>
              <a:rPr lang="vi-VN" sz="3200" b="1" i="0" dirty="0">
                <a:effectLst/>
                <a:latin typeface="Cambria" panose="02040503050406030204" pitchFamily="18" charset="0"/>
              </a:rPr>
              <a:t>tờ giấ</a:t>
            </a:r>
            <a:r>
              <a:rPr lang="en-US" sz="3200" b="1" i="0" dirty="0">
                <a:effectLst/>
                <a:latin typeface="Cambria" panose="02040503050406030204" pitchFamily="18" charset="0"/>
              </a:rPr>
              <a:t>y </a:t>
            </a:r>
            <a:r>
              <a:rPr lang="vi-VN" sz="3200" b="1" i="0" dirty="0">
                <a:effectLst/>
                <a:latin typeface="Cambria" panose="02040503050406030204" pitchFamily="18" charset="0"/>
              </a:rPr>
              <a:t>màu</a:t>
            </a:r>
            <a:r>
              <a:rPr lang="en-US" sz="3200" b="1" i="0" dirty="0">
                <a:effectLst/>
                <a:latin typeface="Cambria" panose="02040503050406030204" pitchFamily="18" charset="0"/>
              </a:rPr>
              <a:t>.</a:t>
            </a:r>
            <a:endParaRPr lang="en-US" sz="3200" b="1" dirty="0">
              <a:latin typeface="Cambria" panose="02040503050406030204" pitchFamily="18" charset="0"/>
            </a:endParaRPr>
          </a:p>
        </p:txBody>
      </p:sp>
      <p:grpSp>
        <p:nvGrpSpPr>
          <p:cNvPr id="14" name="Group 13">
            <a:extLst>
              <a:ext uri="{FF2B5EF4-FFF2-40B4-BE49-F238E27FC236}">
                <a16:creationId xmlns:a16="http://schemas.microsoft.com/office/drawing/2014/main" id="{30E5D263-ADE5-97E2-BF19-B204CADF5519}"/>
              </a:ext>
            </a:extLst>
          </p:cNvPr>
          <p:cNvGrpSpPr/>
          <p:nvPr/>
        </p:nvGrpSpPr>
        <p:grpSpPr>
          <a:xfrm>
            <a:off x="2726428" y="2725951"/>
            <a:ext cx="1004597" cy="771831"/>
            <a:chOff x="3027482" y="3402095"/>
            <a:chExt cx="1004597" cy="771831"/>
          </a:xfrm>
        </p:grpSpPr>
        <p:sp>
          <p:nvSpPr>
            <p:cNvPr id="15" name="Rectangle: Rounded Corners 14">
              <a:extLst>
                <a:ext uri="{FF2B5EF4-FFF2-40B4-BE49-F238E27FC236}">
                  <a16:creationId xmlns:a16="http://schemas.microsoft.com/office/drawing/2014/main" id="{1464EEAE-33B7-41BB-CAD0-E3AEDB00C1F4}"/>
                </a:ext>
              </a:extLst>
            </p:cNvPr>
            <p:cNvSpPr/>
            <p:nvPr/>
          </p:nvSpPr>
          <p:spPr>
            <a:xfrm>
              <a:off x="3122045" y="3428999"/>
              <a:ext cx="815472" cy="744927"/>
            </a:xfrm>
            <a:prstGeom prst="roundRect">
              <a:avLst/>
            </a:prstGeom>
            <a:solidFill>
              <a:schemeClr val="bg1"/>
            </a:solidFill>
            <a:ln w="38100">
              <a:solidFill>
                <a:srgbClr val="F9DB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atin typeface="Cambria" panose="02040503050406030204" pitchFamily="18" charset="0"/>
              </a:endParaRPr>
            </a:p>
          </p:txBody>
        </p:sp>
        <p:sp>
          <p:nvSpPr>
            <p:cNvPr id="16" name="TextBox 15">
              <a:extLst>
                <a:ext uri="{FF2B5EF4-FFF2-40B4-BE49-F238E27FC236}">
                  <a16:creationId xmlns:a16="http://schemas.microsoft.com/office/drawing/2014/main" id="{548C844B-8F2F-465A-DF4E-F8D7E29D8B9F}"/>
                </a:ext>
              </a:extLst>
            </p:cNvPr>
            <p:cNvSpPr txBox="1"/>
            <p:nvPr/>
          </p:nvSpPr>
          <p:spPr>
            <a:xfrm>
              <a:off x="3027482" y="3402095"/>
              <a:ext cx="1004597" cy="695960"/>
            </a:xfrm>
            <a:prstGeom prst="rect">
              <a:avLst/>
            </a:prstGeom>
            <a:noFill/>
          </p:spPr>
          <p:txBody>
            <a:bodyPr wrap="square">
              <a:spAutoFit/>
            </a:bodyPr>
            <a:lstStyle/>
            <a:p>
              <a:pPr marR="0" algn="ctr">
                <a:lnSpc>
                  <a:spcPct val="120000"/>
                </a:lnSpc>
                <a:spcBef>
                  <a:spcPts val="0"/>
                </a:spcBef>
                <a:spcAft>
                  <a:spcPts val="0"/>
                </a:spcAft>
              </a:pPr>
              <a:r>
                <a:rPr lang="en-US" sz="3600" b="1" dirty="0">
                  <a:latin typeface="Cambria" panose="02040503050406030204" pitchFamily="18" charset="0"/>
                </a:rPr>
                <a:t>12</a:t>
              </a:r>
            </a:p>
          </p:txBody>
        </p:sp>
      </p:grpSp>
      <p:grpSp>
        <p:nvGrpSpPr>
          <p:cNvPr id="17" name="Group 16">
            <a:extLst>
              <a:ext uri="{FF2B5EF4-FFF2-40B4-BE49-F238E27FC236}">
                <a16:creationId xmlns:a16="http://schemas.microsoft.com/office/drawing/2014/main" id="{F9DA62AE-F095-D0C5-302E-2ADD25C92676}"/>
              </a:ext>
            </a:extLst>
          </p:cNvPr>
          <p:cNvGrpSpPr/>
          <p:nvPr/>
        </p:nvGrpSpPr>
        <p:grpSpPr>
          <a:xfrm>
            <a:off x="2820991" y="2746065"/>
            <a:ext cx="815472" cy="744927"/>
            <a:chOff x="3208176" y="5138974"/>
            <a:chExt cx="815472" cy="744927"/>
          </a:xfrm>
        </p:grpSpPr>
        <p:sp>
          <p:nvSpPr>
            <p:cNvPr id="18" name="Rectangle: Rounded Corners 17">
              <a:extLst>
                <a:ext uri="{FF2B5EF4-FFF2-40B4-BE49-F238E27FC236}">
                  <a16:creationId xmlns:a16="http://schemas.microsoft.com/office/drawing/2014/main" id="{6C3179C4-DBE4-5100-1299-CF698EBC6112}"/>
                </a:ext>
              </a:extLst>
            </p:cNvPr>
            <p:cNvSpPr/>
            <p:nvPr/>
          </p:nvSpPr>
          <p:spPr>
            <a:xfrm>
              <a:off x="3208176" y="5138974"/>
              <a:ext cx="815472" cy="744927"/>
            </a:xfrm>
            <a:prstGeom prst="roundRect">
              <a:avLst/>
            </a:prstGeom>
            <a:solidFill>
              <a:schemeClr val="bg1"/>
            </a:solidFill>
            <a:ln w="38100">
              <a:solidFill>
                <a:srgbClr val="F9DB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atin typeface="Cambria" panose="02040503050406030204" pitchFamily="18" charset="0"/>
              </a:endParaRPr>
            </a:p>
          </p:txBody>
        </p:sp>
        <p:pic>
          <p:nvPicPr>
            <p:cNvPr id="19" name="Picture 18">
              <a:extLst>
                <a:ext uri="{FF2B5EF4-FFF2-40B4-BE49-F238E27FC236}">
                  <a16:creationId xmlns:a16="http://schemas.microsoft.com/office/drawing/2014/main" id="{386F5058-EBE2-CD2B-D9D8-0E240D27020A}"/>
                </a:ext>
              </a:extLst>
            </p:cNvPr>
            <p:cNvPicPr>
              <a:picLocks noChangeAspect="1"/>
            </p:cNvPicPr>
            <p:nvPr/>
          </p:nvPicPr>
          <p:blipFill rotWithShape="1">
            <a:blip r:embed="rId6">
              <a:extLst>
                <a:ext uri="{28A0092B-C50C-407E-A947-70E740481C1C}">
                  <a14:useLocalDpi xmlns:a14="http://schemas.microsoft.com/office/drawing/2010/main" val="0"/>
                </a:ext>
              </a:extLst>
            </a:blip>
            <a:srcRect t="57343" r="73390"/>
            <a:stretch/>
          </p:blipFill>
          <p:spPr>
            <a:xfrm rot="907134">
              <a:off x="3426322" y="5233482"/>
              <a:ext cx="357512" cy="641806"/>
            </a:xfrm>
            <a:prstGeom prst="rect">
              <a:avLst/>
            </a:prstGeom>
          </p:spPr>
        </p:pic>
      </p:grpSp>
      <p:sp>
        <p:nvSpPr>
          <p:cNvPr id="5" name="TextBox 4">
            <a:extLst>
              <a:ext uri="{FF2B5EF4-FFF2-40B4-BE49-F238E27FC236}">
                <a16:creationId xmlns:a16="http://schemas.microsoft.com/office/drawing/2014/main" id="{F037A467-6254-129A-BD9B-64A5F5B29F6D}"/>
              </a:ext>
            </a:extLst>
          </p:cNvPr>
          <p:cNvSpPr txBox="1"/>
          <p:nvPr/>
        </p:nvSpPr>
        <p:spPr>
          <a:xfrm>
            <a:off x="3917633" y="565061"/>
            <a:ext cx="7595121" cy="1384995"/>
          </a:xfrm>
          <a:prstGeom prst="rect">
            <a:avLst/>
          </a:prstGeom>
          <a:noFill/>
        </p:spPr>
        <p:txBody>
          <a:bodyPr wrap="square">
            <a:spAutoFit/>
          </a:bodyPr>
          <a:lstStyle/>
          <a:p>
            <a:pPr algn="just"/>
            <a:r>
              <a:rPr lang="vi-VN" sz="2800" b="1" dirty="0">
                <a:latin typeface="Cambria" panose="02040503050406030204" pitchFamily="18" charset="0"/>
              </a:rPr>
              <a:t>Chú Ba làm những chiếc đèn lồng có dạng khối lập phương. Mỗi cạnh dùng một nan tre, mỗi mặt dán một tờ giấy màu.</a:t>
            </a:r>
            <a:endParaRPr lang="en-US" sz="2800" b="1" dirty="0">
              <a:latin typeface="Cambria" panose="02040503050406030204" pitchFamily="18" charset="0"/>
            </a:endParaRPr>
          </a:p>
        </p:txBody>
      </p:sp>
      <p:grpSp>
        <p:nvGrpSpPr>
          <p:cNvPr id="20" name="Group 19">
            <a:extLst>
              <a:ext uri="{FF2B5EF4-FFF2-40B4-BE49-F238E27FC236}">
                <a16:creationId xmlns:a16="http://schemas.microsoft.com/office/drawing/2014/main" id="{390458F5-949F-747F-DF2D-B82400122D27}"/>
              </a:ext>
            </a:extLst>
          </p:cNvPr>
          <p:cNvGrpSpPr/>
          <p:nvPr/>
        </p:nvGrpSpPr>
        <p:grpSpPr>
          <a:xfrm>
            <a:off x="2881806" y="4494443"/>
            <a:ext cx="1004597" cy="771831"/>
            <a:chOff x="3027482" y="3402095"/>
            <a:chExt cx="1004597" cy="771831"/>
          </a:xfrm>
        </p:grpSpPr>
        <p:sp>
          <p:nvSpPr>
            <p:cNvPr id="21" name="Rectangle: Rounded Corners 20">
              <a:extLst>
                <a:ext uri="{FF2B5EF4-FFF2-40B4-BE49-F238E27FC236}">
                  <a16:creationId xmlns:a16="http://schemas.microsoft.com/office/drawing/2014/main" id="{C9423266-DAC1-14C6-EB33-20CC40C97E9A}"/>
                </a:ext>
              </a:extLst>
            </p:cNvPr>
            <p:cNvSpPr/>
            <p:nvPr/>
          </p:nvSpPr>
          <p:spPr>
            <a:xfrm>
              <a:off x="3122045" y="3428999"/>
              <a:ext cx="815472" cy="744927"/>
            </a:xfrm>
            <a:prstGeom prst="roundRect">
              <a:avLst/>
            </a:prstGeom>
            <a:solidFill>
              <a:schemeClr val="bg1"/>
            </a:solidFill>
            <a:ln w="38100">
              <a:solidFill>
                <a:srgbClr val="F9DB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atin typeface="Cambria" panose="02040503050406030204" pitchFamily="18" charset="0"/>
              </a:endParaRPr>
            </a:p>
          </p:txBody>
        </p:sp>
        <p:sp>
          <p:nvSpPr>
            <p:cNvPr id="22" name="TextBox 21">
              <a:extLst>
                <a:ext uri="{FF2B5EF4-FFF2-40B4-BE49-F238E27FC236}">
                  <a16:creationId xmlns:a16="http://schemas.microsoft.com/office/drawing/2014/main" id="{78060373-F5D6-0024-6A88-2D41CF186CED}"/>
                </a:ext>
              </a:extLst>
            </p:cNvPr>
            <p:cNvSpPr txBox="1"/>
            <p:nvPr/>
          </p:nvSpPr>
          <p:spPr>
            <a:xfrm>
              <a:off x="3027482" y="3402095"/>
              <a:ext cx="1004597" cy="695960"/>
            </a:xfrm>
            <a:prstGeom prst="rect">
              <a:avLst/>
            </a:prstGeom>
            <a:noFill/>
          </p:spPr>
          <p:txBody>
            <a:bodyPr wrap="square">
              <a:spAutoFit/>
            </a:bodyPr>
            <a:lstStyle/>
            <a:p>
              <a:pPr marR="0" algn="ctr">
                <a:lnSpc>
                  <a:spcPct val="120000"/>
                </a:lnSpc>
                <a:spcBef>
                  <a:spcPts val="0"/>
                </a:spcBef>
                <a:spcAft>
                  <a:spcPts val="0"/>
                </a:spcAft>
              </a:pPr>
              <a:r>
                <a:rPr lang="en-US" sz="3600" b="1" dirty="0">
                  <a:latin typeface="Cambria" panose="02040503050406030204" pitchFamily="18" charset="0"/>
                </a:rPr>
                <a:t>30</a:t>
              </a:r>
            </a:p>
          </p:txBody>
        </p:sp>
      </p:grpSp>
      <p:grpSp>
        <p:nvGrpSpPr>
          <p:cNvPr id="23" name="Group 22">
            <a:extLst>
              <a:ext uri="{FF2B5EF4-FFF2-40B4-BE49-F238E27FC236}">
                <a16:creationId xmlns:a16="http://schemas.microsoft.com/office/drawing/2014/main" id="{9043552F-149C-45E7-4472-34644991EDFD}"/>
              </a:ext>
            </a:extLst>
          </p:cNvPr>
          <p:cNvGrpSpPr/>
          <p:nvPr/>
        </p:nvGrpSpPr>
        <p:grpSpPr>
          <a:xfrm>
            <a:off x="2976369" y="4515155"/>
            <a:ext cx="815472" cy="744927"/>
            <a:chOff x="3208176" y="5138974"/>
            <a:chExt cx="815472" cy="744927"/>
          </a:xfrm>
        </p:grpSpPr>
        <p:sp>
          <p:nvSpPr>
            <p:cNvPr id="24" name="Rectangle: Rounded Corners 23">
              <a:extLst>
                <a:ext uri="{FF2B5EF4-FFF2-40B4-BE49-F238E27FC236}">
                  <a16:creationId xmlns:a16="http://schemas.microsoft.com/office/drawing/2014/main" id="{BB60DE0D-9D5A-EB4E-BADC-27C032A49399}"/>
                </a:ext>
              </a:extLst>
            </p:cNvPr>
            <p:cNvSpPr/>
            <p:nvPr/>
          </p:nvSpPr>
          <p:spPr>
            <a:xfrm>
              <a:off x="3208176" y="5138974"/>
              <a:ext cx="815472" cy="744927"/>
            </a:xfrm>
            <a:prstGeom prst="roundRect">
              <a:avLst/>
            </a:prstGeom>
            <a:solidFill>
              <a:schemeClr val="bg1"/>
            </a:solidFill>
            <a:ln w="38100">
              <a:solidFill>
                <a:srgbClr val="F9DB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atin typeface="Cambria" panose="02040503050406030204" pitchFamily="18" charset="0"/>
              </a:endParaRPr>
            </a:p>
          </p:txBody>
        </p:sp>
        <p:pic>
          <p:nvPicPr>
            <p:cNvPr id="25" name="Picture 24">
              <a:extLst>
                <a:ext uri="{FF2B5EF4-FFF2-40B4-BE49-F238E27FC236}">
                  <a16:creationId xmlns:a16="http://schemas.microsoft.com/office/drawing/2014/main" id="{F67D365F-F060-EA63-5078-0E3323A7B980}"/>
                </a:ext>
              </a:extLst>
            </p:cNvPr>
            <p:cNvPicPr>
              <a:picLocks noChangeAspect="1"/>
            </p:cNvPicPr>
            <p:nvPr/>
          </p:nvPicPr>
          <p:blipFill rotWithShape="1">
            <a:blip r:embed="rId6">
              <a:extLst>
                <a:ext uri="{28A0092B-C50C-407E-A947-70E740481C1C}">
                  <a14:useLocalDpi xmlns:a14="http://schemas.microsoft.com/office/drawing/2010/main" val="0"/>
                </a:ext>
              </a:extLst>
            </a:blip>
            <a:srcRect t="57343" r="73390"/>
            <a:stretch/>
          </p:blipFill>
          <p:spPr>
            <a:xfrm rot="907134">
              <a:off x="3426322" y="5233482"/>
              <a:ext cx="357512" cy="641806"/>
            </a:xfrm>
            <a:prstGeom prst="rect">
              <a:avLst/>
            </a:prstGeom>
          </p:spPr>
        </p:pic>
      </p:grpSp>
      <p:pic>
        <p:nvPicPr>
          <p:cNvPr id="9" name="Picture 8">
            <a:extLst>
              <a:ext uri="{FF2B5EF4-FFF2-40B4-BE49-F238E27FC236}">
                <a16:creationId xmlns:a16="http://schemas.microsoft.com/office/drawing/2014/main" id="{5BDBBD9E-A3CC-EF29-94D7-06D4BFFFFF91}"/>
              </a:ext>
            </a:extLst>
          </p:cNvPr>
          <p:cNvPicPr>
            <a:picLocks noChangeAspect="1"/>
          </p:cNvPicPr>
          <p:nvPr/>
        </p:nvPicPr>
        <p:blipFill>
          <a:blip r:embed="rId7"/>
          <a:stretch>
            <a:fillRect/>
          </a:stretch>
        </p:blipFill>
        <p:spPr>
          <a:xfrm>
            <a:off x="828736" y="388884"/>
            <a:ext cx="1347333" cy="1603387"/>
          </a:xfrm>
          <a:prstGeom prst="rect">
            <a:avLst/>
          </a:prstGeom>
        </p:spPr>
      </p:pic>
    </p:spTree>
    <p:custDataLst>
      <p:tags r:id="rId1"/>
    </p:custDataLst>
    <p:extLst>
      <p:ext uri="{BB962C8B-B14F-4D97-AF65-F5344CB8AC3E}">
        <p14:creationId xmlns:p14="http://schemas.microsoft.com/office/powerpoint/2010/main" val="137522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par>
                                <p:cTn id="36" presetID="16" presetClass="entr" presetSubtype="21"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par>
                                <p:cTn id="39" presetID="16" presetClass="entr" presetSubtype="21"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xit" presetSubtype="0" fill="hold" nodeType="clickEffect">
                                  <p:stCondLst>
                                    <p:cond delay="0"/>
                                  </p:stCondLst>
                                  <p:childTnLst>
                                    <p:animEffect transition="out" filter="fade">
                                      <p:cBhvr>
                                        <p:cTn id="45" dur="1000"/>
                                        <p:tgtEl>
                                          <p:spTgt spid="17"/>
                                        </p:tgtEl>
                                      </p:cBhvr>
                                    </p:animEffect>
                                    <p:anim calcmode="lin" valueType="num">
                                      <p:cBhvr>
                                        <p:cTn id="46" dur="1000"/>
                                        <p:tgtEl>
                                          <p:spTgt spid="17"/>
                                        </p:tgtEl>
                                        <p:attrNameLst>
                                          <p:attrName>ppt_x</p:attrName>
                                        </p:attrNameLst>
                                      </p:cBhvr>
                                      <p:tavLst>
                                        <p:tav tm="0">
                                          <p:val>
                                            <p:strVal val="ppt_x"/>
                                          </p:val>
                                        </p:tav>
                                        <p:tav tm="100000">
                                          <p:val>
                                            <p:strVal val="ppt_x"/>
                                          </p:val>
                                        </p:tav>
                                      </p:tavLst>
                                    </p:anim>
                                    <p:anim calcmode="lin" valueType="num">
                                      <p:cBhvr>
                                        <p:cTn id="47" dur="1000"/>
                                        <p:tgtEl>
                                          <p:spTgt spid="17"/>
                                        </p:tgtEl>
                                        <p:attrNameLst>
                                          <p:attrName>ppt_y</p:attrName>
                                        </p:attrNameLst>
                                      </p:cBhvr>
                                      <p:tavLst>
                                        <p:tav tm="0">
                                          <p:val>
                                            <p:strVal val="ppt_y"/>
                                          </p:val>
                                        </p:tav>
                                        <p:tav tm="100000">
                                          <p:val>
                                            <p:strVal val="ppt_y+.1"/>
                                          </p:val>
                                        </p:tav>
                                      </p:tavLst>
                                    </p:anim>
                                    <p:set>
                                      <p:cBhvr>
                                        <p:cTn id="48"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4" name="applause.wav"/>
                                        </p:tgtEl>
                                      </p:cMediaNode>
                                    </p:audio>
                                  </p:subTnLst>
                                </p:cTn>
                              </p:par>
                            </p:childTnLst>
                          </p:cTn>
                        </p:par>
                      </p:childTnLst>
                    </p:cTn>
                  </p:par>
                  <p:par>
                    <p:cTn id="49" fill="hold">
                      <p:stCondLst>
                        <p:cond delay="indefinite"/>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23"/>
                                        </p:tgtEl>
                                      </p:cBhvr>
                                    </p:animEffect>
                                    <p:anim calcmode="lin" valueType="num">
                                      <p:cBhvr>
                                        <p:cTn id="53" dur="1000"/>
                                        <p:tgtEl>
                                          <p:spTgt spid="23"/>
                                        </p:tgtEl>
                                        <p:attrNameLst>
                                          <p:attrName>ppt_x</p:attrName>
                                        </p:attrNameLst>
                                      </p:cBhvr>
                                      <p:tavLst>
                                        <p:tav tm="0">
                                          <p:val>
                                            <p:strVal val="ppt_x"/>
                                          </p:val>
                                        </p:tav>
                                        <p:tav tm="100000">
                                          <p:val>
                                            <p:strVal val="ppt_x"/>
                                          </p:val>
                                        </p:tav>
                                      </p:tavLst>
                                    </p:anim>
                                    <p:anim calcmode="lin" valueType="num">
                                      <p:cBhvr>
                                        <p:cTn id="54" dur="1000"/>
                                        <p:tgtEl>
                                          <p:spTgt spid="23"/>
                                        </p:tgtEl>
                                        <p:attrNameLst>
                                          <p:attrName>ppt_y</p:attrName>
                                        </p:attrNameLst>
                                      </p:cBhvr>
                                      <p:tavLst>
                                        <p:tav tm="0">
                                          <p:val>
                                            <p:strVal val="ppt_y"/>
                                          </p:val>
                                        </p:tav>
                                        <p:tav tm="100000">
                                          <p:val>
                                            <p:strVal val="ppt_y+.1"/>
                                          </p:val>
                                        </p:tav>
                                      </p:tavLst>
                                    </p:anim>
                                    <p:set>
                                      <p:cBhvr>
                                        <p:cTn id="55"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FA347E-745B-EC01-F767-410BA00B958D}"/>
              </a:ext>
            </a:extLst>
          </p:cNvPr>
          <p:cNvPicPr>
            <a:picLocks noChangeAspect="1"/>
          </p:cNvPicPr>
          <p:nvPr/>
        </p:nvPicPr>
        <p:blipFill rotWithShape="1">
          <a:blip r:embed="rId4"/>
          <a:srcRect l="37500" t="28387" r="13952" b="27168"/>
          <a:stretch/>
        </p:blipFill>
        <p:spPr>
          <a:xfrm>
            <a:off x="1112979" y="599769"/>
            <a:ext cx="10444199" cy="5378244"/>
          </a:xfrm>
          <a:prstGeom prst="rect">
            <a:avLst/>
          </a:prstGeom>
        </p:spPr>
      </p:pic>
    </p:spTree>
    <p:custDataLst>
      <p:tags r:id="rId1"/>
    </p:custDataLst>
    <p:extLst>
      <p:ext uri="{BB962C8B-B14F-4D97-AF65-F5344CB8AC3E}">
        <p14:creationId xmlns:p14="http://schemas.microsoft.com/office/powerpoint/2010/main" val="621792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6032F62-ABF4-3022-1DD4-D87A26B25221}"/>
              </a:ext>
            </a:extLst>
          </p:cNvPr>
          <p:cNvGrpSpPr/>
          <p:nvPr/>
        </p:nvGrpSpPr>
        <p:grpSpPr>
          <a:xfrm>
            <a:off x="4065638" y="5381024"/>
            <a:ext cx="4267200" cy="835369"/>
            <a:chOff x="4652806" y="2406903"/>
            <a:chExt cx="2490519" cy="835369"/>
          </a:xfrm>
        </p:grpSpPr>
        <p:sp>
          <p:nvSpPr>
            <p:cNvPr id="6" name="Rectangle: Rounded Corners 5">
              <a:extLst>
                <a:ext uri="{FF2B5EF4-FFF2-40B4-BE49-F238E27FC236}">
                  <a16:creationId xmlns:a16="http://schemas.microsoft.com/office/drawing/2014/main" id="{DFD3540F-1737-EBC8-D335-4F59AF08FFD0}"/>
                </a:ext>
              </a:extLst>
            </p:cNvPr>
            <p:cNvSpPr/>
            <p:nvPr/>
          </p:nvSpPr>
          <p:spPr>
            <a:xfrm>
              <a:off x="4652806" y="2406903"/>
              <a:ext cx="2490519" cy="835369"/>
            </a:xfrm>
            <a:prstGeom prst="roundRect">
              <a:avLst/>
            </a:prstGeom>
            <a:solidFill>
              <a:srgbClr val="BEEEFF"/>
            </a:solidFill>
            <a:ln w="381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TextBox 6">
              <a:extLst>
                <a:ext uri="{FF2B5EF4-FFF2-40B4-BE49-F238E27FC236}">
                  <a16:creationId xmlns:a16="http://schemas.microsoft.com/office/drawing/2014/main" id="{E5B5AA81-840C-DFBE-7597-A948DBED0DEE}"/>
                </a:ext>
              </a:extLst>
            </p:cNvPr>
            <p:cNvSpPr txBox="1"/>
            <p:nvPr/>
          </p:nvSpPr>
          <p:spPr>
            <a:xfrm>
              <a:off x="4674302" y="2481757"/>
              <a:ext cx="2447527" cy="646331"/>
            </a:xfrm>
            <a:prstGeom prst="rect">
              <a:avLst/>
            </a:prstGeom>
            <a:noFill/>
          </p:spPr>
          <p:txBody>
            <a:bodyPr wrap="square" rtlCol="0">
              <a:spAutoFit/>
            </a:bodyPr>
            <a:lstStyle/>
            <a:p>
              <a:pPr algn="ctr"/>
              <a:r>
                <a:rPr lang="en-US" sz="3600" b="1" dirty="0" err="1">
                  <a:latin typeface="Cambria" panose="02040503050406030204" pitchFamily="18" charset="0"/>
                </a:rPr>
                <a:t>Khối</a:t>
              </a:r>
              <a:r>
                <a:rPr lang="en-US" sz="3600" b="1" dirty="0">
                  <a:latin typeface="Cambria" panose="02040503050406030204" pitchFamily="18" charset="0"/>
                </a:rPr>
                <a:t> </a:t>
              </a:r>
              <a:r>
                <a:rPr lang="en-US" sz="3600" b="1" dirty="0" err="1">
                  <a:latin typeface="Cambria" panose="02040503050406030204" pitchFamily="18" charset="0"/>
                </a:rPr>
                <a:t>hộp</a:t>
              </a:r>
              <a:r>
                <a:rPr lang="en-US" sz="3600" b="1" dirty="0">
                  <a:latin typeface="Cambria" panose="02040503050406030204" pitchFamily="18" charset="0"/>
                </a:rPr>
                <a:t> </a:t>
              </a:r>
              <a:r>
                <a:rPr lang="en-US" sz="3600" b="1" dirty="0" err="1">
                  <a:latin typeface="Cambria" panose="02040503050406030204" pitchFamily="18" charset="0"/>
                </a:rPr>
                <a:t>chữ</a:t>
              </a:r>
              <a:r>
                <a:rPr lang="en-US" sz="3600" b="1" dirty="0">
                  <a:latin typeface="Cambria" panose="02040503050406030204" pitchFamily="18" charset="0"/>
                </a:rPr>
                <a:t> </a:t>
              </a:r>
              <a:r>
                <a:rPr lang="en-US" sz="3600" b="1" dirty="0" err="1">
                  <a:latin typeface="Cambria" panose="02040503050406030204" pitchFamily="18" charset="0"/>
                </a:rPr>
                <a:t>nhật</a:t>
              </a:r>
              <a:endParaRPr lang="en-US" sz="3600" b="1" dirty="0">
                <a:latin typeface="Cambria" panose="02040503050406030204" pitchFamily="18" charset="0"/>
              </a:endParaRPr>
            </a:p>
          </p:txBody>
        </p:sp>
      </p:grpSp>
      <p:grpSp>
        <p:nvGrpSpPr>
          <p:cNvPr id="63" name="Group 62">
            <a:extLst>
              <a:ext uri="{FF2B5EF4-FFF2-40B4-BE49-F238E27FC236}">
                <a16:creationId xmlns:a16="http://schemas.microsoft.com/office/drawing/2014/main" id="{8EB4EEC2-EEEE-5981-425D-8461E29F0BF9}"/>
              </a:ext>
            </a:extLst>
          </p:cNvPr>
          <p:cNvGrpSpPr/>
          <p:nvPr/>
        </p:nvGrpSpPr>
        <p:grpSpPr>
          <a:xfrm>
            <a:off x="6571177" y="1876648"/>
            <a:ext cx="4076515" cy="2771551"/>
            <a:chOff x="1475690" y="1547378"/>
            <a:chExt cx="4076515" cy="2771551"/>
          </a:xfrm>
        </p:grpSpPr>
        <p:cxnSp>
          <p:nvCxnSpPr>
            <p:cNvPr id="1024" name="Straight Connector 1023">
              <a:extLst>
                <a:ext uri="{FF2B5EF4-FFF2-40B4-BE49-F238E27FC236}">
                  <a16:creationId xmlns:a16="http://schemas.microsoft.com/office/drawing/2014/main" id="{D2CBCDB9-C180-B522-90F1-9EDA1B6DE0BD}"/>
                </a:ext>
              </a:extLst>
            </p:cNvPr>
            <p:cNvCxnSpPr>
              <a:cxnSpLocks/>
            </p:cNvCxnSpPr>
            <p:nvPr/>
          </p:nvCxnSpPr>
          <p:spPr>
            <a:xfrm flipH="1" flipV="1">
              <a:off x="2611013" y="1547378"/>
              <a:ext cx="2927145" cy="644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a:extLst>
                <a:ext uri="{FF2B5EF4-FFF2-40B4-BE49-F238E27FC236}">
                  <a16:creationId xmlns:a16="http://schemas.microsoft.com/office/drawing/2014/main" id="{E2B460F4-A9E5-8DB1-1192-37484CB49BA5}"/>
                </a:ext>
              </a:extLst>
            </p:cNvPr>
            <p:cNvCxnSpPr>
              <a:cxnSpLocks/>
            </p:cNvCxnSpPr>
            <p:nvPr/>
          </p:nvCxnSpPr>
          <p:spPr>
            <a:xfrm flipH="1">
              <a:off x="1488736" y="2083529"/>
              <a:ext cx="32730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a:extLst>
                <a:ext uri="{FF2B5EF4-FFF2-40B4-BE49-F238E27FC236}">
                  <a16:creationId xmlns:a16="http://schemas.microsoft.com/office/drawing/2014/main" id="{95788AA8-2A8A-7ABE-2157-5CBD3BECCC61}"/>
                </a:ext>
              </a:extLst>
            </p:cNvPr>
            <p:cNvCxnSpPr>
              <a:cxnSpLocks/>
            </p:cNvCxnSpPr>
            <p:nvPr/>
          </p:nvCxnSpPr>
          <p:spPr>
            <a:xfrm flipH="1">
              <a:off x="1475690" y="1547378"/>
              <a:ext cx="1142348" cy="5511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Straight Connector 1027">
              <a:extLst>
                <a:ext uri="{FF2B5EF4-FFF2-40B4-BE49-F238E27FC236}">
                  <a16:creationId xmlns:a16="http://schemas.microsoft.com/office/drawing/2014/main" id="{801A52DD-2A83-7690-479D-ABEF120BE9EC}"/>
                </a:ext>
              </a:extLst>
            </p:cNvPr>
            <p:cNvCxnSpPr>
              <a:cxnSpLocks/>
            </p:cNvCxnSpPr>
            <p:nvPr/>
          </p:nvCxnSpPr>
          <p:spPr>
            <a:xfrm flipH="1">
              <a:off x="4761781" y="1611795"/>
              <a:ext cx="776377" cy="4717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Straight Connector 1028">
              <a:extLst>
                <a:ext uri="{FF2B5EF4-FFF2-40B4-BE49-F238E27FC236}">
                  <a16:creationId xmlns:a16="http://schemas.microsoft.com/office/drawing/2014/main" id="{0D6DDA8A-CC8E-BC24-BF7B-753580297471}"/>
                </a:ext>
              </a:extLst>
            </p:cNvPr>
            <p:cNvCxnSpPr>
              <a:cxnSpLocks/>
            </p:cNvCxnSpPr>
            <p:nvPr/>
          </p:nvCxnSpPr>
          <p:spPr>
            <a:xfrm flipH="1" flipV="1">
              <a:off x="1475690" y="4258420"/>
              <a:ext cx="3327368" cy="30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Straight Connector 1029">
              <a:extLst>
                <a:ext uri="{FF2B5EF4-FFF2-40B4-BE49-F238E27FC236}">
                  <a16:creationId xmlns:a16="http://schemas.microsoft.com/office/drawing/2014/main" id="{4E94DB91-9BC6-5ABA-47F7-13211D61823A}"/>
                </a:ext>
              </a:extLst>
            </p:cNvPr>
            <p:cNvCxnSpPr>
              <a:cxnSpLocks/>
            </p:cNvCxnSpPr>
            <p:nvPr/>
          </p:nvCxnSpPr>
          <p:spPr>
            <a:xfrm flipH="1">
              <a:off x="4754756" y="3640950"/>
              <a:ext cx="797449" cy="6641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EF129B0B-0706-C403-BA5F-AF4F36124DA3}"/>
                </a:ext>
              </a:extLst>
            </p:cNvPr>
            <p:cNvCxnSpPr>
              <a:cxnSpLocks/>
            </p:cNvCxnSpPr>
            <p:nvPr/>
          </p:nvCxnSpPr>
          <p:spPr>
            <a:xfrm>
              <a:off x="1475690" y="2083529"/>
              <a:ext cx="0" cy="2205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2" name="Straight Connector 1031">
              <a:extLst>
                <a:ext uri="{FF2B5EF4-FFF2-40B4-BE49-F238E27FC236}">
                  <a16:creationId xmlns:a16="http://schemas.microsoft.com/office/drawing/2014/main" id="{53EA3E8E-2A1F-EAF7-CA8E-5DAF71050F17}"/>
                </a:ext>
              </a:extLst>
            </p:cNvPr>
            <p:cNvCxnSpPr>
              <a:cxnSpLocks/>
            </p:cNvCxnSpPr>
            <p:nvPr/>
          </p:nvCxnSpPr>
          <p:spPr>
            <a:xfrm>
              <a:off x="4761781" y="2083529"/>
              <a:ext cx="0" cy="223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C82D82E6-8352-FC4C-B021-A4D550F54E29}"/>
                </a:ext>
              </a:extLst>
            </p:cNvPr>
            <p:cNvCxnSpPr>
              <a:cxnSpLocks/>
            </p:cNvCxnSpPr>
            <p:nvPr/>
          </p:nvCxnSpPr>
          <p:spPr>
            <a:xfrm>
              <a:off x="2611014" y="1561214"/>
              <a:ext cx="0" cy="208775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34" name="Straight Connector 1033">
              <a:extLst>
                <a:ext uri="{FF2B5EF4-FFF2-40B4-BE49-F238E27FC236}">
                  <a16:creationId xmlns:a16="http://schemas.microsoft.com/office/drawing/2014/main" id="{D99DFF46-9695-205B-6E37-275B720D42DD}"/>
                </a:ext>
              </a:extLst>
            </p:cNvPr>
            <p:cNvCxnSpPr>
              <a:cxnSpLocks/>
            </p:cNvCxnSpPr>
            <p:nvPr/>
          </p:nvCxnSpPr>
          <p:spPr>
            <a:xfrm>
              <a:off x="5545181" y="1611794"/>
              <a:ext cx="0" cy="20371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6997A6DD-D375-62F2-EACD-DE8C9B7BBE0D}"/>
                </a:ext>
              </a:extLst>
            </p:cNvPr>
            <p:cNvCxnSpPr>
              <a:cxnSpLocks/>
            </p:cNvCxnSpPr>
            <p:nvPr/>
          </p:nvCxnSpPr>
          <p:spPr>
            <a:xfrm>
              <a:off x="2611014" y="3621249"/>
              <a:ext cx="2934167"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36" name="Straight Connector 1035">
              <a:extLst>
                <a:ext uri="{FF2B5EF4-FFF2-40B4-BE49-F238E27FC236}">
                  <a16:creationId xmlns:a16="http://schemas.microsoft.com/office/drawing/2014/main" id="{BAAD9082-2B45-C74B-FA91-22D9D9526CB9}"/>
                </a:ext>
              </a:extLst>
            </p:cNvPr>
            <p:cNvCxnSpPr>
              <a:cxnSpLocks/>
            </p:cNvCxnSpPr>
            <p:nvPr/>
          </p:nvCxnSpPr>
          <p:spPr>
            <a:xfrm flipV="1">
              <a:off x="1482713" y="3621249"/>
              <a:ext cx="1128300" cy="63717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1040" name="Group 1039">
            <a:extLst>
              <a:ext uri="{FF2B5EF4-FFF2-40B4-BE49-F238E27FC236}">
                <a16:creationId xmlns:a16="http://schemas.microsoft.com/office/drawing/2014/main" id="{F0406436-3300-6FD2-177A-F5E22967FED0}"/>
              </a:ext>
            </a:extLst>
          </p:cNvPr>
          <p:cNvGrpSpPr/>
          <p:nvPr/>
        </p:nvGrpSpPr>
        <p:grpSpPr>
          <a:xfrm>
            <a:off x="1558680" y="1801183"/>
            <a:ext cx="4076515" cy="2771551"/>
            <a:chOff x="1475690" y="1547378"/>
            <a:chExt cx="4076515" cy="2771551"/>
          </a:xfrm>
        </p:grpSpPr>
        <p:cxnSp>
          <p:nvCxnSpPr>
            <p:cNvPr id="1041" name="Straight Connector 1040">
              <a:extLst>
                <a:ext uri="{FF2B5EF4-FFF2-40B4-BE49-F238E27FC236}">
                  <a16:creationId xmlns:a16="http://schemas.microsoft.com/office/drawing/2014/main" id="{91BAE352-7B22-D436-E825-35B1AB7C9F32}"/>
                </a:ext>
              </a:extLst>
            </p:cNvPr>
            <p:cNvCxnSpPr>
              <a:cxnSpLocks/>
            </p:cNvCxnSpPr>
            <p:nvPr/>
          </p:nvCxnSpPr>
          <p:spPr>
            <a:xfrm flipH="1" flipV="1">
              <a:off x="2611013" y="1547378"/>
              <a:ext cx="2927145" cy="644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1713A7C7-CBC6-25B9-8D06-6B9FD8CF977A}"/>
                </a:ext>
              </a:extLst>
            </p:cNvPr>
            <p:cNvCxnSpPr>
              <a:cxnSpLocks/>
            </p:cNvCxnSpPr>
            <p:nvPr/>
          </p:nvCxnSpPr>
          <p:spPr>
            <a:xfrm flipH="1">
              <a:off x="1488736" y="2083529"/>
              <a:ext cx="32730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3" name="Straight Connector 1042">
              <a:extLst>
                <a:ext uri="{FF2B5EF4-FFF2-40B4-BE49-F238E27FC236}">
                  <a16:creationId xmlns:a16="http://schemas.microsoft.com/office/drawing/2014/main" id="{696833D8-0FCD-DA08-1DB4-C1EB9CB69EA5}"/>
                </a:ext>
              </a:extLst>
            </p:cNvPr>
            <p:cNvCxnSpPr>
              <a:cxnSpLocks/>
            </p:cNvCxnSpPr>
            <p:nvPr/>
          </p:nvCxnSpPr>
          <p:spPr>
            <a:xfrm flipH="1">
              <a:off x="1475690" y="1547378"/>
              <a:ext cx="1142348" cy="5511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Straight Connector 1043">
              <a:extLst>
                <a:ext uri="{FF2B5EF4-FFF2-40B4-BE49-F238E27FC236}">
                  <a16:creationId xmlns:a16="http://schemas.microsoft.com/office/drawing/2014/main" id="{0DBF5618-FF45-7803-C963-E7DFAA056189}"/>
                </a:ext>
              </a:extLst>
            </p:cNvPr>
            <p:cNvCxnSpPr>
              <a:cxnSpLocks/>
            </p:cNvCxnSpPr>
            <p:nvPr/>
          </p:nvCxnSpPr>
          <p:spPr>
            <a:xfrm flipH="1">
              <a:off x="4761781" y="1611795"/>
              <a:ext cx="776377" cy="4717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F891CAD7-B84C-F565-A3B6-79C846F54C80}"/>
                </a:ext>
              </a:extLst>
            </p:cNvPr>
            <p:cNvCxnSpPr>
              <a:cxnSpLocks/>
            </p:cNvCxnSpPr>
            <p:nvPr/>
          </p:nvCxnSpPr>
          <p:spPr>
            <a:xfrm flipH="1" flipV="1">
              <a:off x="1475690" y="4258420"/>
              <a:ext cx="3327368" cy="30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6" name="Straight Connector 1045">
              <a:extLst>
                <a:ext uri="{FF2B5EF4-FFF2-40B4-BE49-F238E27FC236}">
                  <a16:creationId xmlns:a16="http://schemas.microsoft.com/office/drawing/2014/main" id="{75F97813-6DCC-25B9-0928-097AC9918C95}"/>
                </a:ext>
              </a:extLst>
            </p:cNvPr>
            <p:cNvCxnSpPr>
              <a:cxnSpLocks/>
            </p:cNvCxnSpPr>
            <p:nvPr/>
          </p:nvCxnSpPr>
          <p:spPr>
            <a:xfrm flipH="1">
              <a:off x="4754756" y="3640950"/>
              <a:ext cx="797449" cy="6641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E7882CB6-8247-E87B-A4FF-E0D00C9EEE1F}"/>
                </a:ext>
              </a:extLst>
            </p:cNvPr>
            <p:cNvCxnSpPr>
              <a:cxnSpLocks/>
            </p:cNvCxnSpPr>
            <p:nvPr/>
          </p:nvCxnSpPr>
          <p:spPr>
            <a:xfrm>
              <a:off x="1475690" y="2083529"/>
              <a:ext cx="0" cy="2205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45F58440-A18B-2951-CB93-64711B8620A8}"/>
                </a:ext>
              </a:extLst>
            </p:cNvPr>
            <p:cNvCxnSpPr>
              <a:cxnSpLocks/>
            </p:cNvCxnSpPr>
            <p:nvPr/>
          </p:nvCxnSpPr>
          <p:spPr>
            <a:xfrm>
              <a:off x="4761781" y="2083529"/>
              <a:ext cx="0" cy="223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93698935-DC52-89C7-8398-75FB99DBF340}"/>
                </a:ext>
              </a:extLst>
            </p:cNvPr>
            <p:cNvCxnSpPr>
              <a:cxnSpLocks/>
            </p:cNvCxnSpPr>
            <p:nvPr/>
          </p:nvCxnSpPr>
          <p:spPr>
            <a:xfrm>
              <a:off x="2611014" y="1561214"/>
              <a:ext cx="0" cy="208775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5A644434-AEE3-8B97-9C8D-80A588390C08}"/>
                </a:ext>
              </a:extLst>
            </p:cNvPr>
            <p:cNvCxnSpPr>
              <a:cxnSpLocks/>
            </p:cNvCxnSpPr>
            <p:nvPr/>
          </p:nvCxnSpPr>
          <p:spPr>
            <a:xfrm>
              <a:off x="5545181" y="1611794"/>
              <a:ext cx="0" cy="20371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1" name="Straight Connector 1050">
              <a:extLst>
                <a:ext uri="{FF2B5EF4-FFF2-40B4-BE49-F238E27FC236}">
                  <a16:creationId xmlns:a16="http://schemas.microsoft.com/office/drawing/2014/main" id="{CEF8D768-2C82-D0B9-FDE9-179685A9923F}"/>
                </a:ext>
              </a:extLst>
            </p:cNvPr>
            <p:cNvCxnSpPr>
              <a:cxnSpLocks/>
            </p:cNvCxnSpPr>
            <p:nvPr/>
          </p:nvCxnSpPr>
          <p:spPr>
            <a:xfrm>
              <a:off x="2611014" y="3621249"/>
              <a:ext cx="2934167"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52" name="Straight Connector 1051">
              <a:extLst>
                <a:ext uri="{FF2B5EF4-FFF2-40B4-BE49-F238E27FC236}">
                  <a16:creationId xmlns:a16="http://schemas.microsoft.com/office/drawing/2014/main" id="{1E8833F2-5A1D-EA14-50F7-1D7E43F5B197}"/>
                </a:ext>
              </a:extLst>
            </p:cNvPr>
            <p:cNvCxnSpPr>
              <a:cxnSpLocks/>
            </p:cNvCxnSpPr>
            <p:nvPr/>
          </p:nvCxnSpPr>
          <p:spPr>
            <a:xfrm flipV="1">
              <a:off x="1482713" y="3621249"/>
              <a:ext cx="1128300" cy="63717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1054" name="Straight Connector 1053">
            <a:extLst>
              <a:ext uri="{FF2B5EF4-FFF2-40B4-BE49-F238E27FC236}">
                <a16:creationId xmlns:a16="http://schemas.microsoft.com/office/drawing/2014/main" id="{F1C56A53-B327-11A9-DF96-760B2E3F97EE}"/>
              </a:ext>
            </a:extLst>
          </p:cNvPr>
          <p:cNvCxnSpPr>
            <a:cxnSpLocks/>
          </p:cNvCxnSpPr>
          <p:nvPr/>
        </p:nvCxnSpPr>
        <p:spPr>
          <a:xfrm flipH="1" flipV="1">
            <a:off x="2701028" y="1787347"/>
            <a:ext cx="2927145" cy="64416"/>
          </a:xfrm>
          <a:prstGeom prst="line">
            <a:avLst/>
          </a:prstGeom>
          <a:ln w="57150">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3C239A03-15F4-77AA-C506-C015CF68376F}"/>
              </a:ext>
            </a:extLst>
          </p:cNvPr>
          <p:cNvCxnSpPr>
            <a:cxnSpLocks/>
          </p:cNvCxnSpPr>
          <p:nvPr/>
        </p:nvCxnSpPr>
        <p:spPr>
          <a:xfrm flipH="1">
            <a:off x="1578751" y="2323498"/>
            <a:ext cx="3273045" cy="0"/>
          </a:xfrm>
          <a:prstGeom prst="line">
            <a:avLst/>
          </a:prstGeom>
          <a:ln w="57150">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314587C2-775C-DD66-9EA1-A18381DC1E20}"/>
              </a:ext>
            </a:extLst>
          </p:cNvPr>
          <p:cNvCxnSpPr>
            <a:cxnSpLocks/>
          </p:cNvCxnSpPr>
          <p:nvPr/>
        </p:nvCxnSpPr>
        <p:spPr>
          <a:xfrm flipH="1">
            <a:off x="1565705" y="1787347"/>
            <a:ext cx="1142348" cy="551166"/>
          </a:xfrm>
          <a:prstGeom prst="line">
            <a:avLst/>
          </a:prstGeom>
          <a:ln w="57150">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a16="http://schemas.microsoft.com/office/drawing/2014/main" id="{7B2994EA-A938-DA49-0B8E-7E849D5B4206}"/>
              </a:ext>
            </a:extLst>
          </p:cNvPr>
          <p:cNvCxnSpPr>
            <a:cxnSpLocks/>
          </p:cNvCxnSpPr>
          <p:nvPr/>
        </p:nvCxnSpPr>
        <p:spPr>
          <a:xfrm flipH="1">
            <a:off x="4851796" y="1851764"/>
            <a:ext cx="776377" cy="471734"/>
          </a:xfrm>
          <a:prstGeom prst="line">
            <a:avLst/>
          </a:prstGeom>
          <a:ln w="57150">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38D07915-30A2-A2F3-D106-5ACC7EE4C263}"/>
              </a:ext>
            </a:extLst>
          </p:cNvPr>
          <p:cNvCxnSpPr>
            <a:cxnSpLocks/>
          </p:cNvCxnSpPr>
          <p:nvPr/>
        </p:nvCxnSpPr>
        <p:spPr>
          <a:xfrm flipH="1" flipV="1">
            <a:off x="1565702" y="4497360"/>
            <a:ext cx="3327368" cy="30255"/>
          </a:xfrm>
          <a:prstGeom prst="line">
            <a:avLst/>
          </a:prstGeom>
          <a:ln w="57150">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a:extLst>
              <a:ext uri="{FF2B5EF4-FFF2-40B4-BE49-F238E27FC236}">
                <a16:creationId xmlns:a16="http://schemas.microsoft.com/office/drawing/2014/main" id="{3295D781-9506-D449-54A8-89549920F387}"/>
              </a:ext>
            </a:extLst>
          </p:cNvPr>
          <p:cNvCxnSpPr>
            <a:cxnSpLocks/>
          </p:cNvCxnSpPr>
          <p:nvPr/>
        </p:nvCxnSpPr>
        <p:spPr>
          <a:xfrm flipH="1">
            <a:off x="4844771" y="3880919"/>
            <a:ext cx="797449" cy="664143"/>
          </a:xfrm>
          <a:prstGeom prst="line">
            <a:avLst/>
          </a:prstGeom>
          <a:ln w="57150">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D5E7FCA6-3C17-4DE5-448B-5650452E9AC3}"/>
              </a:ext>
            </a:extLst>
          </p:cNvPr>
          <p:cNvCxnSpPr>
            <a:cxnSpLocks/>
          </p:cNvCxnSpPr>
          <p:nvPr/>
        </p:nvCxnSpPr>
        <p:spPr>
          <a:xfrm>
            <a:off x="1565705" y="2323498"/>
            <a:ext cx="0" cy="2205146"/>
          </a:xfrm>
          <a:prstGeom prst="line">
            <a:avLst/>
          </a:prstGeom>
          <a:ln w="57150">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1061" name="Straight Connector 1060">
            <a:extLst>
              <a:ext uri="{FF2B5EF4-FFF2-40B4-BE49-F238E27FC236}">
                <a16:creationId xmlns:a16="http://schemas.microsoft.com/office/drawing/2014/main" id="{45EDF2DF-FF8B-4D3E-9AB5-86A64CF98B35}"/>
              </a:ext>
            </a:extLst>
          </p:cNvPr>
          <p:cNvCxnSpPr>
            <a:cxnSpLocks/>
          </p:cNvCxnSpPr>
          <p:nvPr/>
        </p:nvCxnSpPr>
        <p:spPr>
          <a:xfrm>
            <a:off x="4851796" y="2323498"/>
            <a:ext cx="0" cy="2235400"/>
          </a:xfrm>
          <a:prstGeom prst="line">
            <a:avLst/>
          </a:prstGeom>
          <a:ln w="57150">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84D7DE9D-28A4-553B-5DA7-6BC423A3573A}"/>
              </a:ext>
            </a:extLst>
          </p:cNvPr>
          <p:cNvCxnSpPr>
            <a:cxnSpLocks/>
          </p:cNvCxnSpPr>
          <p:nvPr/>
        </p:nvCxnSpPr>
        <p:spPr>
          <a:xfrm>
            <a:off x="2701029" y="1801183"/>
            <a:ext cx="0" cy="2087758"/>
          </a:xfrm>
          <a:prstGeom prst="line">
            <a:avLst/>
          </a:prstGeom>
          <a:ln w="57150">
            <a:solidFill>
              <a:srgbClr val="CC66FF"/>
            </a:solidFill>
            <a:prstDash val="dash"/>
          </a:ln>
        </p:spPr>
        <p:style>
          <a:lnRef idx="1">
            <a:schemeClr val="accent1"/>
          </a:lnRef>
          <a:fillRef idx="0">
            <a:schemeClr val="accent1"/>
          </a:fillRef>
          <a:effectRef idx="0">
            <a:schemeClr val="accent1"/>
          </a:effectRef>
          <a:fontRef idx="minor">
            <a:schemeClr val="tx1"/>
          </a:fontRef>
        </p:style>
      </p:cxnSp>
      <p:cxnSp>
        <p:nvCxnSpPr>
          <p:cNvPr id="1063" name="Straight Connector 1062">
            <a:extLst>
              <a:ext uri="{FF2B5EF4-FFF2-40B4-BE49-F238E27FC236}">
                <a16:creationId xmlns:a16="http://schemas.microsoft.com/office/drawing/2014/main" id="{D2004CFE-B680-7EB8-22FA-46BF42FA1D04}"/>
              </a:ext>
            </a:extLst>
          </p:cNvPr>
          <p:cNvCxnSpPr>
            <a:cxnSpLocks/>
          </p:cNvCxnSpPr>
          <p:nvPr/>
        </p:nvCxnSpPr>
        <p:spPr>
          <a:xfrm>
            <a:off x="5635196" y="1851763"/>
            <a:ext cx="0" cy="2037178"/>
          </a:xfrm>
          <a:prstGeom prst="line">
            <a:avLst/>
          </a:prstGeom>
          <a:ln w="57150">
            <a:solidFill>
              <a:srgbClr val="CC66FF"/>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1BC62CE8-19B8-B771-274A-8C9F3F62A7AF}"/>
              </a:ext>
            </a:extLst>
          </p:cNvPr>
          <p:cNvCxnSpPr>
            <a:cxnSpLocks/>
          </p:cNvCxnSpPr>
          <p:nvPr/>
        </p:nvCxnSpPr>
        <p:spPr>
          <a:xfrm>
            <a:off x="2701029" y="3861218"/>
            <a:ext cx="2934167" cy="0"/>
          </a:xfrm>
          <a:prstGeom prst="line">
            <a:avLst/>
          </a:prstGeom>
          <a:ln w="57150">
            <a:solidFill>
              <a:srgbClr val="CC66FF"/>
            </a:solidFill>
            <a:prstDash val="dash"/>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F3EFEBBC-C99C-E99C-D8E1-4C6CF6A0BFEF}"/>
              </a:ext>
            </a:extLst>
          </p:cNvPr>
          <p:cNvCxnSpPr>
            <a:cxnSpLocks/>
          </p:cNvCxnSpPr>
          <p:nvPr/>
        </p:nvCxnSpPr>
        <p:spPr>
          <a:xfrm flipV="1">
            <a:off x="1572728" y="3861218"/>
            <a:ext cx="1128300" cy="637171"/>
          </a:xfrm>
          <a:prstGeom prst="line">
            <a:avLst/>
          </a:prstGeom>
          <a:ln w="57150">
            <a:solidFill>
              <a:srgbClr val="CC66FF"/>
            </a:solidFill>
            <a:prstDash val="dash"/>
          </a:ln>
        </p:spPr>
        <p:style>
          <a:lnRef idx="1">
            <a:schemeClr val="accent1"/>
          </a:lnRef>
          <a:fillRef idx="0">
            <a:schemeClr val="accent1"/>
          </a:fillRef>
          <a:effectRef idx="0">
            <a:schemeClr val="accent1"/>
          </a:effectRef>
          <a:fontRef idx="minor">
            <a:schemeClr val="tx1"/>
          </a:fontRef>
        </p:style>
      </p:cxnSp>
      <p:sp>
        <p:nvSpPr>
          <p:cNvPr id="1066" name="Oval 1065">
            <a:extLst>
              <a:ext uri="{FF2B5EF4-FFF2-40B4-BE49-F238E27FC236}">
                <a16:creationId xmlns:a16="http://schemas.microsoft.com/office/drawing/2014/main" id="{7436962E-4FF7-ED1B-7687-D7ABB285F162}"/>
              </a:ext>
            </a:extLst>
          </p:cNvPr>
          <p:cNvSpPr/>
          <p:nvPr/>
        </p:nvSpPr>
        <p:spPr>
          <a:xfrm>
            <a:off x="1481494" y="2248283"/>
            <a:ext cx="180461" cy="1804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Oval 1066">
            <a:extLst>
              <a:ext uri="{FF2B5EF4-FFF2-40B4-BE49-F238E27FC236}">
                <a16:creationId xmlns:a16="http://schemas.microsoft.com/office/drawing/2014/main" id="{588EC55E-A007-4C0B-E157-07BDDB5E4B94}"/>
              </a:ext>
            </a:extLst>
          </p:cNvPr>
          <p:cNvSpPr/>
          <p:nvPr/>
        </p:nvSpPr>
        <p:spPr>
          <a:xfrm>
            <a:off x="2610796" y="1720956"/>
            <a:ext cx="180461" cy="1804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Oval 1067">
            <a:extLst>
              <a:ext uri="{FF2B5EF4-FFF2-40B4-BE49-F238E27FC236}">
                <a16:creationId xmlns:a16="http://schemas.microsoft.com/office/drawing/2014/main" id="{640213CA-F228-8AC6-F75B-F65779ECEEC7}"/>
              </a:ext>
            </a:extLst>
          </p:cNvPr>
          <p:cNvSpPr/>
          <p:nvPr/>
        </p:nvSpPr>
        <p:spPr>
          <a:xfrm>
            <a:off x="4775179" y="2231727"/>
            <a:ext cx="180461" cy="1804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Oval 1069">
            <a:extLst>
              <a:ext uri="{FF2B5EF4-FFF2-40B4-BE49-F238E27FC236}">
                <a16:creationId xmlns:a16="http://schemas.microsoft.com/office/drawing/2014/main" id="{3BABF214-B4C2-08FA-92EC-F134DDC5EE51}"/>
              </a:ext>
            </a:extLst>
          </p:cNvPr>
          <p:cNvSpPr/>
          <p:nvPr/>
        </p:nvSpPr>
        <p:spPr>
          <a:xfrm>
            <a:off x="5530220" y="1810021"/>
            <a:ext cx="180461" cy="1804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Oval 1070">
            <a:extLst>
              <a:ext uri="{FF2B5EF4-FFF2-40B4-BE49-F238E27FC236}">
                <a16:creationId xmlns:a16="http://schemas.microsoft.com/office/drawing/2014/main" id="{0F3C126F-486F-6717-7ED7-E4C1ABB81264}"/>
              </a:ext>
            </a:extLst>
          </p:cNvPr>
          <p:cNvSpPr/>
          <p:nvPr/>
        </p:nvSpPr>
        <p:spPr>
          <a:xfrm>
            <a:off x="5524326" y="3766735"/>
            <a:ext cx="180461" cy="1804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Oval 1071">
            <a:extLst>
              <a:ext uri="{FF2B5EF4-FFF2-40B4-BE49-F238E27FC236}">
                <a16:creationId xmlns:a16="http://schemas.microsoft.com/office/drawing/2014/main" id="{9B3B9826-5091-CEE6-D070-8E85DED51C94}"/>
              </a:ext>
            </a:extLst>
          </p:cNvPr>
          <p:cNvSpPr/>
          <p:nvPr/>
        </p:nvSpPr>
        <p:spPr>
          <a:xfrm>
            <a:off x="4790406" y="4423285"/>
            <a:ext cx="180461" cy="1804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Oval 1072">
            <a:extLst>
              <a:ext uri="{FF2B5EF4-FFF2-40B4-BE49-F238E27FC236}">
                <a16:creationId xmlns:a16="http://schemas.microsoft.com/office/drawing/2014/main" id="{049503DE-2462-6930-B2F8-653B41523073}"/>
              </a:ext>
            </a:extLst>
          </p:cNvPr>
          <p:cNvSpPr/>
          <p:nvPr/>
        </p:nvSpPr>
        <p:spPr>
          <a:xfrm>
            <a:off x="2617819" y="3783584"/>
            <a:ext cx="180461" cy="1804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Oval 1073">
            <a:extLst>
              <a:ext uri="{FF2B5EF4-FFF2-40B4-BE49-F238E27FC236}">
                <a16:creationId xmlns:a16="http://schemas.microsoft.com/office/drawing/2014/main" id="{9A67EEC5-55AF-5770-56B5-A27B985E0A6D}"/>
              </a:ext>
            </a:extLst>
          </p:cNvPr>
          <p:cNvSpPr/>
          <p:nvPr/>
        </p:nvSpPr>
        <p:spPr>
          <a:xfrm>
            <a:off x="1481494" y="4393981"/>
            <a:ext cx="180461" cy="1804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Freeform: Shape 1074">
            <a:extLst>
              <a:ext uri="{FF2B5EF4-FFF2-40B4-BE49-F238E27FC236}">
                <a16:creationId xmlns:a16="http://schemas.microsoft.com/office/drawing/2014/main" id="{2076EA8F-AFEC-428D-12FF-9A52DC4AC075}"/>
              </a:ext>
            </a:extLst>
          </p:cNvPr>
          <p:cNvSpPr/>
          <p:nvPr/>
        </p:nvSpPr>
        <p:spPr>
          <a:xfrm>
            <a:off x="6574971" y="2405503"/>
            <a:ext cx="3300549" cy="2229395"/>
          </a:xfrm>
          <a:custGeom>
            <a:avLst/>
            <a:gdLst>
              <a:gd name="connsiteX0" fmla="*/ 0 w 3300549"/>
              <a:gd name="connsiteY0" fmla="*/ 8709 h 2229395"/>
              <a:gd name="connsiteX1" fmla="*/ 8709 w 3300549"/>
              <a:gd name="connsiteY1" fmla="*/ 2203269 h 2229395"/>
              <a:gd name="connsiteX2" fmla="*/ 3300549 w 3300549"/>
              <a:gd name="connsiteY2" fmla="*/ 2229395 h 2229395"/>
              <a:gd name="connsiteX3" fmla="*/ 3283132 w 3300549"/>
              <a:gd name="connsiteY3" fmla="*/ 0 h 2229395"/>
              <a:gd name="connsiteX4" fmla="*/ 0 w 3300549"/>
              <a:gd name="connsiteY4" fmla="*/ 8709 h 222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0549" h="2229395">
                <a:moveTo>
                  <a:pt x="0" y="8709"/>
                </a:moveTo>
                <a:lnTo>
                  <a:pt x="8709" y="2203269"/>
                </a:lnTo>
                <a:lnTo>
                  <a:pt x="3300549" y="2229395"/>
                </a:lnTo>
                <a:lnTo>
                  <a:pt x="3283132" y="0"/>
                </a:lnTo>
                <a:lnTo>
                  <a:pt x="0" y="8709"/>
                </a:lnTo>
                <a:close/>
              </a:path>
            </a:pathLst>
          </a:cu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6" name="Group 1075">
            <a:extLst>
              <a:ext uri="{FF2B5EF4-FFF2-40B4-BE49-F238E27FC236}">
                <a16:creationId xmlns:a16="http://schemas.microsoft.com/office/drawing/2014/main" id="{189917B4-F9EA-2374-58A2-1BD0B66942AA}"/>
              </a:ext>
            </a:extLst>
          </p:cNvPr>
          <p:cNvGrpSpPr/>
          <p:nvPr/>
        </p:nvGrpSpPr>
        <p:grpSpPr>
          <a:xfrm>
            <a:off x="6840936" y="566996"/>
            <a:ext cx="3625498" cy="954107"/>
            <a:chOff x="2203207" y="1288946"/>
            <a:chExt cx="3625498" cy="1344200"/>
          </a:xfrm>
        </p:grpSpPr>
        <p:sp>
          <p:nvSpPr>
            <p:cNvPr id="1077" name="Speech Bubble: Rectangle with Corners Rounded 1076">
              <a:extLst>
                <a:ext uri="{FF2B5EF4-FFF2-40B4-BE49-F238E27FC236}">
                  <a16:creationId xmlns:a16="http://schemas.microsoft.com/office/drawing/2014/main" id="{11010B8D-6DF8-A781-32BE-89E2CEC69772}"/>
                </a:ext>
              </a:extLst>
            </p:cNvPr>
            <p:cNvSpPr/>
            <p:nvPr/>
          </p:nvSpPr>
          <p:spPr>
            <a:xfrm>
              <a:off x="2203207" y="1288946"/>
              <a:ext cx="3625498" cy="1299287"/>
            </a:xfrm>
            <a:prstGeom prst="wedgeRoundRectCallout">
              <a:avLst>
                <a:gd name="adj1" fmla="val 16968"/>
                <a:gd name="adj2" fmla="val 47873"/>
                <a:gd name="adj3" fmla="val 16667"/>
              </a:avLst>
            </a:prstGeom>
            <a:solidFill>
              <a:srgbClr val="E7F9FF"/>
            </a:solidFill>
            <a:ln w="28575">
              <a:solidFill>
                <a:srgbClr val="236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78" name="TextBox 1077">
              <a:extLst>
                <a:ext uri="{FF2B5EF4-FFF2-40B4-BE49-F238E27FC236}">
                  <a16:creationId xmlns:a16="http://schemas.microsoft.com/office/drawing/2014/main" id="{A2CAEF7F-2F90-2A71-F0E8-4A60E0E93806}"/>
                </a:ext>
              </a:extLst>
            </p:cNvPr>
            <p:cNvSpPr txBox="1"/>
            <p:nvPr/>
          </p:nvSpPr>
          <p:spPr>
            <a:xfrm>
              <a:off x="2309398" y="1288946"/>
              <a:ext cx="3413115" cy="1344200"/>
            </a:xfrm>
            <a:prstGeom prst="rect">
              <a:avLst/>
            </a:prstGeom>
            <a:noFill/>
          </p:spPr>
          <p:txBody>
            <a:bodyPr wrap="square" rtlCol="0">
              <a:spAutoFit/>
            </a:bodyPr>
            <a:lstStyle/>
            <a:p>
              <a:pPr algn="ctr"/>
              <a:r>
                <a:rPr lang="en-US" sz="2800" b="1" dirty="0" err="1">
                  <a:latin typeface="Cambria" panose="02040503050406030204" pitchFamily="18" charset="0"/>
                </a:rPr>
                <a:t>Các</a:t>
              </a:r>
              <a:r>
                <a:rPr lang="en-US" sz="2800" b="1" dirty="0">
                  <a:latin typeface="Cambria" panose="02040503050406030204" pitchFamily="18" charset="0"/>
                </a:rPr>
                <a:t> </a:t>
              </a:r>
              <a:r>
                <a:rPr lang="en-US" sz="2800" b="1" dirty="0" err="1">
                  <a:latin typeface="Cambria" panose="02040503050406030204" pitchFamily="18" charset="0"/>
                </a:rPr>
                <a:t>mặt</a:t>
              </a:r>
              <a:r>
                <a:rPr lang="en-US" sz="2800" b="1" dirty="0">
                  <a:latin typeface="Cambria" panose="02040503050406030204" pitchFamily="18" charset="0"/>
                </a:rPr>
                <a:t> </a:t>
              </a:r>
              <a:r>
                <a:rPr lang="en-US" sz="2800" b="1" dirty="0" err="1">
                  <a:latin typeface="Cambria" panose="02040503050406030204" pitchFamily="18" charset="0"/>
                </a:rPr>
                <a:t>đều</a:t>
              </a:r>
              <a:r>
                <a:rPr lang="en-US" sz="2800" b="1" dirty="0">
                  <a:latin typeface="Cambria" panose="02040503050406030204" pitchFamily="18" charset="0"/>
                </a:rPr>
                <a:t> </a:t>
              </a:r>
              <a:r>
                <a:rPr lang="en-US" sz="2800" b="1" dirty="0" err="1">
                  <a:latin typeface="Cambria" panose="02040503050406030204" pitchFamily="18" charset="0"/>
                </a:rPr>
                <a:t>là</a:t>
              </a:r>
              <a:r>
                <a:rPr lang="en-US" sz="2800" b="1" dirty="0">
                  <a:latin typeface="Cambria" panose="02040503050406030204" pitchFamily="18" charset="0"/>
                </a:rPr>
                <a:t> </a:t>
              </a:r>
              <a:r>
                <a:rPr lang="en-US" sz="2800" b="1" dirty="0" err="1">
                  <a:latin typeface="Cambria" panose="02040503050406030204" pitchFamily="18" charset="0"/>
                </a:rPr>
                <a:t>hình</a:t>
              </a:r>
              <a:r>
                <a:rPr lang="en-US" sz="2800" b="1" dirty="0">
                  <a:latin typeface="Cambria" panose="02040503050406030204" pitchFamily="18" charset="0"/>
                </a:rPr>
                <a:t> </a:t>
              </a:r>
              <a:r>
                <a:rPr lang="en-US" sz="2800" b="1" dirty="0" err="1">
                  <a:latin typeface="Cambria" panose="02040503050406030204" pitchFamily="18" charset="0"/>
                </a:rPr>
                <a:t>chữ</a:t>
              </a:r>
              <a:r>
                <a:rPr lang="en-US" sz="2800" b="1" dirty="0">
                  <a:latin typeface="Cambria" panose="02040503050406030204" pitchFamily="18" charset="0"/>
                </a:rPr>
                <a:t> </a:t>
              </a:r>
              <a:r>
                <a:rPr lang="en-US" sz="2800" b="1" dirty="0" err="1">
                  <a:latin typeface="Cambria" panose="02040503050406030204" pitchFamily="18" charset="0"/>
                </a:rPr>
                <a:t>nhật</a:t>
              </a:r>
              <a:r>
                <a:rPr lang="en-US" sz="2800" b="1" dirty="0">
                  <a:latin typeface="Cambria" panose="02040503050406030204" pitchFamily="18" charset="0"/>
                </a:rPr>
                <a:t>, </a:t>
              </a:r>
              <a:r>
                <a:rPr lang="en-US" sz="2800" b="1" dirty="0" err="1">
                  <a:latin typeface="Cambria" panose="02040503050406030204" pitchFamily="18" charset="0"/>
                </a:rPr>
                <a:t>có</a:t>
              </a:r>
              <a:r>
                <a:rPr lang="en-US" sz="2800" b="1" dirty="0">
                  <a:latin typeface="Cambria" panose="02040503050406030204" pitchFamily="18" charset="0"/>
                </a:rPr>
                <a:t> 6 </a:t>
              </a:r>
              <a:r>
                <a:rPr lang="en-US" sz="2800" b="1" dirty="0" err="1">
                  <a:latin typeface="Cambria" panose="02040503050406030204" pitchFamily="18" charset="0"/>
                </a:rPr>
                <a:t>mặt</a:t>
              </a:r>
              <a:endParaRPr lang="en-US" sz="2800" b="1" dirty="0">
                <a:latin typeface="Cambria" panose="02040503050406030204" pitchFamily="18" charset="0"/>
              </a:endParaRPr>
            </a:p>
          </p:txBody>
        </p:sp>
      </p:grpSp>
      <p:grpSp>
        <p:nvGrpSpPr>
          <p:cNvPr id="1079" name="Group 1078">
            <a:extLst>
              <a:ext uri="{FF2B5EF4-FFF2-40B4-BE49-F238E27FC236}">
                <a16:creationId xmlns:a16="http://schemas.microsoft.com/office/drawing/2014/main" id="{C408DC15-6B19-CB71-2AB6-1D99F1E6C160}"/>
              </a:ext>
            </a:extLst>
          </p:cNvPr>
          <p:cNvGrpSpPr/>
          <p:nvPr/>
        </p:nvGrpSpPr>
        <p:grpSpPr>
          <a:xfrm>
            <a:off x="1995650" y="736413"/>
            <a:ext cx="3625498" cy="607187"/>
            <a:chOff x="2203207" y="1288946"/>
            <a:chExt cx="3625498" cy="1299287"/>
          </a:xfrm>
        </p:grpSpPr>
        <p:sp>
          <p:nvSpPr>
            <p:cNvPr id="1080" name="Speech Bubble: Rectangle with Corners Rounded 1079">
              <a:extLst>
                <a:ext uri="{FF2B5EF4-FFF2-40B4-BE49-F238E27FC236}">
                  <a16:creationId xmlns:a16="http://schemas.microsoft.com/office/drawing/2014/main" id="{9FCCEDB4-E9FB-80FE-1C9E-C52E2470A9B8}"/>
                </a:ext>
              </a:extLst>
            </p:cNvPr>
            <p:cNvSpPr/>
            <p:nvPr/>
          </p:nvSpPr>
          <p:spPr>
            <a:xfrm>
              <a:off x="2203207" y="1288946"/>
              <a:ext cx="3625498" cy="1299287"/>
            </a:xfrm>
            <a:prstGeom prst="wedgeRoundRectCallout">
              <a:avLst>
                <a:gd name="adj1" fmla="val 16968"/>
                <a:gd name="adj2" fmla="val 47873"/>
                <a:gd name="adj3" fmla="val 16667"/>
              </a:avLst>
            </a:prstGeom>
            <a:solidFill>
              <a:srgbClr val="E7F9FF"/>
            </a:solidFill>
            <a:ln w="28575">
              <a:solidFill>
                <a:srgbClr val="236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081" name="TextBox 1080">
              <a:extLst>
                <a:ext uri="{FF2B5EF4-FFF2-40B4-BE49-F238E27FC236}">
                  <a16:creationId xmlns:a16="http://schemas.microsoft.com/office/drawing/2014/main" id="{E272DE79-AF2B-9CD3-FF06-4DD334B66161}"/>
                </a:ext>
              </a:extLst>
            </p:cNvPr>
            <p:cNvSpPr txBox="1"/>
            <p:nvPr/>
          </p:nvSpPr>
          <p:spPr>
            <a:xfrm>
              <a:off x="2203207" y="1288946"/>
              <a:ext cx="3625498" cy="737142"/>
            </a:xfrm>
            <a:prstGeom prst="rect">
              <a:avLst/>
            </a:prstGeom>
            <a:noFill/>
          </p:spPr>
          <p:txBody>
            <a:bodyPr wrap="square" rtlCol="0">
              <a:spAutoFit/>
            </a:bodyPr>
            <a:lstStyle/>
            <a:p>
              <a:pPr algn="ctr"/>
              <a:r>
                <a:rPr lang="en-US" sz="2800" b="1" dirty="0" err="1">
                  <a:latin typeface="Cambria" panose="02040503050406030204" pitchFamily="18" charset="0"/>
                </a:rPr>
                <a:t>Có</a:t>
              </a:r>
              <a:r>
                <a:rPr lang="en-US" sz="2800" b="1" dirty="0">
                  <a:latin typeface="Cambria" panose="02040503050406030204" pitchFamily="18" charset="0"/>
                </a:rPr>
                <a:t> 8 </a:t>
              </a:r>
              <a:r>
                <a:rPr lang="en-US" sz="2800" b="1" dirty="0" err="1">
                  <a:latin typeface="Cambria" panose="02040503050406030204" pitchFamily="18" charset="0"/>
                </a:rPr>
                <a:t>đỉnh</a:t>
              </a:r>
              <a:r>
                <a:rPr lang="en-US" sz="2800" b="1" dirty="0">
                  <a:latin typeface="Cambria" panose="02040503050406030204" pitchFamily="18" charset="0"/>
                </a:rPr>
                <a:t>, 12 </a:t>
              </a:r>
              <a:r>
                <a:rPr lang="en-US" sz="2800" b="1" dirty="0" err="1">
                  <a:latin typeface="Cambria" panose="02040503050406030204" pitchFamily="18" charset="0"/>
                </a:rPr>
                <a:t>cạnh</a:t>
              </a:r>
              <a:endParaRPr lang="en-US" sz="2800" b="1" dirty="0">
                <a:latin typeface="Cambria" panose="02040503050406030204" pitchFamily="18" charset="0"/>
              </a:endParaRPr>
            </a:p>
          </p:txBody>
        </p:sp>
      </p:grpSp>
    </p:spTree>
    <p:custDataLst>
      <p:tags r:id="rId1"/>
    </p:custDataLst>
    <p:extLst>
      <p:ext uri="{BB962C8B-B14F-4D97-AF65-F5344CB8AC3E}">
        <p14:creationId xmlns:p14="http://schemas.microsoft.com/office/powerpoint/2010/main" val="1460349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40"/>
                                        </p:tgtEl>
                                        <p:attrNameLst>
                                          <p:attrName>style.visibility</p:attrName>
                                        </p:attrNameLst>
                                      </p:cBhvr>
                                      <p:to>
                                        <p:strVal val="visible"/>
                                      </p:to>
                                    </p:set>
                                    <p:animEffect transition="in" filter="fade">
                                      <p:cBhvr>
                                        <p:cTn id="7" dur="1000"/>
                                        <p:tgtEl>
                                          <p:spTgt spid="1040"/>
                                        </p:tgtEl>
                                      </p:cBhvr>
                                    </p:animEffect>
                                    <p:anim calcmode="lin" valueType="num">
                                      <p:cBhvr>
                                        <p:cTn id="8" dur="1000" fill="hold"/>
                                        <p:tgtEl>
                                          <p:spTgt spid="1040"/>
                                        </p:tgtEl>
                                        <p:attrNameLst>
                                          <p:attrName>ppt_x</p:attrName>
                                        </p:attrNameLst>
                                      </p:cBhvr>
                                      <p:tavLst>
                                        <p:tav tm="0">
                                          <p:val>
                                            <p:strVal val="#ppt_x"/>
                                          </p:val>
                                        </p:tav>
                                        <p:tav tm="100000">
                                          <p:val>
                                            <p:strVal val="#ppt_x"/>
                                          </p:val>
                                        </p:tav>
                                      </p:tavLst>
                                    </p:anim>
                                    <p:anim calcmode="lin" valueType="num">
                                      <p:cBhvr>
                                        <p:cTn id="9" dur="1000" fill="hold"/>
                                        <p:tgtEl>
                                          <p:spTgt spid="10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p:cTn id="19" dur="500" fill="hold"/>
                                        <p:tgtEl>
                                          <p:spTgt spid="1066"/>
                                        </p:tgtEl>
                                        <p:attrNameLst>
                                          <p:attrName>ppt_w</p:attrName>
                                        </p:attrNameLst>
                                      </p:cBhvr>
                                      <p:tavLst>
                                        <p:tav tm="0">
                                          <p:val>
                                            <p:fltVal val="0"/>
                                          </p:val>
                                        </p:tav>
                                        <p:tav tm="100000">
                                          <p:val>
                                            <p:strVal val="#ppt_w"/>
                                          </p:val>
                                        </p:tav>
                                      </p:tavLst>
                                    </p:anim>
                                    <p:anim calcmode="lin" valueType="num">
                                      <p:cBhvr>
                                        <p:cTn id="20" dur="500" fill="hold"/>
                                        <p:tgtEl>
                                          <p:spTgt spid="1066"/>
                                        </p:tgtEl>
                                        <p:attrNameLst>
                                          <p:attrName>ppt_h</p:attrName>
                                        </p:attrNameLst>
                                      </p:cBhvr>
                                      <p:tavLst>
                                        <p:tav tm="0">
                                          <p:val>
                                            <p:fltVal val="0"/>
                                          </p:val>
                                        </p:tav>
                                        <p:tav tm="100000">
                                          <p:val>
                                            <p:strVal val="#ppt_h"/>
                                          </p:val>
                                        </p:tav>
                                      </p:tavLst>
                                    </p:anim>
                                    <p:animEffect transition="in" filter="fade">
                                      <p:cBhvr>
                                        <p:cTn id="21" dur="500"/>
                                        <p:tgtEl>
                                          <p:spTgt spid="1066"/>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1067"/>
                                        </p:tgtEl>
                                        <p:attrNameLst>
                                          <p:attrName>style.visibility</p:attrName>
                                        </p:attrNameLst>
                                      </p:cBhvr>
                                      <p:to>
                                        <p:strVal val="visible"/>
                                      </p:to>
                                    </p:set>
                                    <p:anim calcmode="lin" valueType="num">
                                      <p:cBhvr>
                                        <p:cTn id="25" dur="500" fill="hold"/>
                                        <p:tgtEl>
                                          <p:spTgt spid="1067"/>
                                        </p:tgtEl>
                                        <p:attrNameLst>
                                          <p:attrName>ppt_w</p:attrName>
                                        </p:attrNameLst>
                                      </p:cBhvr>
                                      <p:tavLst>
                                        <p:tav tm="0">
                                          <p:val>
                                            <p:fltVal val="0"/>
                                          </p:val>
                                        </p:tav>
                                        <p:tav tm="100000">
                                          <p:val>
                                            <p:strVal val="#ppt_w"/>
                                          </p:val>
                                        </p:tav>
                                      </p:tavLst>
                                    </p:anim>
                                    <p:anim calcmode="lin" valueType="num">
                                      <p:cBhvr>
                                        <p:cTn id="26" dur="500" fill="hold"/>
                                        <p:tgtEl>
                                          <p:spTgt spid="1067"/>
                                        </p:tgtEl>
                                        <p:attrNameLst>
                                          <p:attrName>ppt_h</p:attrName>
                                        </p:attrNameLst>
                                      </p:cBhvr>
                                      <p:tavLst>
                                        <p:tav tm="0">
                                          <p:val>
                                            <p:fltVal val="0"/>
                                          </p:val>
                                        </p:tav>
                                        <p:tav tm="100000">
                                          <p:val>
                                            <p:strVal val="#ppt_h"/>
                                          </p:val>
                                        </p:tav>
                                      </p:tavLst>
                                    </p:anim>
                                    <p:animEffect transition="in" filter="fade">
                                      <p:cBhvr>
                                        <p:cTn id="27" dur="500"/>
                                        <p:tgtEl>
                                          <p:spTgt spid="1067"/>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1068"/>
                                        </p:tgtEl>
                                        <p:attrNameLst>
                                          <p:attrName>style.visibility</p:attrName>
                                        </p:attrNameLst>
                                      </p:cBhvr>
                                      <p:to>
                                        <p:strVal val="visible"/>
                                      </p:to>
                                    </p:set>
                                    <p:anim calcmode="lin" valueType="num">
                                      <p:cBhvr>
                                        <p:cTn id="31" dur="500" fill="hold"/>
                                        <p:tgtEl>
                                          <p:spTgt spid="1068"/>
                                        </p:tgtEl>
                                        <p:attrNameLst>
                                          <p:attrName>ppt_w</p:attrName>
                                        </p:attrNameLst>
                                      </p:cBhvr>
                                      <p:tavLst>
                                        <p:tav tm="0">
                                          <p:val>
                                            <p:fltVal val="0"/>
                                          </p:val>
                                        </p:tav>
                                        <p:tav tm="100000">
                                          <p:val>
                                            <p:strVal val="#ppt_w"/>
                                          </p:val>
                                        </p:tav>
                                      </p:tavLst>
                                    </p:anim>
                                    <p:anim calcmode="lin" valueType="num">
                                      <p:cBhvr>
                                        <p:cTn id="32" dur="500" fill="hold"/>
                                        <p:tgtEl>
                                          <p:spTgt spid="1068"/>
                                        </p:tgtEl>
                                        <p:attrNameLst>
                                          <p:attrName>ppt_h</p:attrName>
                                        </p:attrNameLst>
                                      </p:cBhvr>
                                      <p:tavLst>
                                        <p:tav tm="0">
                                          <p:val>
                                            <p:fltVal val="0"/>
                                          </p:val>
                                        </p:tav>
                                        <p:tav tm="100000">
                                          <p:val>
                                            <p:strVal val="#ppt_h"/>
                                          </p:val>
                                        </p:tav>
                                      </p:tavLst>
                                    </p:anim>
                                    <p:animEffect transition="in" filter="fade">
                                      <p:cBhvr>
                                        <p:cTn id="33" dur="500"/>
                                        <p:tgtEl>
                                          <p:spTgt spid="1068"/>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1070"/>
                                        </p:tgtEl>
                                        <p:attrNameLst>
                                          <p:attrName>style.visibility</p:attrName>
                                        </p:attrNameLst>
                                      </p:cBhvr>
                                      <p:to>
                                        <p:strVal val="visible"/>
                                      </p:to>
                                    </p:set>
                                    <p:anim calcmode="lin" valueType="num">
                                      <p:cBhvr>
                                        <p:cTn id="37" dur="500" fill="hold"/>
                                        <p:tgtEl>
                                          <p:spTgt spid="1070"/>
                                        </p:tgtEl>
                                        <p:attrNameLst>
                                          <p:attrName>ppt_w</p:attrName>
                                        </p:attrNameLst>
                                      </p:cBhvr>
                                      <p:tavLst>
                                        <p:tav tm="0">
                                          <p:val>
                                            <p:fltVal val="0"/>
                                          </p:val>
                                        </p:tav>
                                        <p:tav tm="100000">
                                          <p:val>
                                            <p:strVal val="#ppt_w"/>
                                          </p:val>
                                        </p:tav>
                                      </p:tavLst>
                                    </p:anim>
                                    <p:anim calcmode="lin" valueType="num">
                                      <p:cBhvr>
                                        <p:cTn id="38" dur="500" fill="hold"/>
                                        <p:tgtEl>
                                          <p:spTgt spid="1070"/>
                                        </p:tgtEl>
                                        <p:attrNameLst>
                                          <p:attrName>ppt_h</p:attrName>
                                        </p:attrNameLst>
                                      </p:cBhvr>
                                      <p:tavLst>
                                        <p:tav tm="0">
                                          <p:val>
                                            <p:fltVal val="0"/>
                                          </p:val>
                                        </p:tav>
                                        <p:tav tm="100000">
                                          <p:val>
                                            <p:strVal val="#ppt_h"/>
                                          </p:val>
                                        </p:tav>
                                      </p:tavLst>
                                    </p:anim>
                                    <p:animEffect transition="in" filter="fade">
                                      <p:cBhvr>
                                        <p:cTn id="39" dur="500"/>
                                        <p:tgtEl>
                                          <p:spTgt spid="1070"/>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1073"/>
                                        </p:tgtEl>
                                        <p:attrNameLst>
                                          <p:attrName>style.visibility</p:attrName>
                                        </p:attrNameLst>
                                      </p:cBhvr>
                                      <p:to>
                                        <p:strVal val="visible"/>
                                      </p:to>
                                    </p:set>
                                    <p:anim calcmode="lin" valueType="num">
                                      <p:cBhvr>
                                        <p:cTn id="43" dur="500" fill="hold"/>
                                        <p:tgtEl>
                                          <p:spTgt spid="1073"/>
                                        </p:tgtEl>
                                        <p:attrNameLst>
                                          <p:attrName>ppt_w</p:attrName>
                                        </p:attrNameLst>
                                      </p:cBhvr>
                                      <p:tavLst>
                                        <p:tav tm="0">
                                          <p:val>
                                            <p:fltVal val="0"/>
                                          </p:val>
                                        </p:tav>
                                        <p:tav tm="100000">
                                          <p:val>
                                            <p:strVal val="#ppt_w"/>
                                          </p:val>
                                        </p:tav>
                                      </p:tavLst>
                                    </p:anim>
                                    <p:anim calcmode="lin" valueType="num">
                                      <p:cBhvr>
                                        <p:cTn id="44" dur="500" fill="hold"/>
                                        <p:tgtEl>
                                          <p:spTgt spid="1073"/>
                                        </p:tgtEl>
                                        <p:attrNameLst>
                                          <p:attrName>ppt_h</p:attrName>
                                        </p:attrNameLst>
                                      </p:cBhvr>
                                      <p:tavLst>
                                        <p:tav tm="0">
                                          <p:val>
                                            <p:fltVal val="0"/>
                                          </p:val>
                                        </p:tav>
                                        <p:tav tm="100000">
                                          <p:val>
                                            <p:strVal val="#ppt_h"/>
                                          </p:val>
                                        </p:tav>
                                      </p:tavLst>
                                    </p:anim>
                                    <p:animEffect transition="in" filter="fade">
                                      <p:cBhvr>
                                        <p:cTn id="45" dur="500"/>
                                        <p:tgtEl>
                                          <p:spTgt spid="1073"/>
                                        </p:tgtEl>
                                      </p:cBhvr>
                                    </p:animEffec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1071"/>
                                        </p:tgtEl>
                                        <p:attrNameLst>
                                          <p:attrName>style.visibility</p:attrName>
                                        </p:attrNameLst>
                                      </p:cBhvr>
                                      <p:to>
                                        <p:strVal val="visible"/>
                                      </p:to>
                                    </p:set>
                                    <p:anim calcmode="lin" valueType="num">
                                      <p:cBhvr>
                                        <p:cTn id="49" dur="500" fill="hold"/>
                                        <p:tgtEl>
                                          <p:spTgt spid="1071"/>
                                        </p:tgtEl>
                                        <p:attrNameLst>
                                          <p:attrName>ppt_w</p:attrName>
                                        </p:attrNameLst>
                                      </p:cBhvr>
                                      <p:tavLst>
                                        <p:tav tm="0">
                                          <p:val>
                                            <p:fltVal val="0"/>
                                          </p:val>
                                        </p:tav>
                                        <p:tav tm="100000">
                                          <p:val>
                                            <p:strVal val="#ppt_w"/>
                                          </p:val>
                                        </p:tav>
                                      </p:tavLst>
                                    </p:anim>
                                    <p:anim calcmode="lin" valueType="num">
                                      <p:cBhvr>
                                        <p:cTn id="50" dur="500" fill="hold"/>
                                        <p:tgtEl>
                                          <p:spTgt spid="1071"/>
                                        </p:tgtEl>
                                        <p:attrNameLst>
                                          <p:attrName>ppt_h</p:attrName>
                                        </p:attrNameLst>
                                      </p:cBhvr>
                                      <p:tavLst>
                                        <p:tav tm="0">
                                          <p:val>
                                            <p:fltVal val="0"/>
                                          </p:val>
                                        </p:tav>
                                        <p:tav tm="100000">
                                          <p:val>
                                            <p:strVal val="#ppt_h"/>
                                          </p:val>
                                        </p:tav>
                                      </p:tavLst>
                                    </p:anim>
                                    <p:animEffect transition="in" filter="fade">
                                      <p:cBhvr>
                                        <p:cTn id="51" dur="500"/>
                                        <p:tgtEl>
                                          <p:spTgt spid="1071"/>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1072"/>
                                        </p:tgtEl>
                                        <p:attrNameLst>
                                          <p:attrName>style.visibility</p:attrName>
                                        </p:attrNameLst>
                                      </p:cBhvr>
                                      <p:to>
                                        <p:strVal val="visible"/>
                                      </p:to>
                                    </p:set>
                                    <p:anim calcmode="lin" valueType="num">
                                      <p:cBhvr>
                                        <p:cTn id="55" dur="500" fill="hold"/>
                                        <p:tgtEl>
                                          <p:spTgt spid="1072"/>
                                        </p:tgtEl>
                                        <p:attrNameLst>
                                          <p:attrName>ppt_w</p:attrName>
                                        </p:attrNameLst>
                                      </p:cBhvr>
                                      <p:tavLst>
                                        <p:tav tm="0">
                                          <p:val>
                                            <p:fltVal val="0"/>
                                          </p:val>
                                        </p:tav>
                                        <p:tav tm="100000">
                                          <p:val>
                                            <p:strVal val="#ppt_w"/>
                                          </p:val>
                                        </p:tav>
                                      </p:tavLst>
                                    </p:anim>
                                    <p:anim calcmode="lin" valueType="num">
                                      <p:cBhvr>
                                        <p:cTn id="56" dur="500" fill="hold"/>
                                        <p:tgtEl>
                                          <p:spTgt spid="1072"/>
                                        </p:tgtEl>
                                        <p:attrNameLst>
                                          <p:attrName>ppt_h</p:attrName>
                                        </p:attrNameLst>
                                      </p:cBhvr>
                                      <p:tavLst>
                                        <p:tav tm="0">
                                          <p:val>
                                            <p:fltVal val="0"/>
                                          </p:val>
                                        </p:tav>
                                        <p:tav tm="100000">
                                          <p:val>
                                            <p:strVal val="#ppt_h"/>
                                          </p:val>
                                        </p:tav>
                                      </p:tavLst>
                                    </p:anim>
                                    <p:animEffect transition="in" filter="fade">
                                      <p:cBhvr>
                                        <p:cTn id="57" dur="500"/>
                                        <p:tgtEl>
                                          <p:spTgt spid="1072"/>
                                        </p:tgtEl>
                                      </p:cBhvr>
                                    </p:animEffect>
                                  </p:childTnLst>
                                </p:cTn>
                              </p:par>
                            </p:childTnLst>
                          </p:cTn>
                        </p:par>
                        <p:par>
                          <p:cTn id="58" fill="hold">
                            <p:stCondLst>
                              <p:cond delay="3500"/>
                            </p:stCondLst>
                            <p:childTnLst>
                              <p:par>
                                <p:cTn id="59" presetID="53" presetClass="entr" presetSubtype="16" fill="hold" grpId="0" nodeType="afterEffect">
                                  <p:stCondLst>
                                    <p:cond delay="0"/>
                                  </p:stCondLst>
                                  <p:childTnLst>
                                    <p:set>
                                      <p:cBhvr>
                                        <p:cTn id="60" dur="1" fill="hold">
                                          <p:stCondLst>
                                            <p:cond delay="0"/>
                                          </p:stCondLst>
                                        </p:cTn>
                                        <p:tgtEl>
                                          <p:spTgt spid="1074"/>
                                        </p:tgtEl>
                                        <p:attrNameLst>
                                          <p:attrName>style.visibility</p:attrName>
                                        </p:attrNameLst>
                                      </p:cBhvr>
                                      <p:to>
                                        <p:strVal val="visible"/>
                                      </p:to>
                                    </p:set>
                                    <p:anim calcmode="lin" valueType="num">
                                      <p:cBhvr>
                                        <p:cTn id="61" dur="500" fill="hold"/>
                                        <p:tgtEl>
                                          <p:spTgt spid="1074"/>
                                        </p:tgtEl>
                                        <p:attrNameLst>
                                          <p:attrName>ppt_w</p:attrName>
                                        </p:attrNameLst>
                                      </p:cBhvr>
                                      <p:tavLst>
                                        <p:tav tm="0">
                                          <p:val>
                                            <p:fltVal val="0"/>
                                          </p:val>
                                        </p:tav>
                                        <p:tav tm="100000">
                                          <p:val>
                                            <p:strVal val="#ppt_w"/>
                                          </p:val>
                                        </p:tav>
                                      </p:tavLst>
                                    </p:anim>
                                    <p:anim calcmode="lin" valueType="num">
                                      <p:cBhvr>
                                        <p:cTn id="62" dur="500" fill="hold"/>
                                        <p:tgtEl>
                                          <p:spTgt spid="1074"/>
                                        </p:tgtEl>
                                        <p:attrNameLst>
                                          <p:attrName>ppt_h</p:attrName>
                                        </p:attrNameLst>
                                      </p:cBhvr>
                                      <p:tavLst>
                                        <p:tav tm="0">
                                          <p:val>
                                            <p:fltVal val="0"/>
                                          </p:val>
                                        </p:tav>
                                        <p:tav tm="100000">
                                          <p:val>
                                            <p:strVal val="#ppt_h"/>
                                          </p:val>
                                        </p:tav>
                                      </p:tavLst>
                                    </p:anim>
                                    <p:animEffect transition="in" filter="fade">
                                      <p:cBhvr>
                                        <p:cTn id="63" dur="500"/>
                                        <p:tgtEl>
                                          <p:spTgt spid="1074"/>
                                        </p:tgtEl>
                                      </p:cBhvr>
                                    </p:animEffect>
                                  </p:childTnLst>
                                </p:cTn>
                              </p:par>
                              <p:par>
                                <p:cTn id="64" presetID="26" presetClass="emph" presetSubtype="0" repeatCount="indefinite" fill="hold" grpId="1" nodeType="withEffect">
                                  <p:stCondLst>
                                    <p:cond delay="0"/>
                                  </p:stCondLst>
                                  <p:endCondLst>
                                    <p:cond evt="onNext" delay="0">
                                      <p:tgtEl>
                                        <p:sldTgt/>
                                      </p:tgtEl>
                                    </p:cond>
                                  </p:endCondLst>
                                  <p:childTnLst>
                                    <p:animEffect transition="out" filter="fade">
                                      <p:cBhvr>
                                        <p:cTn id="65" dur="500" tmFilter="0, 0; .2, .5; .8, .5; 1, 0"/>
                                        <p:tgtEl>
                                          <p:spTgt spid="1066"/>
                                        </p:tgtEl>
                                      </p:cBhvr>
                                    </p:animEffect>
                                    <p:animScale>
                                      <p:cBhvr>
                                        <p:cTn id="66" dur="250" autoRev="1" fill="hold"/>
                                        <p:tgtEl>
                                          <p:spTgt spid="1066"/>
                                        </p:tgtEl>
                                      </p:cBhvr>
                                      <p:by x="105000" y="105000"/>
                                    </p:animScale>
                                  </p:childTnLst>
                                </p:cTn>
                              </p:par>
                              <p:par>
                                <p:cTn id="67" presetID="26" presetClass="emph" presetSubtype="0" repeatCount="indefinite" fill="hold" grpId="1" nodeType="withEffect">
                                  <p:stCondLst>
                                    <p:cond delay="0"/>
                                  </p:stCondLst>
                                  <p:endCondLst>
                                    <p:cond evt="onNext" delay="0">
                                      <p:tgtEl>
                                        <p:sldTgt/>
                                      </p:tgtEl>
                                    </p:cond>
                                  </p:endCondLst>
                                  <p:childTnLst>
                                    <p:animEffect transition="out" filter="fade">
                                      <p:cBhvr>
                                        <p:cTn id="68" dur="500" tmFilter="0, 0; .2, .5; .8, .5; 1, 0"/>
                                        <p:tgtEl>
                                          <p:spTgt spid="1067"/>
                                        </p:tgtEl>
                                      </p:cBhvr>
                                    </p:animEffect>
                                    <p:animScale>
                                      <p:cBhvr>
                                        <p:cTn id="69" dur="250" autoRev="1" fill="hold"/>
                                        <p:tgtEl>
                                          <p:spTgt spid="1067"/>
                                        </p:tgtEl>
                                      </p:cBhvr>
                                      <p:by x="105000" y="105000"/>
                                    </p:animScale>
                                  </p:childTnLst>
                                </p:cTn>
                              </p:par>
                              <p:par>
                                <p:cTn id="70" presetID="26" presetClass="emph" presetSubtype="0" repeatCount="indefinite" fill="hold" grpId="1" nodeType="withEffect">
                                  <p:stCondLst>
                                    <p:cond delay="0"/>
                                  </p:stCondLst>
                                  <p:endCondLst>
                                    <p:cond evt="onNext" delay="0">
                                      <p:tgtEl>
                                        <p:sldTgt/>
                                      </p:tgtEl>
                                    </p:cond>
                                  </p:endCondLst>
                                  <p:childTnLst>
                                    <p:animEffect transition="out" filter="fade">
                                      <p:cBhvr>
                                        <p:cTn id="71" dur="500" tmFilter="0, 0; .2, .5; .8, .5; 1, 0"/>
                                        <p:tgtEl>
                                          <p:spTgt spid="1068"/>
                                        </p:tgtEl>
                                      </p:cBhvr>
                                    </p:animEffect>
                                    <p:animScale>
                                      <p:cBhvr>
                                        <p:cTn id="72" dur="250" autoRev="1" fill="hold"/>
                                        <p:tgtEl>
                                          <p:spTgt spid="1068"/>
                                        </p:tgtEl>
                                      </p:cBhvr>
                                      <p:by x="105000" y="105000"/>
                                    </p:animScale>
                                  </p:childTnLst>
                                </p:cTn>
                              </p:par>
                              <p:par>
                                <p:cTn id="73" presetID="26" presetClass="emph" presetSubtype="0" repeatCount="indefinite" fill="hold" grpId="1" nodeType="withEffect">
                                  <p:stCondLst>
                                    <p:cond delay="0"/>
                                  </p:stCondLst>
                                  <p:endCondLst>
                                    <p:cond evt="onNext" delay="0">
                                      <p:tgtEl>
                                        <p:sldTgt/>
                                      </p:tgtEl>
                                    </p:cond>
                                  </p:endCondLst>
                                  <p:childTnLst>
                                    <p:animEffect transition="out" filter="fade">
                                      <p:cBhvr>
                                        <p:cTn id="74" dur="500" tmFilter="0, 0; .2, .5; .8, .5; 1, 0"/>
                                        <p:tgtEl>
                                          <p:spTgt spid="1070"/>
                                        </p:tgtEl>
                                      </p:cBhvr>
                                    </p:animEffect>
                                    <p:animScale>
                                      <p:cBhvr>
                                        <p:cTn id="75" dur="250" autoRev="1" fill="hold"/>
                                        <p:tgtEl>
                                          <p:spTgt spid="1070"/>
                                        </p:tgtEl>
                                      </p:cBhvr>
                                      <p:by x="105000" y="105000"/>
                                    </p:animScale>
                                  </p:childTnLst>
                                </p:cTn>
                              </p:par>
                              <p:par>
                                <p:cTn id="76" presetID="26" presetClass="emph" presetSubtype="0" repeatCount="indefinite" fill="hold" grpId="1" nodeType="withEffect">
                                  <p:stCondLst>
                                    <p:cond delay="0"/>
                                  </p:stCondLst>
                                  <p:endCondLst>
                                    <p:cond evt="onNext" delay="0">
                                      <p:tgtEl>
                                        <p:sldTgt/>
                                      </p:tgtEl>
                                    </p:cond>
                                  </p:endCondLst>
                                  <p:childTnLst>
                                    <p:animEffect transition="out" filter="fade">
                                      <p:cBhvr>
                                        <p:cTn id="77" dur="500" tmFilter="0, 0; .2, .5; .8, .5; 1, 0"/>
                                        <p:tgtEl>
                                          <p:spTgt spid="1073"/>
                                        </p:tgtEl>
                                      </p:cBhvr>
                                    </p:animEffect>
                                    <p:animScale>
                                      <p:cBhvr>
                                        <p:cTn id="78" dur="250" autoRev="1" fill="hold"/>
                                        <p:tgtEl>
                                          <p:spTgt spid="1073"/>
                                        </p:tgtEl>
                                      </p:cBhvr>
                                      <p:by x="105000" y="105000"/>
                                    </p:animScale>
                                  </p:childTnLst>
                                </p:cTn>
                              </p:par>
                              <p:par>
                                <p:cTn id="79" presetID="26" presetClass="emph" presetSubtype="0" repeatCount="indefinite" fill="hold" grpId="1" nodeType="withEffect">
                                  <p:stCondLst>
                                    <p:cond delay="0"/>
                                  </p:stCondLst>
                                  <p:endCondLst>
                                    <p:cond evt="onNext" delay="0">
                                      <p:tgtEl>
                                        <p:sldTgt/>
                                      </p:tgtEl>
                                    </p:cond>
                                  </p:endCondLst>
                                  <p:childTnLst>
                                    <p:animEffect transition="out" filter="fade">
                                      <p:cBhvr>
                                        <p:cTn id="80" dur="500" tmFilter="0, 0; .2, .5; .8, .5; 1, 0"/>
                                        <p:tgtEl>
                                          <p:spTgt spid="1071"/>
                                        </p:tgtEl>
                                      </p:cBhvr>
                                    </p:animEffect>
                                    <p:animScale>
                                      <p:cBhvr>
                                        <p:cTn id="81" dur="250" autoRev="1" fill="hold"/>
                                        <p:tgtEl>
                                          <p:spTgt spid="1071"/>
                                        </p:tgtEl>
                                      </p:cBhvr>
                                      <p:by x="105000" y="105000"/>
                                    </p:animScale>
                                  </p:childTnLst>
                                </p:cTn>
                              </p:par>
                              <p:par>
                                <p:cTn id="82" presetID="26" presetClass="emph" presetSubtype="0" repeatCount="indefinite" fill="hold" grpId="1" nodeType="withEffect">
                                  <p:stCondLst>
                                    <p:cond delay="0"/>
                                  </p:stCondLst>
                                  <p:endCondLst>
                                    <p:cond evt="onNext" delay="0">
                                      <p:tgtEl>
                                        <p:sldTgt/>
                                      </p:tgtEl>
                                    </p:cond>
                                  </p:endCondLst>
                                  <p:childTnLst>
                                    <p:animEffect transition="out" filter="fade">
                                      <p:cBhvr>
                                        <p:cTn id="83" dur="500" tmFilter="0, 0; .2, .5; .8, .5; 1, 0"/>
                                        <p:tgtEl>
                                          <p:spTgt spid="1072"/>
                                        </p:tgtEl>
                                      </p:cBhvr>
                                    </p:animEffect>
                                    <p:animScale>
                                      <p:cBhvr>
                                        <p:cTn id="84" dur="250" autoRev="1" fill="hold"/>
                                        <p:tgtEl>
                                          <p:spTgt spid="1072"/>
                                        </p:tgtEl>
                                      </p:cBhvr>
                                      <p:by x="105000" y="105000"/>
                                    </p:animScale>
                                  </p:childTnLst>
                                </p:cTn>
                              </p:par>
                              <p:par>
                                <p:cTn id="85" presetID="26" presetClass="emph" presetSubtype="0" repeatCount="indefinite" fill="hold" grpId="1" nodeType="withEffect">
                                  <p:stCondLst>
                                    <p:cond delay="0"/>
                                  </p:stCondLst>
                                  <p:endCondLst>
                                    <p:cond evt="onNext" delay="0">
                                      <p:tgtEl>
                                        <p:sldTgt/>
                                      </p:tgtEl>
                                    </p:cond>
                                  </p:endCondLst>
                                  <p:childTnLst>
                                    <p:animEffect transition="out" filter="fade">
                                      <p:cBhvr>
                                        <p:cTn id="86" dur="500" tmFilter="0, 0; .2, .5; .8, .5; 1, 0"/>
                                        <p:tgtEl>
                                          <p:spTgt spid="1074"/>
                                        </p:tgtEl>
                                      </p:cBhvr>
                                    </p:animEffect>
                                    <p:animScale>
                                      <p:cBhvr>
                                        <p:cTn id="87" dur="250" autoRev="1" fill="hold"/>
                                        <p:tgtEl>
                                          <p:spTgt spid="1074"/>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1058"/>
                                        </p:tgtEl>
                                        <p:attrNameLst>
                                          <p:attrName>style.visibility</p:attrName>
                                        </p:attrNameLst>
                                      </p:cBhvr>
                                      <p:to>
                                        <p:strVal val="visible"/>
                                      </p:to>
                                    </p:set>
                                    <p:animEffect transition="in" filter="wipe(left)">
                                      <p:cBhvr>
                                        <p:cTn id="92" dur="500"/>
                                        <p:tgtEl>
                                          <p:spTgt spid="1058"/>
                                        </p:tgtEl>
                                      </p:cBhvr>
                                    </p:animEffect>
                                  </p:childTnLst>
                                </p:cTn>
                              </p:par>
                            </p:childTnLst>
                          </p:cTn>
                        </p:par>
                        <p:par>
                          <p:cTn id="93" fill="hold">
                            <p:stCondLst>
                              <p:cond delay="500"/>
                            </p:stCondLst>
                            <p:childTnLst>
                              <p:par>
                                <p:cTn id="94" presetID="22" presetClass="entr" presetSubtype="8" fill="hold" nodeType="afterEffect">
                                  <p:stCondLst>
                                    <p:cond delay="0"/>
                                  </p:stCondLst>
                                  <p:childTnLst>
                                    <p:set>
                                      <p:cBhvr>
                                        <p:cTn id="95" dur="1" fill="hold">
                                          <p:stCondLst>
                                            <p:cond delay="0"/>
                                          </p:stCondLst>
                                        </p:cTn>
                                        <p:tgtEl>
                                          <p:spTgt spid="1060"/>
                                        </p:tgtEl>
                                        <p:attrNameLst>
                                          <p:attrName>style.visibility</p:attrName>
                                        </p:attrNameLst>
                                      </p:cBhvr>
                                      <p:to>
                                        <p:strVal val="visible"/>
                                      </p:to>
                                    </p:set>
                                    <p:animEffect transition="in" filter="wipe(left)">
                                      <p:cBhvr>
                                        <p:cTn id="96" dur="500"/>
                                        <p:tgtEl>
                                          <p:spTgt spid="1060"/>
                                        </p:tgtEl>
                                      </p:cBhvr>
                                    </p:animEffect>
                                  </p:childTnLst>
                                </p:cTn>
                              </p:par>
                            </p:childTnLst>
                          </p:cTn>
                        </p:par>
                        <p:par>
                          <p:cTn id="97" fill="hold">
                            <p:stCondLst>
                              <p:cond delay="1000"/>
                            </p:stCondLst>
                            <p:childTnLst>
                              <p:par>
                                <p:cTn id="98" presetID="22" presetClass="entr" presetSubtype="8" fill="hold" nodeType="afterEffect">
                                  <p:stCondLst>
                                    <p:cond delay="0"/>
                                  </p:stCondLst>
                                  <p:childTnLst>
                                    <p:set>
                                      <p:cBhvr>
                                        <p:cTn id="99" dur="1" fill="hold">
                                          <p:stCondLst>
                                            <p:cond delay="0"/>
                                          </p:stCondLst>
                                        </p:cTn>
                                        <p:tgtEl>
                                          <p:spTgt spid="1055"/>
                                        </p:tgtEl>
                                        <p:attrNameLst>
                                          <p:attrName>style.visibility</p:attrName>
                                        </p:attrNameLst>
                                      </p:cBhvr>
                                      <p:to>
                                        <p:strVal val="visible"/>
                                      </p:to>
                                    </p:set>
                                    <p:animEffect transition="in" filter="wipe(left)">
                                      <p:cBhvr>
                                        <p:cTn id="100" dur="500"/>
                                        <p:tgtEl>
                                          <p:spTgt spid="1055"/>
                                        </p:tgtEl>
                                      </p:cBhvr>
                                    </p:animEffect>
                                  </p:childTnLst>
                                </p:cTn>
                              </p:par>
                            </p:childTnLst>
                          </p:cTn>
                        </p:par>
                        <p:par>
                          <p:cTn id="101" fill="hold">
                            <p:stCondLst>
                              <p:cond delay="1500"/>
                            </p:stCondLst>
                            <p:childTnLst>
                              <p:par>
                                <p:cTn id="102" presetID="22" presetClass="entr" presetSubtype="8" fill="hold" nodeType="afterEffect">
                                  <p:stCondLst>
                                    <p:cond delay="0"/>
                                  </p:stCondLst>
                                  <p:childTnLst>
                                    <p:set>
                                      <p:cBhvr>
                                        <p:cTn id="103" dur="1" fill="hold">
                                          <p:stCondLst>
                                            <p:cond delay="0"/>
                                          </p:stCondLst>
                                        </p:cTn>
                                        <p:tgtEl>
                                          <p:spTgt spid="1061"/>
                                        </p:tgtEl>
                                        <p:attrNameLst>
                                          <p:attrName>style.visibility</p:attrName>
                                        </p:attrNameLst>
                                      </p:cBhvr>
                                      <p:to>
                                        <p:strVal val="visible"/>
                                      </p:to>
                                    </p:set>
                                    <p:animEffect transition="in" filter="wipe(left)">
                                      <p:cBhvr>
                                        <p:cTn id="104" dur="500"/>
                                        <p:tgtEl>
                                          <p:spTgt spid="1061"/>
                                        </p:tgtEl>
                                      </p:cBhvr>
                                    </p:animEffect>
                                  </p:childTnLst>
                                </p:cTn>
                              </p:par>
                            </p:childTnLst>
                          </p:cTn>
                        </p:par>
                        <p:par>
                          <p:cTn id="105" fill="hold">
                            <p:stCondLst>
                              <p:cond delay="2000"/>
                            </p:stCondLst>
                            <p:childTnLst>
                              <p:par>
                                <p:cTn id="106" presetID="22" presetClass="entr" presetSubtype="8" fill="hold" nodeType="afterEffect">
                                  <p:stCondLst>
                                    <p:cond delay="0"/>
                                  </p:stCondLst>
                                  <p:childTnLst>
                                    <p:set>
                                      <p:cBhvr>
                                        <p:cTn id="107" dur="1" fill="hold">
                                          <p:stCondLst>
                                            <p:cond delay="0"/>
                                          </p:stCondLst>
                                        </p:cTn>
                                        <p:tgtEl>
                                          <p:spTgt spid="1059"/>
                                        </p:tgtEl>
                                        <p:attrNameLst>
                                          <p:attrName>style.visibility</p:attrName>
                                        </p:attrNameLst>
                                      </p:cBhvr>
                                      <p:to>
                                        <p:strVal val="visible"/>
                                      </p:to>
                                    </p:set>
                                    <p:animEffect transition="in" filter="wipe(left)">
                                      <p:cBhvr>
                                        <p:cTn id="108" dur="500"/>
                                        <p:tgtEl>
                                          <p:spTgt spid="1059"/>
                                        </p:tgtEl>
                                      </p:cBhvr>
                                    </p:animEffect>
                                  </p:childTnLst>
                                </p:cTn>
                              </p:par>
                            </p:childTnLst>
                          </p:cTn>
                        </p:par>
                        <p:par>
                          <p:cTn id="109" fill="hold">
                            <p:stCondLst>
                              <p:cond delay="2500"/>
                            </p:stCondLst>
                            <p:childTnLst>
                              <p:par>
                                <p:cTn id="110" presetID="22" presetClass="entr" presetSubtype="8" fill="hold" nodeType="afterEffect">
                                  <p:stCondLst>
                                    <p:cond delay="0"/>
                                  </p:stCondLst>
                                  <p:childTnLst>
                                    <p:set>
                                      <p:cBhvr>
                                        <p:cTn id="111" dur="1" fill="hold">
                                          <p:stCondLst>
                                            <p:cond delay="0"/>
                                          </p:stCondLst>
                                        </p:cTn>
                                        <p:tgtEl>
                                          <p:spTgt spid="1063"/>
                                        </p:tgtEl>
                                        <p:attrNameLst>
                                          <p:attrName>style.visibility</p:attrName>
                                        </p:attrNameLst>
                                      </p:cBhvr>
                                      <p:to>
                                        <p:strVal val="visible"/>
                                      </p:to>
                                    </p:set>
                                    <p:animEffect transition="in" filter="wipe(left)">
                                      <p:cBhvr>
                                        <p:cTn id="112" dur="500"/>
                                        <p:tgtEl>
                                          <p:spTgt spid="1063"/>
                                        </p:tgtEl>
                                      </p:cBhvr>
                                    </p:animEffect>
                                  </p:childTnLst>
                                </p:cTn>
                              </p:par>
                            </p:childTnLst>
                          </p:cTn>
                        </p:par>
                        <p:par>
                          <p:cTn id="113" fill="hold">
                            <p:stCondLst>
                              <p:cond delay="3000"/>
                            </p:stCondLst>
                            <p:childTnLst>
                              <p:par>
                                <p:cTn id="114" presetID="22" presetClass="entr" presetSubtype="8" fill="hold" nodeType="afterEffect">
                                  <p:stCondLst>
                                    <p:cond delay="0"/>
                                  </p:stCondLst>
                                  <p:childTnLst>
                                    <p:set>
                                      <p:cBhvr>
                                        <p:cTn id="115" dur="1" fill="hold">
                                          <p:stCondLst>
                                            <p:cond delay="0"/>
                                          </p:stCondLst>
                                        </p:cTn>
                                        <p:tgtEl>
                                          <p:spTgt spid="1054"/>
                                        </p:tgtEl>
                                        <p:attrNameLst>
                                          <p:attrName>style.visibility</p:attrName>
                                        </p:attrNameLst>
                                      </p:cBhvr>
                                      <p:to>
                                        <p:strVal val="visible"/>
                                      </p:to>
                                    </p:set>
                                    <p:animEffect transition="in" filter="wipe(left)">
                                      <p:cBhvr>
                                        <p:cTn id="116" dur="500"/>
                                        <p:tgtEl>
                                          <p:spTgt spid="1054"/>
                                        </p:tgtEl>
                                      </p:cBhvr>
                                    </p:animEffect>
                                  </p:childTnLst>
                                </p:cTn>
                              </p:par>
                            </p:childTnLst>
                          </p:cTn>
                        </p:par>
                        <p:par>
                          <p:cTn id="117" fill="hold">
                            <p:stCondLst>
                              <p:cond delay="3500"/>
                            </p:stCondLst>
                            <p:childTnLst>
                              <p:par>
                                <p:cTn id="118" presetID="22" presetClass="entr" presetSubtype="8" fill="hold" nodeType="afterEffect">
                                  <p:stCondLst>
                                    <p:cond delay="0"/>
                                  </p:stCondLst>
                                  <p:childTnLst>
                                    <p:set>
                                      <p:cBhvr>
                                        <p:cTn id="119" dur="1" fill="hold">
                                          <p:stCondLst>
                                            <p:cond delay="0"/>
                                          </p:stCondLst>
                                        </p:cTn>
                                        <p:tgtEl>
                                          <p:spTgt spid="1056"/>
                                        </p:tgtEl>
                                        <p:attrNameLst>
                                          <p:attrName>style.visibility</p:attrName>
                                        </p:attrNameLst>
                                      </p:cBhvr>
                                      <p:to>
                                        <p:strVal val="visible"/>
                                      </p:to>
                                    </p:set>
                                    <p:animEffect transition="in" filter="wipe(left)">
                                      <p:cBhvr>
                                        <p:cTn id="120" dur="500"/>
                                        <p:tgtEl>
                                          <p:spTgt spid="1056"/>
                                        </p:tgtEl>
                                      </p:cBhvr>
                                    </p:animEffect>
                                  </p:childTnLst>
                                </p:cTn>
                              </p:par>
                            </p:childTnLst>
                          </p:cTn>
                        </p:par>
                        <p:par>
                          <p:cTn id="121" fill="hold">
                            <p:stCondLst>
                              <p:cond delay="4000"/>
                            </p:stCondLst>
                            <p:childTnLst>
                              <p:par>
                                <p:cTn id="122" presetID="22" presetClass="entr" presetSubtype="8" fill="hold" nodeType="afterEffect">
                                  <p:stCondLst>
                                    <p:cond delay="0"/>
                                  </p:stCondLst>
                                  <p:childTnLst>
                                    <p:set>
                                      <p:cBhvr>
                                        <p:cTn id="123" dur="1" fill="hold">
                                          <p:stCondLst>
                                            <p:cond delay="0"/>
                                          </p:stCondLst>
                                        </p:cTn>
                                        <p:tgtEl>
                                          <p:spTgt spid="1062"/>
                                        </p:tgtEl>
                                        <p:attrNameLst>
                                          <p:attrName>style.visibility</p:attrName>
                                        </p:attrNameLst>
                                      </p:cBhvr>
                                      <p:to>
                                        <p:strVal val="visible"/>
                                      </p:to>
                                    </p:set>
                                    <p:animEffect transition="in" filter="wipe(left)">
                                      <p:cBhvr>
                                        <p:cTn id="124" dur="500"/>
                                        <p:tgtEl>
                                          <p:spTgt spid="1062"/>
                                        </p:tgtEl>
                                      </p:cBhvr>
                                    </p:animEffect>
                                  </p:childTnLst>
                                </p:cTn>
                              </p:par>
                            </p:childTnLst>
                          </p:cTn>
                        </p:par>
                        <p:par>
                          <p:cTn id="125" fill="hold">
                            <p:stCondLst>
                              <p:cond delay="4500"/>
                            </p:stCondLst>
                            <p:childTnLst>
                              <p:par>
                                <p:cTn id="126" presetID="22" presetClass="entr" presetSubtype="8" fill="hold" nodeType="afterEffect">
                                  <p:stCondLst>
                                    <p:cond delay="0"/>
                                  </p:stCondLst>
                                  <p:childTnLst>
                                    <p:set>
                                      <p:cBhvr>
                                        <p:cTn id="127" dur="1" fill="hold">
                                          <p:stCondLst>
                                            <p:cond delay="0"/>
                                          </p:stCondLst>
                                        </p:cTn>
                                        <p:tgtEl>
                                          <p:spTgt spid="1065"/>
                                        </p:tgtEl>
                                        <p:attrNameLst>
                                          <p:attrName>style.visibility</p:attrName>
                                        </p:attrNameLst>
                                      </p:cBhvr>
                                      <p:to>
                                        <p:strVal val="visible"/>
                                      </p:to>
                                    </p:set>
                                    <p:animEffect transition="in" filter="wipe(left)">
                                      <p:cBhvr>
                                        <p:cTn id="128" dur="500"/>
                                        <p:tgtEl>
                                          <p:spTgt spid="1065"/>
                                        </p:tgtEl>
                                      </p:cBhvr>
                                    </p:animEffect>
                                  </p:childTnLst>
                                </p:cTn>
                              </p:par>
                            </p:childTnLst>
                          </p:cTn>
                        </p:par>
                        <p:par>
                          <p:cTn id="129" fill="hold">
                            <p:stCondLst>
                              <p:cond delay="5000"/>
                            </p:stCondLst>
                            <p:childTnLst>
                              <p:par>
                                <p:cTn id="130" presetID="22" presetClass="entr" presetSubtype="4" fill="hold" nodeType="afterEffect">
                                  <p:stCondLst>
                                    <p:cond delay="0"/>
                                  </p:stCondLst>
                                  <p:childTnLst>
                                    <p:set>
                                      <p:cBhvr>
                                        <p:cTn id="131" dur="1" fill="hold">
                                          <p:stCondLst>
                                            <p:cond delay="0"/>
                                          </p:stCondLst>
                                        </p:cTn>
                                        <p:tgtEl>
                                          <p:spTgt spid="1057"/>
                                        </p:tgtEl>
                                        <p:attrNameLst>
                                          <p:attrName>style.visibility</p:attrName>
                                        </p:attrNameLst>
                                      </p:cBhvr>
                                      <p:to>
                                        <p:strVal val="visible"/>
                                      </p:to>
                                    </p:set>
                                    <p:animEffect transition="in" filter="wipe(down)">
                                      <p:cBhvr>
                                        <p:cTn id="132" dur="500"/>
                                        <p:tgtEl>
                                          <p:spTgt spid="1057"/>
                                        </p:tgtEl>
                                      </p:cBhvr>
                                    </p:animEffect>
                                  </p:childTnLst>
                                </p:cTn>
                              </p:par>
                            </p:childTnLst>
                          </p:cTn>
                        </p:par>
                        <p:par>
                          <p:cTn id="133" fill="hold">
                            <p:stCondLst>
                              <p:cond delay="5500"/>
                            </p:stCondLst>
                            <p:childTnLst>
                              <p:par>
                                <p:cTn id="134" presetID="22" presetClass="entr" presetSubtype="8" fill="hold" nodeType="afterEffect">
                                  <p:stCondLst>
                                    <p:cond delay="0"/>
                                  </p:stCondLst>
                                  <p:childTnLst>
                                    <p:set>
                                      <p:cBhvr>
                                        <p:cTn id="135" dur="1" fill="hold">
                                          <p:stCondLst>
                                            <p:cond delay="0"/>
                                          </p:stCondLst>
                                        </p:cTn>
                                        <p:tgtEl>
                                          <p:spTgt spid="1064"/>
                                        </p:tgtEl>
                                        <p:attrNameLst>
                                          <p:attrName>style.visibility</p:attrName>
                                        </p:attrNameLst>
                                      </p:cBhvr>
                                      <p:to>
                                        <p:strVal val="visible"/>
                                      </p:to>
                                    </p:set>
                                    <p:animEffect transition="in" filter="wipe(left)">
                                      <p:cBhvr>
                                        <p:cTn id="136" dur="500"/>
                                        <p:tgtEl>
                                          <p:spTgt spid="1064"/>
                                        </p:tgtEl>
                                      </p:cBhvr>
                                    </p:animEffect>
                                  </p:childTnLst>
                                </p:cTn>
                              </p:par>
                            </p:childTnLst>
                          </p:cTn>
                        </p:par>
                      </p:childTnLst>
                    </p:cTn>
                  </p:par>
                  <p:par>
                    <p:cTn id="137" fill="hold">
                      <p:stCondLst>
                        <p:cond delay="indefinite"/>
                      </p:stCondLst>
                      <p:childTnLst>
                        <p:par>
                          <p:cTn id="138" fill="hold">
                            <p:stCondLst>
                              <p:cond delay="0"/>
                            </p:stCondLst>
                            <p:childTnLst>
                              <p:par>
                                <p:cTn id="139" presetID="16" presetClass="entr" presetSubtype="21" fill="hold" nodeType="clickEffect">
                                  <p:stCondLst>
                                    <p:cond delay="0"/>
                                  </p:stCondLst>
                                  <p:childTnLst>
                                    <p:set>
                                      <p:cBhvr>
                                        <p:cTn id="140" dur="1" fill="hold">
                                          <p:stCondLst>
                                            <p:cond delay="0"/>
                                          </p:stCondLst>
                                        </p:cTn>
                                        <p:tgtEl>
                                          <p:spTgt spid="1079"/>
                                        </p:tgtEl>
                                        <p:attrNameLst>
                                          <p:attrName>style.visibility</p:attrName>
                                        </p:attrNameLst>
                                      </p:cBhvr>
                                      <p:to>
                                        <p:strVal val="visible"/>
                                      </p:to>
                                    </p:set>
                                    <p:animEffect transition="in" filter="barn(inVertical)">
                                      <p:cBhvr>
                                        <p:cTn id="141" dur="500"/>
                                        <p:tgtEl>
                                          <p:spTgt spid="1079"/>
                                        </p:tgtEl>
                                      </p:cBhvr>
                                    </p:animEffect>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nodeType="click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1075"/>
                                        </p:tgtEl>
                                        <p:attrNameLst>
                                          <p:attrName>style.visibility</p:attrName>
                                        </p:attrNameLst>
                                      </p:cBhvr>
                                      <p:to>
                                        <p:strVal val="visible"/>
                                      </p:to>
                                    </p:set>
                                    <p:animEffect transition="in" filter="wipe(left)">
                                      <p:cBhvr>
                                        <p:cTn id="153" dur="500"/>
                                        <p:tgtEl>
                                          <p:spTgt spid="1075"/>
                                        </p:tgtEl>
                                      </p:cBhvr>
                                    </p:animEffect>
                                  </p:childTnLst>
                                </p:cTn>
                              </p:par>
                              <p:par>
                                <p:cTn id="154" presetID="27" presetClass="emph" presetSubtype="0" repeatCount="indefinite" fill="remove" grpId="1" nodeType="withEffect">
                                  <p:stCondLst>
                                    <p:cond delay="0"/>
                                  </p:stCondLst>
                                  <p:childTnLst>
                                    <p:animClr clrSpc="rgb" dir="cw">
                                      <p:cBhvr override="childStyle">
                                        <p:cTn id="155" dur="250" autoRev="1" fill="remove"/>
                                        <p:tgtEl>
                                          <p:spTgt spid="1075"/>
                                        </p:tgtEl>
                                        <p:attrNameLst>
                                          <p:attrName>style.color</p:attrName>
                                        </p:attrNameLst>
                                      </p:cBhvr>
                                      <p:to>
                                        <a:schemeClr val="bg1"/>
                                      </p:to>
                                    </p:animClr>
                                    <p:animClr clrSpc="rgb" dir="cw">
                                      <p:cBhvr>
                                        <p:cTn id="156" dur="250" autoRev="1" fill="remove"/>
                                        <p:tgtEl>
                                          <p:spTgt spid="1075"/>
                                        </p:tgtEl>
                                        <p:attrNameLst>
                                          <p:attrName>fillcolor</p:attrName>
                                        </p:attrNameLst>
                                      </p:cBhvr>
                                      <p:to>
                                        <a:schemeClr val="bg1"/>
                                      </p:to>
                                    </p:animClr>
                                    <p:set>
                                      <p:cBhvr>
                                        <p:cTn id="157" dur="250" autoRev="1" fill="remove"/>
                                        <p:tgtEl>
                                          <p:spTgt spid="1075"/>
                                        </p:tgtEl>
                                        <p:attrNameLst>
                                          <p:attrName>fill.type</p:attrName>
                                        </p:attrNameLst>
                                      </p:cBhvr>
                                      <p:to>
                                        <p:strVal val="solid"/>
                                      </p:to>
                                    </p:set>
                                    <p:set>
                                      <p:cBhvr>
                                        <p:cTn id="158" dur="250" autoRev="1" fill="remove"/>
                                        <p:tgtEl>
                                          <p:spTgt spid="1075"/>
                                        </p:tgtEl>
                                        <p:attrNameLst>
                                          <p:attrName>fill.on</p:attrName>
                                        </p:attrNameLst>
                                      </p:cBhvr>
                                      <p:to>
                                        <p:strVal val="true"/>
                                      </p:to>
                                    </p:set>
                                  </p:childTnLst>
                                </p:cTn>
                              </p:par>
                            </p:childTnLst>
                          </p:cTn>
                        </p:par>
                      </p:childTnLst>
                    </p:cTn>
                  </p:par>
                  <p:par>
                    <p:cTn id="159" fill="hold">
                      <p:stCondLst>
                        <p:cond delay="indefinite"/>
                      </p:stCondLst>
                      <p:childTnLst>
                        <p:par>
                          <p:cTn id="160" fill="hold">
                            <p:stCondLst>
                              <p:cond delay="0"/>
                            </p:stCondLst>
                            <p:childTnLst>
                              <p:par>
                                <p:cTn id="161" presetID="16" presetClass="entr" presetSubtype="21" fill="hold" nodeType="clickEffect">
                                  <p:stCondLst>
                                    <p:cond delay="0"/>
                                  </p:stCondLst>
                                  <p:childTnLst>
                                    <p:set>
                                      <p:cBhvr>
                                        <p:cTn id="162" dur="1" fill="hold">
                                          <p:stCondLst>
                                            <p:cond delay="0"/>
                                          </p:stCondLst>
                                        </p:cTn>
                                        <p:tgtEl>
                                          <p:spTgt spid="1076"/>
                                        </p:tgtEl>
                                        <p:attrNameLst>
                                          <p:attrName>style.visibility</p:attrName>
                                        </p:attrNameLst>
                                      </p:cBhvr>
                                      <p:to>
                                        <p:strVal val="visible"/>
                                      </p:to>
                                    </p:set>
                                    <p:animEffect transition="in" filter="barn(inVertical)">
                                      <p:cBhvr>
                                        <p:cTn id="163" dur="500"/>
                                        <p:tgtEl>
                                          <p:spTgt spid="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6" grpId="0" animBg="1"/>
      <p:bldP spid="1066" grpId="1" animBg="1"/>
      <p:bldP spid="1067" grpId="0" animBg="1"/>
      <p:bldP spid="1067" grpId="1" animBg="1"/>
      <p:bldP spid="1068" grpId="0" animBg="1"/>
      <p:bldP spid="1068" grpId="1" animBg="1"/>
      <p:bldP spid="1070" grpId="0" animBg="1"/>
      <p:bldP spid="1070" grpId="1" animBg="1"/>
      <p:bldP spid="1071" grpId="0" animBg="1"/>
      <p:bldP spid="1071" grpId="1" animBg="1"/>
      <p:bldP spid="1072" grpId="0" animBg="1"/>
      <p:bldP spid="1072" grpId="1" animBg="1"/>
      <p:bldP spid="1073" grpId="0" animBg="1"/>
      <p:bldP spid="1073" grpId="1" animBg="1"/>
      <p:bldP spid="1074" grpId="0" animBg="1"/>
      <p:bldP spid="1074" grpId="1" animBg="1"/>
      <p:bldP spid="1075" grpId="0" animBg="1"/>
      <p:bldP spid="107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4424086-50FC-C3D8-42E2-898D0AD72C34}"/>
              </a:ext>
            </a:extLst>
          </p:cNvPr>
          <p:cNvGrpSpPr/>
          <p:nvPr/>
        </p:nvGrpSpPr>
        <p:grpSpPr>
          <a:xfrm>
            <a:off x="4065612" y="5469115"/>
            <a:ext cx="3871721" cy="835369"/>
            <a:chOff x="4674302" y="2406903"/>
            <a:chExt cx="2196441" cy="835369"/>
          </a:xfrm>
        </p:grpSpPr>
        <p:sp>
          <p:nvSpPr>
            <p:cNvPr id="3" name="Rectangle: Rounded Corners 2">
              <a:extLst>
                <a:ext uri="{FF2B5EF4-FFF2-40B4-BE49-F238E27FC236}">
                  <a16:creationId xmlns:a16="http://schemas.microsoft.com/office/drawing/2014/main" id="{F638F289-614F-AD19-EE21-FD8AB558C23C}"/>
                </a:ext>
              </a:extLst>
            </p:cNvPr>
            <p:cNvSpPr/>
            <p:nvPr/>
          </p:nvSpPr>
          <p:spPr>
            <a:xfrm>
              <a:off x="4728105" y="2406903"/>
              <a:ext cx="2142638" cy="835369"/>
            </a:xfrm>
            <a:prstGeom prst="roundRect">
              <a:avLst/>
            </a:prstGeom>
            <a:solidFill>
              <a:srgbClr val="BEEEFF"/>
            </a:solidFill>
            <a:ln w="381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 name="TextBox 3">
              <a:extLst>
                <a:ext uri="{FF2B5EF4-FFF2-40B4-BE49-F238E27FC236}">
                  <a16:creationId xmlns:a16="http://schemas.microsoft.com/office/drawing/2014/main" id="{D42E084C-CB51-93FE-38B9-D3BBA4DAAD3E}"/>
                </a:ext>
              </a:extLst>
            </p:cNvPr>
            <p:cNvSpPr txBox="1"/>
            <p:nvPr/>
          </p:nvSpPr>
          <p:spPr>
            <a:xfrm>
              <a:off x="4674302" y="2481757"/>
              <a:ext cx="2196441" cy="646331"/>
            </a:xfrm>
            <a:prstGeom prst="rect">
              <a:avLst/>
            </a:prstGeom>
            <a:noFill/>
          </p:spPr>
          <p:txBody>
            <a:bodyPr wrap="square" rtlCol="0">
              <a:spAutoFit/>
            </a:bodyPr>
            <a:lstStyle/>
            <a:p>
              <a:pPr algn="ctr"/>
              <a:r>
                <a:rPr lang="en-US" sz="3600" b="1" dirty="0" err="1">
                  <a:latin typeface="Cambria" panose="02040503050406030204" pitchFamily="18" charset="0"/>
                </a:rPr>
                <a:t>Khối</a:t>
              </a:r>
              <a:r>
                <a:rPr lang="en-US" sz="3600" b="1" dirty="0">
                  <a:latin typeface="Cambria" panose="02040503050406030204" pitchFamily="18" charset="0"/>
                </a:rPr>
                <a:t> </a:t>
              </a:r>
              <a:r>
                <a:rPr lang="en-US" sz="3600" b="1" dirty="0" err="1">
                  <a:latin typeface="Cambria" panose="02040503050406030204" pitchFamily="18" charset="0"/>
                </a:rPr>
                <a:t>lập</a:t>
              </a:r>
              <a:r>
                <a:rPr lang="en-US" sz="3600" b="1" dirty="0">
                  <a:latin typeface="Cambria" panose="02040503050406030204" pitchFamily="18" charset="0"/>
                </a:rPr>
                <a:t> </a:t>
              </a:r>
              <a:r>
                <a:rPr lang="en-US" sz="3600" b="1" dirty="0" err="1">
                  <a:latin typeface="Cambria" panose="02040503050406030204" pitchFamily="18" charset="0"/>
                </a:rPr>
                <a:t>phương</a:t>
              </a:r>
              <a:endParaRPr lang="en-US" sz="3600" b="1" dirty="0">
                <a:latin typeface="Cambria" panose="02040503050406030204" pitchFamily="18" charset="0"/>
              </a:endParaRPr>
            </a:p>
          </p:txBody>
        </p:sp>
      </p:grpSp>
      <p:pic>
        <p:nvPicPr>
          <p:cNvPr id="6" name="Picture 5">
            <a:extLst>
              <a:ext uri="{FF2B5EF4-FFF2-40B4-BE49-F238E27FC236}">
                <a16:creationId xmlns:a16="http://schemas.microsoft.com/office/drawing/2014/main" id="{7D70CB60-B65A-E0F2-9641-767EE202A2EF}"/>
              </a:ext>
            </a:extLst>
          </p:cNvPr>
          <p:cNvPicPr>
            <a:picLocks noChangeAspect="1"/>
          </p:cNvPicPr>
          <p:nvPr/>
        </p:nvPicPr>
        <p:blipFill rotWithShape="1">
          <a:blip r:embed="rId4">
            <a:extLst>
              <a:ext uri="{28A0092B-C50C-407E-A947-70E740481C1C}">
                <a14:useLocalDpi xmlns:a14="http://schemas.microsoft.com/office/drawing/2010/main" val="0"/>
              </a:ext>
            </a:extLst>
          </a:blip>
          <a:srcRect r="57279" b="44864"/>
          <a:stretch/>
        </p:blipFill>
        <p:spPr>
          <a:xfrm>
            <a:off x="1735400" y="1721854"/>
            <a:ext cx="3657967" cy="3451771"/>
          </a:xfrm>
          <a:prstGeom prst="rect">
            <a:avLst/>
          </a:prstGeom>
        </p:spPr>
      </p:pic>
      <p:pic>
        <p:nvPicPr>
          <p:cNvPr id="7" name="Picture 6">
            <a:extLst>
              <a:ext uri="{FF2B5EF4-FFF2-40B4-BE49-F238E27FC236}">
                <a16:creationId xmlns:a16="http://schemas.microsoft.com/office/drawing/2014/main" id="{F4AC2675-BFF4-84D9-F284-7AE1E05FA556}"/>
              </a:ext>
            </a:extLst>
          </p:cNvPr>
          <p:cNvPicPr>
            <a:picLocks noChangeAspect="1"/>
          </p:cNvPicPr>
          <p:nvPr/>
        </p:nvPicPr>
        <p:blipFill rotWithShape="1">
          <a:blip r:embed="rId4">
            <a:extLst>
              <a:ext uri="{28A0092B-C50C-407E-A947-70E740481C1C}">
                <a14:useLocalDpi xmlns:a14="http://schemas.microsoft.com/office/drawing/2010/main" val="0"/>
              </a:ext>
            </a:extLst>
          </a:blip>
          <a:srcRect r="57279" b="44864"/>
          <a:stretch/>
        </p:blipFill>
        <p:spPr>
          <a:xfrm>
            <a:off x="6479465" y="1721853"/>
            <a:ext cx="3657967" cy="3451771"/>
          </a:xfrm>
          <a:prstGeom prst="rect">
            <a:avLst/>
          </a:prstGeom>
        </p:spPr>
      </p:pic>
      <p:cxnSp>
        <p:nvCxnSpPr>
          <p:cNvPr id="18" name="Straight Connector 17">
            <a:extLst>
              <a:ext uri="{FF2B5EF4-FFF2-40B4-BE49-F238E27FC236}">
                <a16:creationId xmlns:a16="http://schemas.microsoft.com/office/drawing/2014/main" id="{C4E465E6-21F9-B160-EDEC-37E8B0119D84}"/>
              </a:ext>
            </a:extLst>
          </p:cNvPr>
          <p:cNvCxnSpPr>
            <a:cxnSpLocks/>
          </p:cNvCxnSpPr>
          <p:nvPr/>
        </p:nvCxnSpPr>
        <p:spPr>
          <a:xfrm>
            <a:off x="2941591" y="1831747"/>
            <a:ext cx="0" cy="204122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34A52EF-26D7-FEB8-AADB-3F5D921E20EF}"/>
              </a:ext>
            </a:extLst>
          </p:cNvPr>
          <p:cNvCxnSpPr>
            <a:cxnSpLocks/>
          </p:cNvCxnSpPr>
          <p:nvPr/>
        </p:nvCxnSpPr>
        <p:spPr>
          <a:xfrm>
            <a:off x="5105121" y="2011722"/>
            <a:ext cx="0" cy="230432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C87CA94-BEFF-2547-5806-D4205C1413CC}"/>
              </a:ext>
            </a:extLst>
          </p:cNvPr>
          <p:cNvCxnSpPr>
            <a:cxnSpLocks/>
          </p:cNvCxnSpPr>
          <p:nvPr/>
        </p:nvCxnSpPr>
        <p:spPr>
          <a:xfrm>
            <a:off x="1768976" y="2295577"/>
            <a:ext cx="0" cy="230432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5984A8C-006C-4A09-5C5B-4EB1ACB0E952}"/>
              </a:ext>
            </a:extLst>
          </p:cNvPr>
          <p:cNvSpPr/>
          <p:nvPr/>
        </p:nvSpPr>
        <p:spPr>
          <a:xfrm>
            <a:off x="1698626" y="4578937"/>
            <a:ext cx="180461" cy="1804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ADFA6992-C8B9-2340-4E22-07B9FBF83397}"/>
              </a:ext>
            </a:extLst>
          </p:cNvPr>
          <p:cNvCxnSpPr>
            <a:cxnSpLocks/>
          </p:cNvCxnSpPr>
          <p:nvPr/>
        </p:nvCxnSpPr>
        <p:spPr>
          <a:xfrm flipH="1" flipV="1">
            <a:off x="1879087" y="4679000"/>
            <a:ext cx="2042413" cy="35332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0E7D529-7826-F4E5-37C8-F9872CB6F5A8}"/>
              </a:ext>
            </a:extLst>
          </p:cNvPr>
          <p:cNvCxnSpPr>
            <a:cxnSpLocks/>
          </p:cNvCxnSpPr>
          <p:nvPr/>
        </p:nvCxnSpPr>
        <p:spPr>
          <a:xfrm flipH="1" flipV="1">
            <a:off x="3031822" y="1753201"/>
            <a:ext cx="1987552" cy="23105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9EC0B839-BC36-0159-C2B5-E61ABD0B6989}"/>
              </a:ext>
            </a:extLst>
          </p:cNvPr>
          <p:cNvSpPr/>
          <p:nvPr/>
        </p:nvSpPr>
        <p:spPr>
          <a:xfrm>
            <a:off x="2851361" y="1651286"/>
            <a:ext cx="180461" cy="1804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B2E7402A-5B35-0D5C-796A-2868A147CB5E}"/>
              </a:ext>
            </a:extLst>
          </p:cNvPr>
          <p:cNvCxnSpPr>
            <a:cxnSpLocks/>
          </p:cNvCxnSpPr>
          <p:nvPr/>
        </p:nvCxnSpPr>
        <p:spPr>
          <a:xfrm flipH="1" flipV="1">
            <a:off x="1855953" y="2293928"/>
            <a:ext cx="2109671" cy="24612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9A6810B-2A7A-D7A1-640C-A20ACE4D3FFC}"/>
              </a:ext>
            </a:extLst>
          </p:cNvPr>
          <p:cNvCxnSpPr>
            <a:cxnSpLocks/>
          </p:cNvCxnSpPr>
          <p:nvPr/>
        </p:nvCxnSpPr>
        <p:spPr>
          <a:xfrm flipH="1">
            <a:off x="1885461" y="1776811"/>
            <a:ext cx="971760" cy="440197"/>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5BA585F1-9551-8EC3-A385-ECC193D14E43}"/>
              </a:ext>
            </a:extLst>
          </p:cNvPr>
          <p:cNvSpPr/>
          <p:nvPr/>
        </p:nvSpPr>
        <p:spPr>
          <a:xfrm>
            <a:off x="1725568" y="2155285"/>
            <a:ext cx="180461" cy="1804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80574335-8110-974E-168C-C61139F769B2}"/>
              </a:ext>
            </a:extLst>
          </p:cNvPr>
          <p:cNvCxnSpPr>
            <a:cxnSpLocks/>
          </p:cNvCxnSpPr>
          <p:nvPr/>
        </p:nvCxnSpPr>
        <p:spPr>
          <a:xfrm flipH="1">
            <a:off x="4089351" y="2027910"/>
            <a:ext cx="956451" cy="52286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E2A967A5-CF1F-AAAC-71E8-A97E52D12396}"/>
              </a:ext>
            </a:extLst>
          </p:cNvPr>
          <p:cNvSpPr/>
          <p:nvPr/>
        </p:nvSpPr>
        <p:spPr>
          <a:xfrm>
            <a:off x="5019374" y="1882344"/>
            <a:ext cx="180461" cy="1804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51ABE913-F9EC-8F11-8E4D-BB185540D52D}"/>
              </a:ext>
            </a:extLst>
          </p:cNvPr>
          <p:cNvCxnSpPr>
            <a:cxnSpLocks/>
          </p:cNvCxnSpPr>
          <p:nvPr/>
        </p:nvCxnSpPr>
        <p:spPr>
          <a:xfrm flipH="1">
            <a:off x="4075438" y="4360794"/>
            <a:ext cx="998260" cy="64264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37CC95B-94FA-3F70-D891-7630E4D8865F}"/>
              </a:ext>
            </a:extLst>
          </p:cNvPr>
          <p:cNvSpPr/>
          <p:nvPr/>
        </p:nvSpPr>
        <p:spPr>
          <a:xfrm>
            <a:off x="3921500" y="4932265"/>
            <a:ext cx="180461" cy="1804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a:extLst>
              <a:ext uri="{FF2B5EF4-FFF2-40B4-BE49-F238E27FC236}">
                <a16:creationId xmlns:a16="http://schemas.microsoft.com/office/drawing/2014/main" id="{B1226D86-AE62-D355-2820-34E42C375855}"/>
              </a:ext>
            </a:extLst>
          </p:cNvPr>
          <p:cNvCxnSpPr>
            <a:cxnSpLocks/>
            <a:stCxn id="12" idx="3"/>
          </p:cNvCxnSpPr>
          <p:nvPr/>
        </p:nvCxnSpPr>
        <p:spPr>
          <a:xfrm flipH="1">
            <a:off x="1889712" y="4012660"/>
            <a:ext cx="1033528" cy="624707"/>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C4ADFB5-86B3-CD57-3A4F-BD44473E5AC5}"/>
              </a:ext>
            </a:extLst>
          </p:cNvPr>
          <p:cNvCxnSpPr>
            <a:cxnSpLocks/>
            <a:stCxn id="15" idx="2"/>
            <a:endCxn id="12" idx="5"/>
          </p:cNvCxnSpPr>
          <p:nvPr/>
        </p:nvCxnSpPr>
        <p:spPr>
          <a:xfrm flipH="1" flipV="1">
            <a:off x="3050845" y="4012660"/>
            <a:ext cx="1930735" cy="303384"/>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3784910D-0767-1B32-75EC-95F785B6A7B2}"/>
              </a:ext>
            </a:extLst>
          </p:cNvPr>
          <p:cNvSpPr/>
          <p:nvPr/>
        </p:nvSpPr>
        <p:spPr>
          <a:xfrm>
            <a:off x="2896812" y="3858627"/>
            <a:ext cx="180461" cy="1804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4B41046F-366E-03A3-C9EA-EA7C4564E6DB}"/>
              </a:ext>
            </a:extLst>
          </p:cNvPr>
          <p:cNvCxnSpPr>
            <a:cxnSpLocks/>
          </p:cNvCxnSpPr>
          <p:nvPr/>
        </p:nvCxnSpPr>
        <p:spPr>
          <a:xfrm>
            <a:off x="4029426" y="2627943"/>
            <a:ext cx="0" cy="230432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534F19D-9748-75DA-2642-ACEF1AF12DC0}"/>
              </a:ext>
            </a:extLst>
          </p:cNvPr>
          <p:cNvSpPr/>
          <p:nvPr/>
        </p:nvSpPr>
        <p:spPr>
          <a:xfrm>
            <a:off x="4981580" y="4225813"/>
            <a:ext cx="180461" cy="1804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BDC7B63-F092-8A0A-1086-82F97BBFE35C}"/>
              </a:ext>
            </a:extLst>
          </p:cNvPr>
          <p:cNvSpPr/>
          <p:nvPr/>
        </p:nvSpPr>
        <p:spPr>
          <a:xfrm>
            <a:off x="3939196" y="2498423"/>
            <a:ext cx="180461" cy="18046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20A471B5-EB55-7F48-CF83-A516E6796A14}"/>
              </a:ext>
            </a:extLst>
          </p:cNvPr>
          <p:cNvSpPr/>
          <p:nvPr/>
        </p:nvSpPr>
        <p:spPr>
          <a:xfrm>
            <a:off x="6521201" y="2293467"/>
            <a:ext cx="2233871" cy="2738860"/>
          </a:xfrm>
          <a:custGeom>
            <a:avLst/>
            <a:gdLst>
              <a:gd name="connsiteX0" fmla="*/ 0 w 2255520"/>
              <a:gd name="connsiteY0" fmla="*/ 2407920 h 2763520"/>
              <a:gd name="connsiteX1" fmla="*/ 2255520 w 2255520"/>
              <a:gd name="connsiteY1" fmla="*/ 2763520 h 2763520"/>
              <a:gd name="connsiteX2" fmla="*/ 2245360 w 2255520"/>
              <a:gd name="connsiteY2" fmla="*/ 294640 h 2763520"/>
              <a:gd name="connsiteX3" fmla="*/ 0 w 2255520"/>
              <a:gd name="connsiteY3" fmla="*/ 0 h 2763520"/>
              <a:gd name="connsiteX4" fmla="*/ 0 w 2255520"/>
              <a:gd name="connsiteY4" fmla="*/ 2407920 h 2763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5520" h="2763520">
                <a:moveTo>
                  <a:pt x="0" y="2407920"/>
                </a:moveTo>
                <a:lnTo>
                  <a:pt x="2255520" y="2763520"/>
                </a:lnTo>
                <a:cubicBezTo>
                  <a:pt x="2252133" y="1940560"/>
                  <a:pt x="2248747" y="1117600"/>
                  <a:pt x="2245360" y="294640"/>
                </a:cubicBezTo>
                <a:lnTo>
                  <a:pt x="0" y="0"/>
                </a:lnTo>
                <a:lnTo>
                  <a:pt x="0" y="2407920"/>
                </a:lnTo>
                <a:close/>
              </a:path>
            </a:pathLst>
          </a:cu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45835666-8245-C559-D0E1-2B9B6AB4559C}"/>
              </a:ext>
            </a:extLst>
          </p:cNvPr>
          <p:cNvGrpSpPr/>
          <p:nvPr/>
        </p:nvGrpSpPr>
        <p:grpSpPr>
          <a:xfrm>
            <a:off x="6586018" y="565795"/>
            <a:ext cx="3625498" cy="954107"/>
            <a:chOff x="2203207" y="1288946"/>
            <a:chExt cx="3625498" cy="1344200"/>
          </a:xfrm>
        </p:grpSpPr>
        <p:sp>
          <p:nvSpPr>
            <p:cNvPr id="81" name="Speech Bubble: Rectangle with Corners Rounded 80">
              <a:extLst>
                <a:ext uri="{FF2B5EF4-FFF2-40B4-BE49-F238E27FC236}">
                  <a16:creationId xmlns:a16="http://schemas.microsoft.com/office/drawing/2014/main" id="{927DFB18-65D3-EF48-2FC4-0F6018E35947}"/>
                </a:ext>
              </a:extLst>
            </p:cNvPr>
            <p:cNvSpPr/>
            <p:nvPr/>
          </p:nvSpPr>
          <p:spPr>
            <a:xfrm>
              <a:off x="2203207" y="1288946"/>
              <a:ext cx="3625498" cy="1299287"/>
            </a:xfrm>
            <a:prstGeom prst="wedgeRoundRectCallout">
              <a:avLst>
                <a:gd name="adj1" fmla="val 16968"/>
                <a:gd name="adj2" fmla="val 47873"/>
                <a:gd name="adj3" fmla="val 16667"/>
              </a:avLst>
            </a:prstGeom>
            <a:solidFill>
              <a:srgbClr val="E7F9FF"/>
            </a:solidFill>
            <a:ln w="28575">
              <a:solidFill>
                <a:srgbClr val="236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2" name="TextBox 81">
              <a:extLst>
                <a:ext uri="{FF2B5EF4-FFF2-40B4-BE49-F238E27FC236}">
                  <a16:creationId xmlns:a16="http://schemas.microsoft.com/office/drawing/2014/main" id="{91C8B073-B249-08B2-D001-144F19459BD0}"/>
                </a:ext>
              </a:extLst>
            </p:cNvPr>
            <p:cNvSpPr txBox="1"/>
            <p:nvPr/>
          </p:nvSpPr>
          <p:spPr>
            <a:xfrm>
              <a:off x="2203207" y="1288946"/>
              <a:ext cx="3625498" cy="1344200"/>
            </a:xfrm>
            <a:prstGeom prst="rect">
              <a:avLst/>
            </a:prstGeom>
            <a:noFill/>
          </p:spPr>
          <p:txBody>
            <a:bodyPr wrap="square" rtlCol="0">
              <a:spAutoFit/>
            </a:bodyPr>
            <a:lstStyle/>
            <a:p>
              <a:pPr algn="ctr"/>
              <a:r>
                <a:rPr lang="en-US" sz="2800" b="1" dirty="0" err="1">
                  <a:latin typeface="Cambria" panose="02040503050406030204" pitchFamily="18" charset="0"/>
                </a:rPr>
                <a:t>Các</a:t>
              </a:r>
              <a:r>
                <a:rPr lang="en-US" sz="2800" b="1" dirty="0">
                  <a:latin typeface="Cambria" panose="02040503050406030204" pitchFamily="18" charset="0"/>
                </a:rPr>
                <a:t> </a:t>
              </a:r>
              <a:r>
                <a:rPr lang="en-US" sz="2800" b="1" dirty="0" err="1">
                  <a:latin typeface="Cambria" panose="02040503050406030204" pitchFamily="18" charset="0"/>
                </a:rPr>
                <a:t>mặt</a:t>
              </a:r>
              <a:r>
                <a:rPr lang="en-US" sz="2800" b="1" dirty="0">
                  <a:latin typeface="Cambria" panose="02040503050406030204" pitchFamily="18" charset="0"/>
                </a:rPr>
                <a:t> </a:t>
              </a:r>
              <a:r>
                <a:rPr lang="en-US" sz="2800" b="1" dirty="0" err="1">
                  <a:latin typeface="Cambria" panose="02040503050406030204" pitchFamily="18" charset="0"/>
                </a:rPr>
                <a:t>đều</a:t>
              </a:r>
              <a:r>
                <a:rPr lang="en-US" sz="2800" b="1" dirty="0">
                  <a:latin typeface="Cambria" panose="02040503050406030204" pitchFamily="18" charset="0"/>
                </a:rPr>
                <a:t> </a:t>
              </a:r>
              <a:r>
                <a:rPr lang="en-US" sz="2800" b="1" dirty="0" err="1">
                  <a:latin typeface="Cambria" panose="02040503050406030204" pitchFamily="18" charset="0"/>
                </a:rPr>
                <a:t>là</a:t>
              </a:r>
              <a:r>
                <a:rPr lang="en-US" sz="2800" b="1" dirty="0">
                  <a:latin typeface="Cambria" panose="02040503050406030204" pitchFamily="18" charset="0"/>
                </a:rPr>
                <a:t> </a:t>
              </a:r>
              <a:r>
                <a:rPr lang="en-US" sz="2800" b="1" dirty="0" err="1">
                  <a:latin typeface="Cambria" panose="02040503050406030204" pitchFamily="18" charset="0"/>
                </a:rPr>
                <a:t>hình</a:t>
              </a:r>
              <a:r>
                <a:rPr lang="en-US" sz="2800" b="1" dirty="0">
                  <a:latin typeface="Cambria" panose="02040503050406030204" pitchFamily="18" charset="0"/>
                </a:rPr>
                <a:t> </a:t>
              </a:r>
              <a:r>
                <a:rPr lang="en-US" sz="2800" b="1" dirty="0" err="1">
                  <a:latin typeface="Cambria" panose="02040503050406030204" pitchFamily="18" charset="0"/>
                </a:rPr>
                <a:t>vuông</a:t>
              </a:r>
              <a:r>
                <a:rPr lang="en-US" sz="2800" b="1" dirty="0">
                  <a:latin typeface="Cambria" panose="02040503050406030204" pitchFamily="18" charset="0"/>
                </a:rPr>
                <a:t>, </a:t>
              </a:r>
              <a:r>
                <a:rPr lang="en-US" sz="2800" b="1" dirty="0" err="1">
                  <a:latin typeface="Cambria" panose="02040503050406030204" pitchFamily="18" charset="0"/>
                </a:rPr>
                <a:t>có</a:t>
              </a:r>
              <a:r>
                <a:rPr lang="en-US" sz="2800" b="1" dirty="0">
                  <a:latin typeface="Cambria" panose="02040503050406030204" pitchFamily="18" charset="0"/>
                </a:rPr>
                <a:t> 6 </a:t>
              </a:r>
              <a:r>
                <a:rPr lang="en-US" sz="2800" b="1" dirty="0" err="1">
                  <a:latin typeface="Cambria" panose="02040503050406030204" pitchFamily="18" charset="0"/>
                </a:rPr>
                <a:t>mặt</a:t>
              </a:r>
              <a:endParaRPr lang="en-US" sz="2800" b="1" dirty="0">
                <a:latin typeface="Cambria" panose="02040503050406030204" pitchFamily="18" charset="0"/>
              </a:endParaRPr>
            </a:p>
          </p:txBody>
        </p:sp>
      </p:grpSp>
      <p:grpSp>
        <p:nvGrpSpPr>
          <p:cNvPr id="83" name="Group 82">
            <a:extLst>
              <a:ext uri="{FF2B5EF4-FFF2-40B4-BE49-F238E27FC236}">
                <a16:creationId xmlns:a16="http://schemas.microsoft.com/office/drawing/2014/main" id="{EEA96815-8C65-879B-3CF7-426843ACE8B8}"/>
              </a:ext>
            </a:extLst>
          </p:cNvPr>
          <p:cNvGrpSpPr/>
          <p:nvPr/>
        </p:nvGrpSpPr>
        <p:grpSpPr>
          <a:xfrm>
            <a:off x="1725568" y="735795"/>
            <a:ext cx="3625498" cy="607187"/>
            <a:chOff x="2203207" y="1288946"/>
            <a:chExt cx="3625498" cy="1299287"/>
          </a:xfrm>
        </p:grpSpPr>
        <p:sp>
          <p:nvSpPr>
            <p:cNvPr id="84" name="Speech Bubble: Rectangle with Corners Rounded 83">
              <a:extLst>
                <a:ext uri="{FF2B5EF4-FFF2-40B4-BE49-F238E27FC236}">
                  <a16:creationId xmlns:a16="http://schemas.microsoft.com/office/drawing/2014/main" id="{B20404C5-A823-192A-E36C-4D65CEB3D470}"/>
                </a:ext>
              </a:extLst>
            </p:cNvPr>
            <p:cNvSpPr/>
            <p:nvPr/>
          </p:nvSpPr>
          <p:spPr>
            <a:xfrm>
              <a:off x="2203207" y="1288946"/>
              <a:ext cx="3625498" cy="1299287"/>
            </a:xfrm>
            <a:prstGeom prst="wedgeRoundRectCallout">
              <a:avLst>
                <a:gd name="adj1" fmla="val 16968"/>
                <a:gd name="adj2" fmla="val 47873"/>
                <a:gd name="adj3" fmla="val 16667"/>
              </a:avLst>
            </a:prstGeom>
            <a:solidFill>
              <a:srgbClr val="E7F9FF"/>
            </a:solidFill>
            <a:ln w="28575">
              <a:solidFill>
                <a:srgbClr val="236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5" name="TextBox 84">
              <a:extLst>
                <a:ext uri="{FF2B5EF4-FFF2-40B4-BE49-F238E27FC236}">
                  <a16:creationId xmlns:a16="http://schemas.microsoft.com/office/drawing/2014/main" id="{F4D3A81C-760A-A098-F9E4-A21FF81A2636}"/>
                </a:ext>
              </a:extLst>
            </p:cNvPr>
            <p:cNvSpPr txBox="1"/>
            <p:nvPr/>
          </p:nvSpPr>
          <p:spPr>
            <a:xfrm>
              <a:off x="2203207" y="1288946"/>
              <a:ext cx="3625498" cy="737142"/>
            </a:xfrm>
            <a:prstGeom prst="rect">
              <a:avLst/>
            </a:prstGeom>
            <a:noFill/>
          </p:spPr>
          <p:txBody>
            <a:bodyPr wrap="square" rtlCol="0">
              <a:spAutoFit/>
            </a:bodyPr>
            <a:lstStyle/>
            <a:p>
              <a:pPr algn="ctr"/>
              <a:r>
                <a:rPr lang="en-US" sz="2800" b="1" dirty="0" err="1">
                  <a:latin typeface="Cambria" panose="02040503050406030204" pitchFamily="18" charset="0"/>
                </a:rPr>
                <a:t>Có</a:t>
              </a:r>
              <a:r>
                <a:rPr lang="en-US" sz="2800" b="1" dirty="0">
                  <a:latin typeface="Cambria" panose="02040503050406030204" pitchFamily="18" charset="0"/>
                </a:rPr>
                <a:t> 8 </a:t>
              </a:r>
              <a:r>
                <a:rPr lang="en-US" sz="2800" b="1" dirty="0" err="1">
                  <a:latin typeface="Cambria" panose="02040503050406030204" pitchFamily="18" charset="0"/>
                </a:rPr>
                <a:t>đỉnh</a:t>
              </a:r>
              <a:r>
                <a:rPr lang="en-US" sz="2800" b="1" dirty="0">
                  <a:latin typeface="Cambria" panose="02040503050406030204" pitchFamily="18" charset="0"/>
                </a:rPr>
                <a:t>, 12 </a:t>
              </a:r>
              <a:r>
                <a:rPr lang="en-US" sz="2800" b="1" dirty="0" err="1">
                  <a:latin typeface="Cambria" panose="02040503050406030204" pitchFamily="18" charset="0"/>
                </a:rPr>
                <a:t>cạnh</a:t>
              </a:r>
              <a:endParaRPr lang="en-US" sz="2800" b="1" dirty="0">
                <a:latin typeface="Cambria" panose="02040503050406030204" pitchFamily="18" charset="0"/>
              </a:endParaRPr>
            </a:p>
          </p:txBody>
        </p:sp>
      </p:grpSp>
    </p:spTree>
    <p:custDataLst>
      <p:tags r:id="rId1"/>
    </p:custDataLst>
    <p:extLst>
      <p:ext uri="{BB962C8B-B14F-4D97-AF65-F5344CB8AC3E}">
        <p14:creationId xmlns:p14="http://schemas.microsoft.com/office/powerpoint/2010/main" val="1767446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5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par>
                          <p:cTn id="30" fill="hold">
                            <p:stCondLst>
                              <p:cond delay="10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par>
                          <p:cTn id="42" fill="hold">
                            <p:stCondLst>
                              <p:cond delay="2000"/>
                            </p:stCondLst>
                            <p:childTnLst>
                              <p:par>
                                <p:cTn id="43" presetID="53" presetClass="entr" presetSubtype="16"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2500"/>
                            </p:stCondLst>
                            <p:childTnLst>
                              <p:par>
                                <p:cTn id="49" presetID="53" presetClass="entr" presetSubtype="16"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3500"/>
                            </p:stCondLst>
                            <p:childTnLst>
                              <p:par>
                                <p:cTn id="61" presetID="53" presetClass="entr" presetSubtype="16"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par>
                                <p:cTn id="66" presetID="26" presetClass="emph" presetSubtype="0" repeatCount="indefinite" fill="hold" grpId="1" nodeType="withEffect">
                                  <p:stCondLst>
                                    <p:cond delay="0"/>
                                  </p:stCondLst>
                                  <p:endCondLst>
                                    <p:cond evt="onNext" delay="0">
                                      <p:tgtEl>
                                        <p:sldTgt/>
                                      </p:tgtEl>
                                    </p:cond>
                                  </p:end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par>
                                <p:cTn id="69" presetID="26" presetClass="emph" presetSubtype="0" repeatCount="indefinite" fill="hold" grpId="1" nodeType="withEffect">
                                  <p:stCondLst>
                                    <p:cond delay="0"/>
                                  </p:stCondLst>
                                  <p:endCondLst>
                                    <p:cond evt="onNext" delay="0">
                                      <p:tgtEl>
                                        <p:sldTgt/>
                                      </p:tgtEl>
                                    </p:cond>
                                  </p:endCondLst>
                                  <p:childTnLst>
                                    <p:animEffect transition="out" filter="fade">
                                      <p:cBhvr>
                                        <p:cTn id="70" dur="500" tmFilter="0, 0; .2, .5; .8, .5; 1, 0"/>
                                        <p:tgtEl>
                                          <p:spTgt spid="10"/>
                                        </p:tgtEl>
                                      </p:cBhvr>
                                    </p:animEffect>
                                    <p:animScale>
                                      <p:cBhvr>
                                        <p:cTn id="71" dur="250" autoRev="1" fill="hold"/>
                                        <p:tgtEl>
                                          <p:spTgt spid="10"/>
                                        </p:tgtEl>
                                      </p:cBhvr>
                                      <p:by x="105000" y="105000"/>
                                    </p:animScale>
                                  </p:childTnLst>
                                </p:cTn>
                              </p:par>
                              <p:par>
                                <p:cTn id="72" presetID="26" presetClass="emph" presetSubtype="0" repeatCount="indefinite" fill="hold" grpId="1" nodeType="withEffect">
                                  <p:stCondLst>
                                    <p:cond delay="0"/>
                                  </p:stCondLst>
                                  <p:endCondLst>
                                    <p:cond evt="onNext" delay="0">
                                      <p:tgtEl>
                                        <p:sldTgt/>
                                      </p:tgtEl>
                                    </p:cond>
                                  </p:endCondLst>
                                  <p:childTnLst>
                                    <p:animEffect transition="out" filter="fade">
                                      <p:cBhvr>
                                        <p:cTn id="73" dur="500" tmFilter="0, 0; .2, .5; .8, .5; 1, 0"/>
                                        <p:tgtEl>
                                          <p:spTgt spid="11"/>
                                        </p:tgtEl>
                                      </p:cBhvr>
                                    </p:animEffect>
                                    <p:animScale>
                                      <p:cBhvr>
                                        <p:cTn id="74" dur="250" autoRev="1" fill="hold"/>
                                        <p:tgtEl>
                                          <p:spTgt spid="11"/>
                                        </p:tgtEl>
                                      </p:cBhvr>
                                      <p:by x="105000" y="105000"/>
                                    </p:animScale>
                                  </p:childTnLst>
                                </p:cTn>
                              </p:par>
                              <p:par>
                                <p:cTn id="75" presetID="26" presetClass="emph" presetSubtype="0" repeatCount="indefinite" fill="hold" grpId="1" nodeType="withEffect">
                                  <p:stCondLst>
                                    <p:cond delay="0"/>
                                  </p:stCondLst>
                                  <p:endCondLst>
                                    <p:cond evt="onNext" delay="0">
                                      <p:tgtEl>
                                        <p:sldTgt/>
                                      </p:tgtEl>
                                    </p:cond>
                                  </p:endCondLst>
                                  <p:childTnLst>
                                    <p:animEffect transition="out" filter="fade">
                                      <p:cBhvr>
                                        <p:cTn id="76" dur="500" tmFilter="0, 0; .2, .5; .8, .5; 1, 0"/>
                                        <p:tgtEl>
                                          <p:spTgt spid="8"/>
                                        </p:tgtEl>
                                      </p:cBhvr>
                                    </p:animEffect>
                                    <p:animScale>
                                      <p:cBhvr>
                                        <p:cTn id="77" dur="250" autoRev="1" fill="hold"/>
                                        <p:tgtEl>
                                          <p:spTgt spid="8"/>
                                        </p:tgtEl>
                                      </p:cBhvr>
                                      <p:by x="105000" y="105000"/>
                                    </p:animScale>
                                  </p:childTnLst>
                                </p:cTn>
                              </p:par>
                              <p:par>
                                <p:cTn id="78" presetID="26" presetClass="emph" presetSubtype="0" repeatCount="indefinite" fill="hold" grpId="1" nodeType="withEffect">
                                  <p:stCondLst>
                                    <p:cond delay="0"/>
                                  </p:stCondLst>
                                  <p:endCondLst>
                                    <p:cond evt="onNext" delay="0">
                                      <p:tgtEl>
                                        <p:sldTgt/>
                                      </p:tgtEl>
                                    </p:cond>
                                  </p:endCondLst>
                                  <p:childTnLst>
                                    <p:animEffect transition="out" filter="fade">
                                      <p:cBhvr>
                                        <p:cTn id="79" dur="500" tmFilter="0, 0; .2, .5; .8, .5; 1, 0"/>
                                        <p:tgtEl>
                                          <p:spTgt spid="13"/>
                                        </p:tgtEl>
                                      </p:cBhvr>
                                    </p:animEffect>
                                    <p:animScale>
                                      <p:cBhvr>
                                        <p:cTn id="80" dur="250" autoRev="1" fill="hold"/>
                                        <p:tgtEl>
                                          <p:spTgt spid="13"/>
                                        </p:tgtEl>
                                      </p:cBhvr>
                                      <p:by x="105000" y="105000"/>
                                    </p:animScale>
                                  </p:childTnLst>
                                </p:cTn>
                              </p:par>
                              <p:par>
                                <p:cTn id="81" presetID="26" presetClass="emph" presetSubtype="0" repeatCount="indefinite" fill="hold" grpId="1" nodeType="withEffect">
                                  <p:stCondLst>
                                    <p:cond delay="0"/>
                                  </p:stCondLst>
                                  <p:endCondLst>
                                    <p:cond evt="onNext" delay="0">
                                      <p:tgtEl>
                                        <p:sldTgt/>
                                      </p:tgtEl>
                                    </p:cond>
                                  </p:endCondLst>
                                  <p:childTnLst>
                                    <p:animEffect transition="out" filter="fade">
                                      <p:cBhvr>
                                        <p:cTn id="82" dur="500" tmFilter="0, 0; .2, .5; .8, .5; 1, 0"/>
                                        <p:tgtEl>
                                          <p:spTgt spid="12"/>
                                        </p:tgtEl>
                                      </p:cBhvr>
                                    </p:animEffect>
                                    <p:animScale>
                                      <p:cBhvr>
                                        <p:cTn id="83" dur="250" autoRev="1" fill="hold"/>
                                        <p:tgtEl>
                                          <p:spTgt spid="12"/>
                                        </p:tgtEl>
                                      </p:cBhvr>
                                      <p:by x="105000" y="105000"/>
                                    </p:animScale>
                                  </p:childTnLst>
                                </p:cTn>
                              </p:par>
                              <p:par>
                                <p:cTn id="84" presetID="26" presetClass="emph" presetSubtype="0" repeatCount="indefinite" fill="hold" grpId="1" nodeType="withEffect">
                                  <p:stCondLst>
                                    <p:cond delay="0"/>
                                  </p:stCondLst>
                                  <p:endCondLst>
                                    <p:cond evt="onNext" delay="0">
                                      <p:tgtEl>
                                        <p:sldTgt/>
                                      </p:tgtEl>
                                    </p:cond>
                                  </p:endCondLst>
                                  <p:childTnLst>
                                    <p:animEffect transition="out" filter="fade">
                                      <p:cBhvr>
                                        <p:cTn id="85" dur="500" tmFilter="0, 0; .2, .5; .8, .5; 1, 0"/>
                                        <p:tgtEl>
                                          <p:spTgt spid="14"/>
                                        </p:tgtEl>
                                      </p:cBhvr>
                                    </p:animEffect>
                                    <p:animScale>
                                      <p:cBhvr>
                                        <p:cTn id="86" dur="250" autoRev="1" fill="hold"/>
                                        <p:tgtEl>
                                          <p:spTgt spid="14"/>
                                        </p:tgtEl>
                                      </p:cBhvr>
                                      <p:by x="105000" y="105000"/>
                                    </p:animScale>
                                  </p:childTnLst>
                                </p:cTn>
                              </p:par>
                              <p:par>
                                <p:cTn id="87" presetID="26" presetClass="emph" presetSubtype="0" repeatCount="indefinite" fill="hold" grpId="1" nodeType="withEffect">
                                  <p:stCondLst>
                                    <p:cond delay="0"/>
                                  </p:stCondLst>
                                  <p:endCondLst>
                                    <p:cond evt="onNext" delay="0">
                                      <p:tgtEl>
                                        <p:sldTgt/>
                                      </p:tgtEl>
                                    </p:cond>
                                  </p:endCondLst>
                                  <p:childTnLst>
                                    <p:animEffect transition="out" filter="fade">
                                      <p:cBhvr>
                                        <p:cTn id="88" dur="500" tmFilter="0, 0; .2, .5; .8, .5; 1, 0"/>
                                        <p:tgtEl>
                                          <p:spTgt spid="15"/>
                                        </p:tgtEl>
                                      </p:cBhvr>
                                    </p:animEffect>
                                    <p:animScale>
                                      <p:cBhvr>
                                        <p:cTn id="89" dur="250" autoRev="1" fill="hold"/>
                                        <p:tgtEl>
                                          <p:spTgt spid="15"/>
                                        </p:tgtEl>
                                      </p:cBhvr>
                                      <p:by x="105000" y="105000"/>
                                    </p:animScale>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4"/>
                                        </p:tgtEl>
                                        <p:attrNameLst>
                                          <p:attrName>style.visibility</p:attrName>
                                        </p:attrNameLst>
                                      </p:cBhvr>
                                      <p:to>
                                        <p:strVal val="visible"/>
                                      </p:to>
                                    </p:set>
                                    <p:animEffect transition="in" filter="wipe(left)">
                                      <p:cBhvr>
                                        <p:cTn id="94" dur="500"/>
                                        <p:tgtEl>
                                          <p:spTgt spid="34"/>
                                        </p:tgtEl>
                                      </p:cBhvr>
                                    </p:animEffect>
                                  </p:childTnLst>
                                </p:cTn>
                              </p:par>
                            </p:childTnLst>
                          </p:cTn>
                        </p:par>
                        <p:par>
                          <p:cTn id="95" fill="hold">
                            <p:stCondLst>
                              <p:cond delay="500"/>
                            </p:stCondLst>
                            <p:childTnLst>
                              <p:par>
                                <p:cTn id="96" presetID="22" presetClass="entr" presetSubtype="8" fill="hold"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wipe(left)">
                                      <p:cBhvr>
                                        <p:cTn id="98" dur="500"/>
                                        <p:tgtEl>
                                          <p:spTgt spid="28"/>
                                        </p:tgtEl>
                                      </p:cBhvr>
                                    </p:animEffect>
                                  </p:childTnLst>
                                </p:cTn>
                              </p:par>
                            </p:childTnLst>
                          </p:cTn>
                        </p:par>
                        <p:par>
                          <p:cTn id="99" fill="hold">
                            <p:stCondLst>
                              <p:cond delay="1000"/>
                            </p:stCondLst>
                            <p:childTnLst>
                              <p:par>
                                <p:cTn id="100" presetID="22" presetClass="entr" presetSubtype="8" fill="hold"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left)">
                                      <p:cBhvr>
                                        <p:cTn id="102" dur="500"/>
                                        <p:tgtEl>
                                          <p:spTgt spid="44"/>
                                        </p:tgtEl>
                                      </p:cBhvr>
                                    </p:animEffect>
                                  </p:childTnLst>
                                </p:cTn>
                              </p:par>
                            </p:childTnLst>
                          </p:cTn>
                        </p:par>
                        <p:par>
                          <p:cTn id="103" fill="hold">
                            <p:stCondLst>
                              <p:cond delay="1500"/>
                            </p:stCondLst>
                            <p:childTnLst>
                              <p:par>
                                <p:cTn id="104" presetID="22" presetClass="entr" presetSubtype="8" fill="hold"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wipe(left)">
                                      <p:cBhvr>
                                        <p:cTn id="106" dur="500"/>
                                        <p:tgtEl>
                                          <p:spTgt spid="31"/>
                                        </p:tgtEl>
                                      </p:cBhvr>
                                    </p:animEffect>
                                  </p:childTnLst>
                                </p:cTn>
                              </p:par>
                            </p:childTnLst>
                          </p:cTn>
                        </p:par>
                        <p:par>
                          <p:cTn id="107" fill="hold">
                            <p:stCondLst>
                              <p:cond delay="2000"/>
                            </p:stCondLst>
                            <p:childTnLst>
                              <p:par>
                                <p:cTn id="108" presetID="22" presetClass="entr" presetSubtype="8" fill="hold" nodeType="afterEffect">
                                  <p:stCondLst>
                                    <p:cond delay="0"/>
                                  </p:stCondLst>
                                  <p:childTnLst>
                                    <p:set>
                                      <p:cBhvr>
                                        <p:cTn id="109" dur="1" fill="hold">
                                          <p:stCondLst>
                                            <p:cond delay="0"/>
                                          </p:stCondLst>
                                        </p:cTn>
                                        <p:tgtEl>
                                          <p:spTgt spid="18"/>
                                        </p:tgtEl>
                                        <p:attrNameLst>
                                          <p:attrName>style.visibility</p:attrName>
                                        </p:attrNameLst>
                                      </p:cBhvr>
                                      <p:to>
                                        <p:strVal val="visible"/>
                                      </p:to>
                                    </p:set>
                                    <p:animEffect transition="in" filter="wipe(left)">
                                      <p:cBhvr>
                                        <p:cTn id="110" dur="500"/>
                                        <p:tgtEl>
                                          <p:spTgt spid="18"/>
                                        </p:tgtEl>
                                      </p:cBhvr>
                                    </p:animEffect>
                                  </p:childTnLst>
                                </p:cTn>
                              </p:par>
                            </p:childTnLst>
                          </p:cTn>
                        </p:par>
                        <p:par>
                          <p:cTn id="111" fill="hold">
                            <p:stCondLst>
                              <p:cond delay="2500"/>
                            </p:stCondLst>
                            <p:childTnLst>
                              <p:par>
                                <p:cTn id="112" presetID="22" presetClass="entr" presetSubtype="8" fill="hold" nodeType="after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wipe(left)">
                                      <p:cBhvr>
                                        <p:cTn id="114" dur="500"/>
                                        <p:tgtEl>
                                          <p:spTgt spid="23"/>
                                        </p:tgtEl>
                                      </p:cBhvr>
                                    </p:animEffect>
                                  </p:childTnLst>
                                </p:cTn>
                              </p:par>
                            </p:childTnLst>
                          </p:cTn>
                        </p:par>
                        <p:par>
                          <p:cTn id="115" fill="hold">
                            <p:stCondLst>
                              <p:cond delay="3000"/>
                            </p:stCondLst>
                            <p:childTnLst>
                              <p:par>
                                <p:cTn id="116" presetID="22" presetClass="entr" presetSubtype="8" fill="hold" nodeType="after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wipe(left)">
                                      <p:cBhvr>
                                        <p:cTn id="118" dur="500"/>
                                        <p:tgtEl>
                                          <p:spTgt spid="52"/>
                                        </p:tgtEl>
                                      </p:cBhvr>
                                    </p:animEffect>
                                  </p:childTnLst>
                                </p:cTn>
                              </p:par>
                            </p:childTnLst>
                          </p:cTn>
                        </p:par>
                        <p:par>
                          <p:cTn id="119" fill="hold">
                            <p:stCondLst>
                              <p:cond delay="3500"/>
                            </p:stCondLst>
                            <p:childTnLst>
                              <p:par>
                                <p:cTn id="120" presetID="22" presetClass="entr" presetSubtype="8" fill="hold" nodeType="after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wipe(left)">
                                      <p:cBhvr>
                                        <p:cTn id="122" dur="500"/>
                                        <p:tgtEl>
                                          <p:spTgt spid="24"/>
                                        </p:tgtEl>
                                      </p:cBhvr>
                                    </p:animEffect>
                                  </p:childTnLst>
                                </p:cTn>
                              </p:par>
                            </p:childTnLst>
                          </p:cTn>
                        </p:par>
                        <p:par>
                          <p:cTn id="123" fill="hold">
                            <p:stCondLst>
                              <p:cond delay="4000"/>
                            </p:stCondLst>
                            <p:childTnLst>
                              <p:par>
                                <p:cTn id="124" presetID="22" presetClass="entr" presetSubtype="8" fill="hold" nodeType="after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wipe(left)">
                                      <p:cBhvr>
                                        <p:cTn id="126" dur="500"/>
                                        <p:tgtEl>
                                          <p:spTgt spid="20"/>
                                        </p:tgtEl>
                                      </p:cBhvr>
                                    </p:animEffect>
                                  </p:childTnLst>
                                </p:cTn>
                              </p:par>
                            </p:childTnLst>
                          </p:cTn>
                        </p:par>
                        <p:par>
                          <p:cTn id="127" fill="hold">
                            <p:stCondLst>
                              <p:cond delay="4500"/>
                            </p:stCondLst>
                            <p:childTnLst>
                              <p:par>
                                <p:cTn id="128" presetID="22" presetClass="entr" presetSubtype="8" fill="hold" nodeType="afterEffect">
                                  <p:stCondLst>
                                    <p:cond delay="0"/>
                                  </p:stCondLst>
                                  <p:childTnLst>
                                    <p:set>
                                      <p:cBhvr>
                                        <p:cTn id="129" dur="1" fill="hold">
                                          <p:stCondLst>
                                            <p:cond delay="0"/>
                                          </p:stCondLst>
                                        </p:cTn>
                                        <p:tgtEl>
                                          <p:spTgt spid="54"/>
                                        </p:tgtEl>
                                        <p:attrNameLst>
                                          <p:attrName>style.visibility</p:attrName>
                                        </p:attrNameLst>
                                      </p:cBhvr>
                                      <p:to>
                                        <p:strVal val="visible"/>
                                      </p:to>
                                    </p:set>
                                    <p:animEffect transition="in" filter="wipe(left)">
                                      <p:cBhvr>
                                        <p:cTn id="130" dur="500"/>
                                        <p:tgtEl>
                                          <p:spTgt spid="54"/>
                                        </p:tgtEl>
                                      </p:cBhvr>
                                    </p:animEffect>
                                  </p:childTnLst>
                                </p:cTn>
                              </p:par>
                            </p:childTnLst>
                          </p:cTn>
                        </p:par>
                        <p:par>
                          <p:cTn id="131" fill="hold">
                            <p:stCondLst>
                              <p:cond delay="5000"/>
                            </p:stCondLst>
                            <p:childTnLst>
                              <p:par>
                                <p:cTn id="132" presetID="22" presetClass="entr" presetSubtype="8" fill="hold"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wipe(left)">
                                      <p:cBhvr>
                                        <p:cTn id="134" dur="500"/>
                                        <p:tgtEl>
                                          <p:spTgt spid="49"/>
                                        </p:tgtEl>
                                      </p:cBhvr>
                                    </p:animEffect>
                                  </p:childTnLst>
                                </p:cTn>
                              </p:par>
                            </p:childTnLst>
                          </p:cTn>
                        </p:par>
                        <p:par>
                          <p:cTn id="135" fill="hold">
                            <p:stCondLst>
                              <p:cond delay="5500"/>
                            </p:stCondLst>
                            <p:childTnLst>
                              <p:par>
                                <p:cTn id="136" presetID="22" presetClass="entr" presetSubtype="8" fill="hold" nodeType="afterEffect">
                                  <p:stCondLst>
                                    <p:cond delay="0"/>
                                  </p:stCondLst>
                                  <p:childTnLst>
                                    <p:set>
                                      <p:cBhvr>
                                        <p:cTn id="137" dur="1" fill="hold">
                                          <p:stCondLst>
                                            <p:cond delay="0"/>
                                          </p:stCondLst>
                                        </p:cTn>
                                        <p:tgtEl>
                                          <p:spTgt spid="22"/>
                                        </p:tgtEl>
                                        <p:attrNameLst>
                                          <p:attrName>style.visibility</p:attrName>
                                        </p:attrNameLst>
                                      </p:cBhvr>
                                      <p:to>
                                        <p:strVal val="visible"/>
                                      </p:to>
                                    </p:set>
                                    <p:animEffect transition="in" filter="wipe(left)">
                                      <p:cBhvr>
                                        <p:cTn id="138" dur="500"/>
                                        <p:tgtEl>
                                          <p:spTgt spid="22"/>
                                        </p:tgtEl>
                                      </p:cBhvr>
                                    </p:animEffect>
                                  </p:childTnLst>
                                </p:cTn>
                              </p:par>
                            </p:childTnLst>
                          </p:cTn>
                        </p:par>
                      </p:childTnLst>
                    </p:cTn>
                  </p:par>
                  <p:par>
                    <p:cTn id="139" fill="hold">
                      <p:stCondLst>
                        <p:cond delay="indefinite"/>
                      </p:stCondLst>
                      <p:childTnLst>
                        <p:par>
                          <p:cTn id="140" fill="hold">
                            <p:stCondLst>
                              <p:cond delay="0"/>
                            </p:stCondLst>
                            <p:childTnLst>
                              <p:par>
                                <p:cTn id="141" presetID="16" presetClass="entr" presetSubtype="21" fill="hold" nodeType="click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barn(inVertical)">
                                      <p:cBhvr>
                                        <p:cTn id="143" dur="500"/>
                                        <p:tgtEl>
                                          <p:spTgt spid="83"/>
                                        </p:tgtEl>
                                      </p:cBhvr>
                                    </p:animEffect>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nodeType="clickEffect">
                                  <p:stCondLst>
                                    <p:cond delay="0"/>
                                  </p:stCondLst>
                                  <p:childTnLst>
                                    <p:set>
                                      <p:cBhvr>
                                        <p:cTn id="147" dur="1" fill="hold">
                                          <p:stCondLst>
                                            <p:cond delay="0"/>
                                          </p:stCondLst>
                                        </p:cTn>
                                        <p:tgtEl>
                                          <p:spTgt spid="7"/>
                                        </p:tgtEl>
                                        <p:attrNameLst>
                                          <p:attrName>style.visibility</p:attrName>
                                        </p:attrNameLst>
                                      </p:cBhvr>
                                      <p:to>
                                        <p:strVal val="visible"/>
                                      </p:to>
                                    </p:set>
                                    <p:animEffect transition="in" filter="fade">
                                      <p:cBhvr>
                                        <p:cTn id="148" dur="1000"/>
                                        <p:tgtEl>
                                          <p:spTgt spid="7"/>
                                        </p:tgtEl>
                                      </p:cBhvr>
                                    </p:animEffect>
                                    <p:anim calcmode="lin" valueType="num">
                                      <p:cBhvr>
                                        <p:cTn id="149" dur="1000" fill="hold"/>
                                        <p:tgtEl>
                                          <p:spTgt spid="7"/>
                                        </p:tgtEl>
                                        <p:attrNameLst>
                                          <p:attrName>ppt_x</p:attrName>
                                        </p:attrNameLst>
                                      </p:cBhvr>
                                      <p:tavLst>
                                        <p:tav tm="0">
                                          <p:val>
                                            <p:strVal val="#ppt_x"/>
                                          </p:val>
                                        </p:tav>
                                        <p:tav tm="100000">
                                          <p:val>
                                            <p:strVal val="#ppt_x"/>
                                          </p:val>
                                        </p:tav>
                                      </p:tavLst>
                                    </p:anim>
                                    <p:anim calcmode="lin" valueType="num">
                                      <p:cBhvr>
                                        <p:cTn id="1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79"/>
                                        </p:tgtEl>
                                        <p:attrNameLst>
                                          <p:attrName>style.visibility</p:attrName>
                                        </p:attrNameLst>
                                      </p:cBhvr>
                                      <p:to>
                                        <p:strVal val="visible"/>
                                      </p:to>
                                    </p:set>
                                    <p:animEffect transition="in" filter="wipe(left)">
                                      <p:cBhvr>
                                        <p:cTn id="155" dur="500"/>
                                        <p:tgtEl>
                                          <p:spTgt spid="79"/>
                                        </p:tgtEl>
                                      </p:cBhvr>
                                    </p:animEffect>
                                  </p:childTnLst>
                                </p:cTn>
                              </p:par>
                            </p:childTnLst>
                          </p:cTn>
                        </p:par>
                      </p:childTnLst>
                    </p:cTn>
                  </p:par>
                  <p:par>
                    <p:cTn id="156" fill="hold">
                      <p:stCondLst>
                        <p:cond delay="indefinite"/>
                      </p:stCondLst>
                      <p:childTnLst>
                        <p:par>
                          <p:cTn id="157" fill="hold">
                            <p:stCondLst>
                              <p:cond delay="0"/>
                            </p:stCondLst>
                            <p:childTnLst>
                              <p:par>
                                <p:cTn id="158" presetID="27" presetClass="emph" presetSubtype="0" repeatCount="indefinite" fill="remove" grpId="1" nodeType="clickEffect">
                                  <p:stCondLst>
                                    <p:cond delay="0"/>
                                  </p:stCondLst>
                                  <p:childTnLst>
                                    <p:animClr clrSpc="rgb" dir="cw">
                                      <p:cBhvr override="childStyle">
                                        <p:cTn id="159" dur="250" autoRev="1" fill="remove"/>
                                        <p:tgtEl>
                                          <p:spTgt spid="79"/>
                                        </p:tgtEl>
                                        <p:attrNameLst>
                                          <p:attrName>style.color</p:attrName>
                                        </p:attrNameLst>
                                      </p:cBhvr>
                                      <p:to>
                                        <a:schemeClr val="bg1"/>
                                      </p:to>
                                    </p:animClr>
                                    <p:animClr clrSpc="rgb" dir="cw">
                                      <p:cBhvr>
                                        <p:cTn id="160" dur="250" autoRev="1" fill="remove"/>
                                        <p:tgtEl>
                                          <p:spTgt spid="79"/>
                                        </p:tgtEl>
                                        <p:attrNameLst>
                                          <p:attrName>fillcolor</p:attrName>
                                        </p:attrNameLst>
                                      </p:cBhvr>
                                      <p:to>
                                        <a:schemeClr val="bg1"/>
                                      </p:to>
                                    </p:animClr>
                                    <p:set>
                                      <p:cBhvr>
                                        <p:cTn id="161" dur="250" autoRev="1" fill="remove"/>
                                        <p:tgtEl>
                                          <p:spTgt spid="79"/>
                                        </p:tgtEl>
                                        <p:attrNameLst>
                                          <p:attrName>fill.type</p:attrName>
                                        </p:attrNameLst>
                                      </p:cBhvr>
                                      <p:to>
                                        <p:strVal val="solid"/>
                                      </p:to>
                                    </p:set>
                                    <p:set>
                                      <p:cBhvr>
                                        <p:cTn id="162" dur="250" autoRev="1" fill="remove"/>
                                        <p:tgtEl>
                                          <p:spTgt spid="79"/>
                                        </p:tgtEl>
                                        <p:attrNameLst>
                                          <p:attrName>fill.on</p:attrName>
                                        </p:attrNameLst>
                                      </p:cBhvr>
                                      <p:to>
                                        <p:strVal val="true"/>
                                      </p:to>
                                    </p:set>
                                  </p:childTnLst>
                                </p:cTn>
                              </p:par>
                            </p:childTnLst>
                          </p:cTn>
                        </p:par>
                      </p:childTnLst>
                    </p:cTn>
                  </p:par>
                  <p:par>
                    <p:cTn id="163" fill="hold">
                      <p:stCondLst>
                        <p:cond delay="indefinite"/>
                      </p:stCondLst>
                      <p:childTnLst>
                        <p:par>
                          <p:cTn id="164" fill="hold">
                            <p:stCondLst>
                              <p:cond delay="0"/>
                            </p:stCondLst>
                            <p:childTnLst>
                              <p:par>
                                <p:cTn id="165" presetID="16" presetClass="entr" presetSubtype="21" fill="hold" nodeType="clickEffect">
                                  <p:stCondLst>
                                    <p:cond delay="0"/>
                                  </p:stCondLst>
                                  <p:childTnLst>
                                    <p:set>
                                      <p:cBhvr>
                                        <p:cTn id="166" dur="1" fill="hold">
                                          <p:stCondLst>
                                            <p:cond delay="0"/>
                                          </p:stCondLst>
                                        </p:cTn>
                                        <p:tgtEl>
                                          <p:spTgt spid="80"/>
                                        </p:tgtEl>
                                        <p:attrNameLst>
                                          <p:attrName>style.visibility</p:attrName>
                                        </p:attrNameLst>
                                      </p:cBhvr>
                                      <p:to>
                                        <p:strVal val="visible"/>
                                      </p:to>
                                    </p:set>
                                    <p:animEffect transition="in" filter="barn(inVertical)">
                                      <p:cBhvr>
                                        <p:cTn id="16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9" grpId="0" animBg="1"/>
      <p:bldP spid="9" grpId="1" animBg="1"/>
      <p:bldP spid="8" grpId="0" animBg="1"/>
      <p:bldP spid="8" grpId="1" animBg="1"/>
      <p:bldP spid="10" grpId="0" animBg="1"/>
      <p:bldP spid="10" grpId="1" animBg="1"/>
      <p:bldP spid="14" grpId="0" animBg="1"/>
      <p:bldP spid="14" grpId="1" animBg="1"/>
      <p:bldP spid="12" grpId="0" animBg="1"/>
      <p:bldP spid="12" grpId="1" animBg="1"/>
      <p:bldP spid="15" grpId="0" animBg="1"/>
      <p:bldP spid="15" grpId="1" animBg="1"/>
      <p:bldP spid="11" grpId="0" animBg="1"/>
      <p:bldP spid="11" grpId="1" animBg="1"/>
      <p:bldP spid="79" grpId="0" animBg="1"/>
      <p:bldP spid="7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7DC81E-B9E4-EB6E-5F65-B466B2747842}"/>
              </a:ext>
            </a:extLst>
          </p:cNvPr>
          <p:cNvSpPr txBox="1"/>
          <p:nvPr/>
        </p:nvSpPr>
        <p:spPr>
          <a:xfrm>
            <a:off x="1903876" y="3944519"/>
            <a:ext cx="8999253" cy="2112951"/>
          </a:xfrm>
          <a:prstGeom prst="rect">
            <a:avLst/>
          </a:prstGeom>
          <a:noFill/>
        </p:spPr>
        <p:txBody>
          <a:bodyPr wrap="square">
            <a:spAutoFit/>
          </a:bodyPr>
          <a:lstStyle/>
          <a:p>
            <a:pPr marL="0" marR="0" algn="ctr">
              <a:lnSpc>
                <a:spcPct val="120000"/>
              </a:lnSpc>
              <a:spcBef>
                <a:spcPts val="0"/>
              </a:spcBef>
              <a:spcAft>
                <a:spcPts val="0"/>
              </a:spcAft>
            </a:pPr>
            <a:r>
              <a:rPr lang="nl-NL" sz="2800" b="1" dirty="0">
                <a:solidFill>
                  <a:srgbClr val="236D89"/>
                </a:solidFill>
                <a:effectLst/>
                <a:latin typeface="Cambria" panose="02040503050406030204" pitchFamily="18" charset="0"/>
                <a:ea typeface="Times New Roman" panose="02020603050405020304" pitchFamily="18" charset="0"/>
              </a:rPr>
              <a:t>Khối hộp chữ nhật và khối lập phương đều có </a:t>
            </a:r>
          </a:p>
          <a:p>
            <a:pPr marL="0" marR="0" algn="ctr">
              <a:lnSpc>
                <a:spcPct val="120000"/>
              </a:lnSpc>
              <a:spcBef>
                <a:spcPts val="0"/>
              </a:spcBef>
              <a:spcAft>
                <a:spcPts val="0"/>
              </a:spcAft>
            </a:pPr>
            <a:r>
              <a:rPr lang="nl-NL" sz="2800" b="1" dirty="0">
                <a:solidFill>
                  <a:srgbClr val="236D89"/>
                </a:solidFill>
                <a:effectLst/>
                <a:highlight>
                  <a:srgbClr val="FFFF00"/>
                </a:highlight>
                <a:latin typeface="Cambria" panose="02040503050406030204" pitchFamily="18" charset="0"/>
                <a:ea typeface="Times New Roman" panose="02020603050405020304" pitchFamily="18" charset="0"/>
              </a:rPr>
              <a:t>8 đỉnh, 6 mặt và 12 cạnh.</a:t>
            </a:r>
            <a:endParaRPr lang="en-US" sz="2800" dirty="0">
              <a:solidFill>
                <a:srgbClr val="236D89"/>
              </a:solidFill>
              <a:effectLst/>
              <a:highlight>
                <a:srgbClr val="FFFF00"/>
              </a:highlight>
              <a:latin typeface="Cambria" panose="02040503050406030204" pitchFamily="18" charset="0"/>
              <a:ea typeface="Times New Roman" panose="02020603050405020304" pitchFamily="18" charset="0"/>
            </a:endParaRPr>
          </a:p>
          <a:p>
            <a:pPr marL="0" marR="0" algn="ctr">
              <a:lnSpc>
                <a:spcPct val="120000"/>
              </a:lnSpc>
              <a:spcBef>
                <a:spcPts val="0"/>
              </a:spcBef>
              <a:spcAft>
                <a:spcPts val="0"/>
              </a:spcAft>
            </a:pPr>
            <a:r>
              <a:rPr lang="nl-NL" sz="2800" b="1" dirty="0">
                <a:solidFill>
                  <a:srgbClr val="236D89"/>
                </a:solidFill>
                <a:effectLst/>
                <a:latin typeface="Cambria" panose="02040503050406030204" pitchFamily="18" charset="0"/>
                <a:ea typeface="Times New Roman" panose="02020603050405020304" pitchFamily="18" charset="0"/>
              </a:rPr>
              <a:t>Các </a:t>
            </a:r>
            <a:r>
              <a:rPr lang="nl-NL" sz="2800" b="1" dirty="0">
                <a:solidFill>
                  <a:srgbClr val="CC66FF"/>
                </a:solidFill>
                <a:effectLst/>
                <a:latin typeface="Cambria" panose="02040503050406030204" pitchFamily="18" charset="0"/>
                <a:ea typeface="Times New Roman" panose="02020603050405020304" pitchFamily="18" charset="0"/>
              </a:rPr>
              <a:t>mặt</a:t>
            </a:r>
            <a:r>
              <a:rPr lang="nl-NL" sz="2800" b="1" dirty="0">
                <a:solidFill>
                  <a:srgbClr val="236D89"/>
                </a:solidFill>
                <a:effectLst/>
                <a:latin typeface="Cambria" panose="02040503050406030204" pitchFamily="18" charset="0"/>
                <a:ea typeface="Times New Roman" panose="02020603050405020304" pitchFamily="18" charset="0"/>
              </a:rPr>
              <a:t> của </a:t>
            </a:r>
            <a:r>
              <a:rPr lang="nl-NL" sz="2800" b="1" dirty="0">
                <a:solidFill>
                  <a:srgbClr val="CC66FF"/>
                </a:solidFill>
                <a:effectLst/>
                <a:latin typeface="Cambria" panose="02040503050406030204" pitchFamily="18" charset="0"/>
                <a:ea typeface="Times New Roman" panose="02020603050405020304" pitchFamily="18" charset="0"/>
              </a:rPr>
              <a:t>khối hộp chữ nhật </a:t>
            </a:r>
            <a:r>
              <a:rPr lang="nl-NL" sz="2800" b="1" dirty="0">
                <a:solidFill>
                  <a:srgbClr val="236D89"/>
                </a:solidFill>
                <a:effectLst/>
                <a:latin typeface="Cambria" panose="02040503050406030204" pitchFamily="18" charset="0"/>
                <a:ea typeface="Times New Roman" panose="02020603050405020304" pitchFamily="18" charset="0"/>
              </a:rPr>
              <a:t>đều là </a:t>
            </a:r>
            <a:r>
              <a:rPr lang="nl-NL" sz="2800" b="1" dirty="0">
                <a:solidFill>
                  <a:srgbClr val="CC66FF"/>
                </a:solidFill>
                <a:effectLst/>
                <a:latin typeface="Cambria" panose="02040503050406030204" pitchFamily="18" charset="0"/>
                <a:ea typeface="Times New Roman" panose="02020603050405020304" pitchFamily="18" charset="0"/>
              </a:rPr>
              <a:t>hình chữ nhật</a:t>
            </a:r>
            <a:r>
              <a:rPr lang="nl-NL" sz="2800" b="1" dirty="0">
                <a:solidFill>
                  <a:srgbClr val="236D89"/>
                </a:solidFill>
                <a:effectLst/>
                <a:latin typeface="Cambria" panose="02040503050406030204" pitchFamily="18" charset="0"/>
                <a:ea typeface="Times New Roman" panose="02020603050405020304" pitchFamily="18" charset="0"/>
              </a:rPr>
              <a:t>.</a:t>
            </a:r>
          </a:p>
          <a:p>
            <a:pPr marL="0" marR="0" algn="ctr">
              <a:lnSpc>
                <a:spcPct val="120000"/>
              </a:lnSpc>
              <a:spcBef>
                <a:spcPts val="0"/>
              </a:spcBef>
              <a:spcAft>
                <a:spcPts val="0"/>
              </a:spcAft>
            </a:pPr>
            <a:r>
              <a:rPr lang="nl-NL" sz="2800" b="1" dirty="0">
                <a:solidFill>
                  <a:srgbClr val="236D89"/>
                </a:solidFill>
                <a:latin typeface="Cambria" panose="02040503050406030204" pitchFamily="18" charset="0"/>
              </a:rPr>
              <a:t>Các </a:t>
            </a:r>
            <a:r>
              <a:rPr lang="nl-NL" sz="2800" b="1" dirty="0">
                <a:solidFill>
                  <a:srgbClr val="00B050"/>
                </a:solidFill>
                <a:latin typeface="Cambria" panose="02040503050406030204" pitchFamily="18" charset="0"/>
              </a:rPr>
              <a:t>mặt</a:t>
            </a:r>
            <a:r>
              <a:rPr lang="nl-NL" sz="2800" b="1" dirty="0">
                <a:solidFill>
                  <a:srgbClr val="236D89"/>
                </a:solidFill>
                <a:latin typeface="Cambria" panose="02040503050406030204" pitchFamily="18" charset="0"/>
              </a:rPr>
              <a:t> của </a:t>
            </a:r>
            <a:r>
              <a:rPr lang="nl-NL" sz="2800" b="1" dirty="0">
                <a:solidFill>
                  <a:srgbClr val="00B050"/>
                </a:solidFill>
                <a:latin typeface="Cambria" panose="02040503050406030204" pitchFamily="18" charset="0"/>
              </a:rPr>
              <a:t>khối lập phương </a:t>
            </a:r>
            <a:r>
              <a:rPr lang="nl-NL" sz="2800" b="1" dirty="0">
                <a:solidFill>
                  <a:srgbClr val="236D89"/>
                </a:solidFill>
                <a:latin typeface="Cambria" panose="02040503050406030204" pitchFamily="18" charset="0"/>
              </a:rPr>
              <a:t>đều là </a:t>
            </a:r>
            <a:r>
              <a:rPr lang="nl-NL" sz="2800" b="1" dirty="0">
                <a:solidFill>
                  <a:srgbClr val="00B050"/>
                </a:solidFill>
                <a:latin typeface="Cambria" panose="02040503050406030204" pitchFamily="18" charset="0"/>
              </a:rPr>
              <a:t>hình vuông</a:t>
            </a:r>
            <a:r>
              <a:rPr lang="nl-NL" sz="2800" b="1" dirty="0">
                <a:solidFill>
                  <a:srgbClr val="236D89"/>
                </a:solidFill>
                <a:latin typeface="Cambria" panose="02040503050406030204" pitchFamily="18" charset="0"/>
              </a:rPr>
              <a:t>.</a:t>
            </a:r>
            <a:endParaRPr lang="en-US" sz="2800" dirty="0">
              <a:solidFill>
                <a:srgbClr val="236D89"/>
              </a:solidFill>
              <a:latin typeface="Cambria" panose="02040503050406030204" pitchFamily="18" charset="0"/>
            </a:endParaRPr>
          </a:p>
        </p:txBody>
      </p:sp>
      <p:pic>
        <p:nvPicPr>
          <p:cNvPr id="2" name="Picture 1">
            <a:extLst>
              <a:ext uri="{FF2B5EF4-FFF2-40B4-BE49-F238E27FC236}">
                <a16:creationId xmlns:a16="http://schemas.microsoft.com/office/drawing/2014/main" id="{50AD3ED8-A9C8-02E9-5F0C-F58CDA279F95}"/>
              </a:ext>
            </a:extLst>
          </p:cNvPr>
          <p:cNvPicPr>
            <a:picLocks noChangeAspect="1"/>
          </p:cNvPicPr>
          <p:nvPr/>
        </p:nvPicPr>
        <p:blipFill rotWithShape="1">
          <a:blip r:embed="rId4">
            <a:extLst>
              <a:ext uri="{28A0092B-C50C-407E-A947-70E740481C1C}">
                <a14:useLocalDpi xmlns:a14="http://schemas.microsoft.com/office/drawing/2010/main" val="0"/>
              </a:ext>
            </a:extLst>
          </a:blip>
          <a:srcRect r="57279" b="44864"/>
          <a:stretch/>
        </p:blipFill>
        <p:spPr>
          <a:xfrm>
            <a:off x="7215277" y="709357"/>
            <a:ext cx="3175876" cy="2996855"/>
          </a:xfrm>
          <a:prstGeom prst="rect">
            <a:avLst/>
          </a:prstGeom>
        </p:spPr>
      </p:pic>
      <p:grpSp>
        <p:nvGrpSpPr>
          <p:cNvPr id="4" name="Group 3">
            <a:extLst>
              <a:ext uri="{FF2B5EF4-FFF2-40B4-BE49-F238E27FC236}">
                <a16:creationId xmlns:a16="http://schemas.microsoft.com/office/drawing/2014/main" id="{5FCF3E39-444B-2ED7-C5A4-20F78AC8E504}"/>
              </a:ext>
            </a:extLst>
          </p:cNvPr>
          <p:cNvGrpSpPr/>
          <p:nvPr/>
        </p:nvGrpSpPr>
        <p:grpSpPr>
          <a:xfrm>
            <a:off x="2196782" y="870245"/>
            <a:ext cx="4076515" cy="2771551"/>
            <a:chOff x="1475690" y="1547378"/>
            <a:chExt cx="4076515" cy="2771551"/>
          </a:xfrm>
        </p:grpSpPr>
        <p:cxnSp>
          <p:nvCxnSpPr>
            <p:cNvPr id="5" name="Straight Connector 4">
              <a:extLst>
                <a:ext uri="{FF2B5EF4-FFF2-40B4-BE49-F238E27FC236}">
                  <a16:creationId xmlns:a16="http://schemas.microsoft.com/office/drawing/2014/main" id="{6E84DC84-CF34-52C5-CAB7-4E145445E307}"/>
                </a:ext>
              </a:extLst>
            </p:cNvPr>
            <p:cNvCxnSpPr>
              <a:cxnSpLocks/>
            </p:cNvCxnSpPr>
            <p:nvPr/>
          </p:nvCxnSpPr>
          <p:spPr>
            <a:xfrm flipH="1" flipV="1">
              <a:off x="2611013" y="1547378"/>
              <a:ext cx="2927145" cy="644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BEA192A-C599-10D2-3514-4474D3031D8B}"/>
                </a:ext>
              </a:extLst>
            </p:cNvPr>
            <p:cNvCxnSpPr>
              <a:cxnSpLocks/>
            </p:cNvCxnSpPr>
            <p:nvPr/>
          </p:nvCxnSpPr>
          <p:spPr>
            <a:xfrm flipH="1">
              <a:off x="1488736" y="2083529"/>
              <a:ext cx="32730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BF847F9-446D-EEA8-3DEC-49F129C47F25}"/>
                </a:ext>
              </a:extLst>
            </p:cNvPr>
            <p:cNvCxnSpPr>
              <a:cxnSpLocks/>
            </p:cNvCxnSpPr>
            <p:nvPr/>
          </p:nvCxnSpPr>
          <p:spPr>
            <a:xfrm flipH="1">
              <a:off x="1475690" y="1547378"/>
              <a:ext cx="1142348" cy="5511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A1B173-A44F-C4DA-B861-BF9B94EC7AB0}"/>
                </a:ext>
              </a:extLst>
            </p:cNvPr>
            <p:cNvCxnSpPr>
              <a:cxnSpLocks/>
            </p:cNvCxnSpPr>
            <p:nvPr/>
          </p:nvCxnSpPr>
          <p:spPr>
            <a:xfrm flipH="1">
              <a:off x="4761781" y="1611795"/>
              <a:ext cx="776377" cy="4717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BBCB6B9-02E8-0287-B149-6B90B6D2C0A1}"/>
                </a:ext>
              </a:extLst>
            </p:cNvPr>
            <p:cNvCxnSpPr>
              <a:cxnSpLocks/>
            </p:cNvCxnSpPr>
            <p:nvPr/>
          </p:nvCxnSpPr>
          <p:spPr>
            <a:xfrm flipH="1" flipV="1">
              <a:off x="1475690" y="4258420"/>
              <a:ext cx="3327368" cy="30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4AD0D23-814A-0F79-E5B2-639682163139}"/>
                </a:ext>
              </a:extLst>
            </p:cNvPr>
            <p:cNvCxnSpPr>
              <a:cxnSpLocks/>
            </p:cNvCxnSpPr>
            <p:nvPr/>
          </p:nvCxnSpPr>
          <p:spPr>
            <a:xfrm flipH="1">
              <a:off x="4754756" y="3640950"/>
              <a:ext cx="797449" cy="6641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83705DA-1B93-FCED-9B13-44099426C7CC}"/>
                </a:ext>
              </a:extLst>
            </p:cNvPr>
            <p:cNvCxnSpPr>
              <a:cxnSpLocks/>
            </p:cNvCxnSpPr>
            <p:nvPr/>
          </p:nvCxnSpPr>
          <p:spPr>
            <a:xfrm>
              <a:off x="1475690" y="2083529"/>
              <a:ext cx="0" cy="22051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750136-376E-037B-D37D-73D0CCF57C89}"/>
                </a:ext>
              </a:extLst>
            </p:cNvPr>
            <p:cNvCxnSpPr>
              <a:cxnSpLocks/>
            </p:cNvCxnSpPr>
            <p:nvPr/>
          </p:nvCxnSpPr>
          <p:spPr>
            <a:xfrm>
              <a:off x="4761781" y="2083529"/>
              <a:ext cx="0" cy="223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4D1D7E-A40A-3599-E936-EF7B0E296014}"/>
                </a:ext>
              </a:extLst>
            </p:cNvPr>
            <p:cNvCxnSpPr>
              <a:cxnSpLocks/>
            </p:cNvCxnSpPr>
            <p:nvPr/>
          </p:nvCxnSpPr>
          <p:spPr>
            <a:xfrm>
              <a:off x="2611014" y="1561214"/>
              <a:ext cx="0" cy="2087758"/>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7169650-0FCE-21A8-C008-0F0880D41F55}"/>
                </a:ext>
              </a:extLst>
            </p:cNvPr>
            <p:cNvCxnSpPr>
              <a:cxnSpLocks/>
            </p:cNvCxnSpPr>
            <p:nvPr/>
          </p:nvCxnSpPr>
          <p:spPr>
            <a:xfrm>
              <a:off x="5545181" y="1611794"/>
              <a:ext cx="0" cy="20371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8F652F-846A-1639-A19A-A0E20AA74906}"/>
                </a:ext>
              </a:extLst>
            </p:cNvPr>
            <p:cNvCxnSpPr>
              <a:cxnSpLocks/>
            </p:cNvCxnSpPr>
            <p:nvPr/>
          </p:nvCxnSpPr>
          <p:spPr>
            <a:xfrm>
              <a:off x="2611014" y="3621249"/>
              <a:ext cx="2934167"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DF770F0-EBB6-21FE-58C2-E1516F497368}"/>
                </a:ext>
              </a:extLst>
            </p:cNvPr>
            <p:cNvCxnSpPr>
              <a:cxnSpLocks/>
            </p:cNvCxnSpPr>
            <p:nvPr/>
          </p:nvCxnSpPr>
          <p:spPr>
            <a:xfrm flipV="1">
              <a:off x="1482713" y="3621249"/>
              <a:ext cx="1128300" cy="637171"/>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541349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E2F8E2-C8C5-1888-245A-6C8A1E803AC7}"/>
              </a:ext>
            </a:extLst>
          </p:cNvPr>
          <p:cNvPicPr>
            <a:picLocks noChangeAspect="1"/>
          </p:cNvPicPr>
          <p:nvPr/>
        </p:nvPicPr>
        <p:blipFill rotWithShape="1">
          <a:blip r:embed="rId4"/>
          <a:srcRect l="45773" t="31070" r="24354" b="33907"/>
          <a:stretch/>
        </p:blipFill>
        <p:spPr>
          <a:xfrm>
            <a:off x="6574350" y="1922033"/>
            <a:ext cx="4994787" cy="3293807"/>
          </a:xfrm>
          <a:prstGeom prst="rect">
            <a:avLst/>
          </a:prstGeom>
        </p:spPr>
      </p:pic>
      <p:grpSp>
        <p:nvGrpSpPr>
          <p:cNvPr id="7" name="Group 6">
            <a:extLst>
              <a:ext uri="{FF2B5EF4-FFF2-40B4-BE49-F238E27FC236}">
                <a16:creationId xmlns:a16="http://schemas.microsoft.com/office/drawing/2014/main" id="{AD4D53CB-1F45-DE47-4277-3DD6C296E724}"/>
              </a:ext>
            </a:extLst>
          </p:cNvPr>
          <p:cNvGrpSpPr/>
          <p:nvPr/>
        </p:nvGrpSpPr>
        <p:grpSpPr>
          <a:xfrm>
            <a:off x="2417451" y="622177"/>
            <a:ext cx="7672107" cy="1127809"/>
            <a:chOff x="2378637" y="919598"/>
            <a:chExt cx="7441502" cy="1127809"/>
          </a:xfrm>
        </p:grpSpPr>
        <p:sp>
          <p:nvSpPr>
            <p:cNvPr id="8" name="Rectangle: Rounded Corners 7">
              <a:extLst>
                <a:ext uri="{FF2B5EF4-FFF2-40B4-BE49-F238E27FC236}">
                  <a16:creationId xmlns:a16="http://schemas.microsoft.com/office/drawing/2014/main" id="{7EA88B28-6964-43A6-629D-2AB525C62B1F}"/>
                </a:ext>
              </a:extLst>
            </p:cNvPr>
            <p:cNvSpPr/>
            <p:nvPr/>
          </p:nvSpPr>
          <p:spPr>
            <a:xfrm>
              <a:off x="2430609" y="919598"/>
              <a:ext cx="7337559" cy="1127809"/>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9" name="TextBox 8">
              <a:extLst>
                <a:ext uri="{FF2B5EF4-FFF2-40B4-BE49-F238E27FC236}">
                  <a16:creationId xmlns:a16="http://schemas.microsoft.com/office/drawing/2014/main" id="{7B83E475-89C9-6329-A620-F8C2468B6113}"/>
                </a:ext>
              </a:extLst>
            </p:cNvPr>
            <p:cNvSpPr txBox="1"/>
            <p:nvPr/>
          </p:nvSpPr>
          <p:spPr>
            <a:xfrm>
              <a:off x="2378637" y="927797"/>
              <a:ext cx="7441502" cy="984885"/>
            </a:xfrm>
            <a:prstGeom prst="rect">
              <a:avLst/>
            </a:prstGeom>
            <a:noFill/>
          </p:spPr>
          <p:txBody>
            <a:bodyPr wrap="square" rtlCol="0">
              <a:spAutoFit/>
            </a:bodyPr>
            <a:lstStyle/>
            <a:p>
              <a:pPr algn="ctr"/>
              <a:r>
                <a:rPr lang="en-US" sz="2900" b="1" dirty="0" err="1">
                  <a:latin typeface="Cambria" panose="02040503050406030204" pitchFamily="18" charset="0"/>
                  <a:cs typeface="Arial" panose="020B0604020202020204" pitchFamily="34" charset="0"/>
                </a:rPr>
                <a:t>Một</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chiếc</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khung</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sắt</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có</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dạng</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khối</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hộp</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chữ</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nhật</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có</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các</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cạnh</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được</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sơn</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màu</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như</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hình</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vẽ</a:t>
              </a:r>
              <a:r>
                <a:rPr lang="en-US" sz="2900" b="1" dirty="0">
                  <a:latin typeface="Cambria" panose="02040503050406030204" pitchFamily="18" charset="0"/>
                  <a:cs typeface="Arial" panose="020B0604020202020204" pitchFamily="34" charset="0"/>
                </a:rPr>
                <a:t>.</a:t>
              </a:r>
            </a:p>
          </p:txBody>
        </p:sp>
      </p:grpSp>
      <p:sp>
        <p:nvSpPr>
          <p:cNvPr id="10" name="TextBox 9">
            <a:extLst>
              <a:ext uri="{FF2B5EF4-FFF2-40B4-BE49-F238E27FC236}">
                <a16:creationId xmlns:a16="http://schemas.microsoft.com/office/drawing/2014/main" id="{470E63D0-0B0E-B4BD-7CAB-059BCEE5BB38}"/>
              </a:ext>
            </a:extLst>
          </p:cNvPr>
          <p:cNvSpPr txBox="1"/>
          <p:nvPr/>
        </p:nvSpPr>
        <p:spPr>
          <a:xfrm>
            <a:off x="1101213" y="1783304"/>
            <a:ext cx="5112774" cy="1810752"/>
          </a:xfrm>
          <a:prstGeom prst="rect">
            <a:avLst/>
          </a:prstGeom>
          <a:noFill/>
        </p:spPr>
        <p:txBody>
          <a:bodyPr wrap="square">
            <a:spAutoFit/>
          </a:bodyPr>
          <a:lstStyle/>
          <a:p>
            <a:pPr marL="514350" marR="0" indent="-514350" algn="just">
              <a:lnSpc>
                <a:spcPct val="120000"/>
              </a:lnSpc>
              <a:spcBef>
                <a:spcPts val="0"/>
              </a:spcBef>
              <a:spcAft>
                <a:spcPts val="0"/>
              </a:spcAft>
              <a:buAutoNum type="alphaLcParenR"/>
            </a:pPr>
            <a:r>
              <a:rPr lang="en-US" sz="3200" b="1" dirty="0" err="1">
                <a:effectLst/>
                <a:latin typeface="Cambria" panose="02040503050406030204" pitchFamily="18" charset="0"/>
                <a:ea typeface="Times New Roman" panose="02020603050405020304" pitchFamily="18" charset="0"/>
              </a:rPr>
              <a:t>Có</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mấy</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cạnh</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được</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sơn</a:t>
            </a:r>
            <a:r>
              <a:rPr lang="en-US" sz="3200" b="1" dirty="0">
                <a:effectLst/>
                <a:latin typeface="Cambria" panose="02040503050406030204" pitchFamily="18" charset="0"/>
                <a:ea typeface="Times New Roman" panose="02020603050405020304" pitchFamily="18" charset="0"/>
              </a:rPr>
              <a:t> </a:t>
            </a:r>
            <a:r>
              <a:rPr lang="en-US" sz="3200" b="1" dirty="0" err="1">
                <a:solidFill>
                  <a:srgbClr val="196D87"/>
                </a:solidFill>
                <a:effectLst/>
                <a:latin typeface="Cambria" panose="02040503050406030204" pitchFamily="18" charset="0"/>
                <a:ea typeface="Times New Roman" panose="02020603050405020304" pitchFamily="18" charset="0"/>
              </a:rPr>
              <a:t>màu</a:t>
            </a:r>
            <a:r>
              <a:rPr lang="en-US" sz="3200" b="1" dirty="0">
                <a:solidFill>
                  <a:srgbClr val="196D87"/>
                </a:solidFill>
                <a:effectLst/>
                <a:latin typeface="Cambria" panose="02040503050406030204" pitchFamily="18" charset="0"/>
                <a:ea typeface="Times New Roman" panose="02020603050405020304" pitchFamily="18" charset="0"/>
              </a:rPr>
              <a:t> </a:t>
            </a:r>
            <a:r>
              <a:rPr lang="en-US" sz="3200" b="1" dirty="0" err="1">
                <a:solidFill>
                  <a:srgbClr val="196D87"/>
                </a:solidFill>
                <a:effectLst/>
                <a:latin typeface="Cambria" panose="02040503050406030204" pitchFamily="18" charset="0"/>
                <a:ea typeface="Times New Roman" panose="02020603050405020304" pitchFamily="18" charset="0"/>
              </a:rPr>
              <a:t>xanh</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mấy</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cạnh</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được</a:t>
            </a:r>
            <a:r>
              <a:rPr lang="en-US" sz="3200" b="1" dirty="0">
                <a:effectLst/>
                <a:latin typeface="Cambria" panose="02040503050406030204" pitchFamily="18" charset="0"/>
                <a:ea typeface="Times New Roman" panose="02020603050405020304" pitchFamily="18" charset="0"/>
              </a:rPr>
              <a:t> </a:t>
            </a:r>
            <a:r>
              <a:rPr lang="en-US" sz="3200" b="1" dirty="0" err="1">
                <a:effectLst/>
                <a:latin typeface="Cambria" panose="02040503050406030204" pitchFamily="18" charset="0"/>
                <a:ea typeface="Times New Roman" panose="02020603050405020304" pitchFamily="18" charset="0"/>
              </a:rPr>
              <a:t>sơn</a:t>
            </a:r>
            <a:r>
              <a:rPr lang="en-US" sz="3200" b="1" dirty="0">
                <a:effectLst/>
                <a:latin typeface="Cambria" panose="02040503050406030204" pitchFamily="18" charset="0"/>
                <a:ea typeface="Times New Roman" panose="02020603050405020304" pitchFamily="18" charset="0"/>
              </a:rPr>
              <a:t> </a:t>
            </a:r>
            <a:r>
              <a:rPr lang="en-US" sz="3200" b="1" dirty="0" err="1">
                <a:solidFill>
                  <a:srgbClr val="B84549"/>
                </a:solidFill>
                <a:effectLst/>
                <a:latin typeface="Cambria" panose="02040503050406030204" pitchFamily="18" charset="0"/>
                <a:ea typeface="Times New Roman" panose="02020603050405020304" pitchFamily="18" charset="0"/>
              </a:rPr>
              <a:t>màu</a:t>
            </a:r>
            <a:r>
              <a:rPr lang="en-US" sz="3200" b="1" dirty="0">
                <a:solidFill>
                  <a:srgbClr val="B84549"/>
                </a:solidFill>
                <a:effectLst/>
                <a:latin typeface="Cambria" panose="02040503050406030204" pitchFamily="18" charset="0"/>
                <a:ea typeface="Times New Roman" panose="02020603050405020304" pitchFamily="18" charset="0"/>
              </a:rPr>
              <a:t> </a:t>
            </a:r>
            <a:r>
              <a:rPr lang="en-US" sz="3200" b="1" dirty="0" err="1">
                <a:solidFill>
                  <a:srgbClr val="B84549"/>
                </a:solidFill>
                <a:effectLst/>
                <a:latin typeface="Cambria" panose="02040503050406030204" pitchFamily="18" charset="0"/>
                <a:ea typeface="Times New Roman" panose="02020603050405020304" pitchFamily="18" charset="0"/>
              </a:rPr>
              <a:t>đỏ</a:t>
            </a:r>
            <a:r>
              <a:rPr lang="en-US" sz="3200" b="1" dirty="0">
                <a:effectLst/>
                <a:latin typeface="Cambria" panose="02040503050406030204" pitchFamily="18" charset="0"/>
                <a:ea typeface="Times New Roman" panose="02020603050405020304" pitchFamily="18" charset="0"/>
              </a:rPr>
              <a:t>?</a:t>
            </a:r>
            <a:endParaRPr lang="en-US" sz="3200" dirty="0">
              <a:latin typeface="Cambria" panose="02040503050406030204" pitchFamily="18" charset="0"/>
            </a:endParaRPr>
          </a:p>
        </p:txBody>
      </p:sp>
      <p:grpSp>
        <p:nvGrpSpPr>
          <p:cNvPr id="11" name="Group 10">
            <a:extLst>
              <a:ext uri="{FF2B5EF4-FFF2-40B4-BE49-F238E27FC236}">
                <a16:creationId xmlns:a16="http://schemas.microsoft.com/office/drawing/2014/main" id="{FAC23F68-A06D-3DFE-77C4-48F7C06A63D4}"/>
              </a:ext>
            </a:extLst>
          </p:cNvPr>
          <p:cNvGrpSpPr/>
          <p:nvPr/>
        </p:nvGrpSpPr>
        <p:grpSpPr>
          <a:xfrm>
            <a:off x="1101213" y="3620558"/>
            <a:ext cx="3180160" cy="1306968"/>
            <a:chOff x="2305672" y="840947"/>
            <a:chExt cx="3084572" cy="1306968"/>
          </a:xfrm>
        </p:grpSpPr>
        <p:sp>
          <p:nvSpPr>
            <p:cNvPr id="12" name="Rectangle: Rounded Corners 11">
              <a:extLst>
                <a:ext uri="{FF2B5EF4-FFF2-40B4-BE49-F238E27FC236}">
                  <a16:creationId xmlns:a16="http://schemas.microsoft.com/office/drawing/2014/main" id="{D3D04E10-1FF7-08FD-240E-1A5A999E5FA1}"/>
                </a:ext>
              </a:extLst>
            </p:cNvPr>
            <p:cNvSpPr/>
            <p:nvPr/>
          </p:nvSpPr>
          <p:spPr>
            <a:xfrm>
              <a:off x="2305672" y="840947"/>
              <a:ext cx="3084572" cy="1306968"/>
            </a:xfrm>
            <a:prstGeom prst="roundRect">
              <a:avLst/>
            </a:prstGeom>
            <a:solidFill>
              <a:srgbClr val="0C7E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13" name="TextBox 12">
              <a:extLst>
                <a:ext uri="{FF2B5EF4-FFF2-40B4-BE49-F238E27FC236}">
                  <a16:creationId xmlns:a16="http://schemas.microsoft.com/office/drawing/2014/main" id="{E40168AC-EE5B-767C-F4C9-8687075A3C5B}"/>
                </a:ext>
              </a:extLst>
            </p:cNvPr>
            <p:cNvSpPr txBox="1"/>
            <p:nvPr/>
          </p:nvSpPr>
          <p:spPr>
            <a:xfrm>
              <a:off x="2378638" y="991059"/>
              <a:ext cx="2959634" cy="1077218"/>
            </a:xfrm>
            <a:prstGeom prst="rect">
              <a:avLst/>
            </a:prstGeom>
            <a:noFill/>
          </p:spPr>
          <p:txBody>
            <a:bodyPr wrap="square" rtlCol="0">
              <a:spAutoFit/>
            </a:bodyPr>
            <a:lstStyle/>
            <a:p>
              <a:pPr algn="ctr"/>
              <a:r>
                <a:rPr lang="en-US" sz="3200" b="1" dirty="0" err="1">
                  <a:solidFill>
                    <a:schemeClr val="bg1"/>
                  </a:solidFill>
                  <a:latin typeface="Cambria" panose="02040503050406030204" pitchFamily="18" charset="0"/>
                  <a:cs typeface="Arial" panose="020B0604020202020204" pitchFamily="34" charset="0"/>
                </a:rPr>
                <a:t>Có</a:t>
              </a:r>
              <a:r>
                <a:rPr lang="en-US" sz="3200" b="1" dirty="0">
                  <a:solidFill>
                    <a:schemeClr val="bg1"/>
                  </a:solidFill>
                  <a:latin typeface="Cambria" panose="02040503050406030204" pitchFamily="18" charset="0"/>
                  <a:cs typeface="Arial" panose="020B0604020202020204" pitchFamily="34" charset="0"/>
                </a:rPr>
                <a:t> 4 </a:t>
              </a:r>
              <a:r>
                <a:rPr lang="en-US" sz="3200" b="1" dirty="0" err="1">
                  <a:solidFill>
                    <a:schemeClr val="bg1"/>
                  </a:solidFill>
                  <a:latin typeface="Cambria" panose="02040503050406030204" pitchFamily="18" charset="0"/>
                  <a:cs typeface="Arial" panose="020B0604020202020204" pitchFamily="34" charset="0"/>
                </a:rPr>
                <a:t>cạnh</a:t>
              </a:r>
              <a:r>
                <a:rPr lang="en-US" sz="3200" b="1" dirty="0">
                  <a:solidFill>
                    <a:schemeClr val="bg1"/>
                  </a:solidFill>
                  <a:latin typeface="Cambria" panose="02040503050406030204" pitchFamily="18" charset="0"/>
                  <a:cs typeface="Arial" panose="020B0604020202020204" pitchFamily="34" charset="0"/>
                </a:rPr>
                <a:t> </a:t>
              </a:r>
              <a:r>
                <a:rPr lang="en-US" sz="3200" b="1" dirty="0" err="1">
                  <a:solidFill>
                    <a:schemeClr val="bg1"/>
                  </a:solidFill>
                  <a:latin typeface="Cambria" panose="02040503050406030204" pitchFamily="18" charset="0"/>
                  <a:cs typeface="Arial" panose="020B0604020202020204" pitchFamily="34" charset="0"/>
                </a:rPr>
                <a:t>được</a:t>
              </a:r>
              <a:r>
                <a:rPr lang="en-US" sz="3200" b="1" dirty="0">
                  <a:solidFill>
                    <a:schemeClr val="bg1"/>
                  </a:solidFill>
                  <a:latin typeface="Cambria" panose="02040503050406030204" pitchFamily="18" charset="0"/>
                  <a:cs typeface="Arial" panose="020B0604020202020204" pitchFamily="34" charset="0"/>
                </a:rPr>
                <a:t> </a:t>
              </a:r>
              <a:r>
                <a:rPr lang="en-US" sz="3200" b="1" dirty="0" err="1">
                  <a:solidFill>
                    <a:schemeClr val="bg1"/>
                  </a:solidFill>
                  <a:latin typeface="Cambria" panose="02040503050406030204" pitchFamily="18" charset="0"/>
                  <a:cs typeface="Arial" panose="020B0604020202020204" pitchFamily="34" charset="0"/>
                </a:rPr>
                <a:t>sơn</a:t>
              </a:r>
              <a:r>
                <a:rPr lang="en-US" sz="3200" b="1" dirty="0">
                  <a:solidFill>
                    <a:schemeClr val="bg1"/>
                  </a:solidFill>
                  <a:latin typeface="Cambria" panose="02040503050406030204" pitchFamily="18" charset="0"/>
                  <a:cs typeface="Arial" panose="020B0604020202020204" pitchFamily="34" charset="0"/>
                </a:rPr>
                <a:t> </a:t>
              </a:r>
              <a:r>
                <a:rPr lang="en-US" sz="3200" b="1" dirty="0" err="1">
                  <a:solidFill>
                    <a:schemeClr val="bg1"/>
                  </a:solidFill>
                  <a:latin typeface="Cambria" panose="02040503050406030204" pitchFamily="18" charset="0"/>
                  <a:cs typeface="Arial" panose="020B0604020202020204" pitchFamily="34" charset="0"/>
                </a:rPr>
                <a:t>màu</a:t>
              </a:r>
              <a:r>
                <a:rPr lang="en-US" sz="3200" b="1" dirty="0">
                  <a:solidFill>
                    <a:schemeClr val="bg1"/>
                  </a:solidFill>
                  <a:latin typeface="Cambria" panose="02040503050406030204" pitchFamily="18" charset="0"/>
                  <a:cs typeface="Arial" panose="020B0604020202020204" pitchFamily="34" charset="0"/>
                </a:rPr>
                <a:t> </a:t>
              </a:r>
              <a:r>
                <a:rPr lang="en-US" sz="3200" b="1" dirty="0" err="1">
                  <a:solidFill>
                    <a:schemeClr val="bg1"/>
                  </a:solidFill>
                  <a:latin typeface="Cambria" panose="02040503050406030204" pitchFamily="18" charset="0"/>
                  <a:cs typeface="Arial" panose="020B0604020202020204" pitchFamily="34" charset="0"/>
                </a:rPr>
                <a:t>xanh</a:t>
              </a:r>
              <a:endParaRPr lang="en-US" sz="3200" b="1" dirty="0">
                <a:solidFill>
                  <a:schemeClr val="bg1"/>
                </a:solidFill>
                <a:latin typeface="Cambria" panose="02040503050406030204" pitchFamily="18" charset="0"/>
                <a:cs typeface="Arial" panose="020B0604020202020204" pitchFamily="34" charset="0"/>
              </a:endParaRPr>
            </a:p>
          </p:txBody>
        </p:sp>
      </p:grpSp>
      <p:grpSp>
        <p:nvGrpSpPr>
          <p:cNvPr id="14" name="Group 13">
            <a:extLst>
              <a:ext uri="{FF2B5EF4-FFF2-40B4-BE49-F238E27FC236}">
                <a16:creationId xmlns:a16="http://schemas.microsoft.com/office/drawing/2014/main" id="{D716C145-1E7C-61D0-F9A4-FAD35DFB6270}"/>
              </a:ext>
            </a:extLst>
          </p:cNvPr>
          <p:cNvGrpSpPr/>
          <p:nvPr/>
        </p:nvGrpSpPr>
        <p:grpSpPr>
          <a:xfrm>
            <a:off x="3309131" y="4998000"/>
            <a:ext cx="3180160" cy="1306968"/>
            <a:chOff x="2305672" y="840947"/>
            <a:chExt cx="3084572" cy="1306968"/>
          </a:xfrm>
        </p:grpSpPr>
        <p:sp>
          <p:nvSpPr>
            <p:cNvPr id="15" name="Rectangle: Rounded Corners 14">
              <a:extLst>
                <a:ext uri="{FF2B5EF4-FFF2-40B4-BE49-F238E27FC236}">
                  <a16:creationId xmlns:a16="http://schemas.microsoft.com/office/drawing/2014/main" id="{304B5F54-DCFF-1C4B-8894-152184AAEC74}"/>
                </a:ext>
              </a:extLst>
            </p:cNvPr>
            <p:cNvSpPr/>
            <p:nvPr/>
          </p:nvSpPr>
          <p:spPr>
            <a:xfrm>
              <a:off x="2305672" y="840947"/>
              <a:ext cx="3084572" cy="1306968"/>
            </a:xfrm>
            <a:prstGeom prst="roundRect">
              <a:avLst/>
            </a:prstGeom>
            <a:solidFill>
              <a:srgbClr val="B845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16" name="TextBox 15">
              <a:extLst>
                <a:ext uri="{FF2B5EF4-FFF2-40B4-BE49-F238E27FC236}">
                  <a16:creationId xmlns:a16="http://schemas.microsoft.com/office/drawing/2014/main" id="{58E8FF87-5AAE-1BCC-9A0A-F21F961D7FA1}"/>
                </a:ext>
              </a:extLst>
            </p:cNvPr>
            <p:cNvSpPr txBox="1"/>
            <p:nvPr/>
          </p:nvSpPr>
          <p:spPr>
            <a:xfrm>
              <a:off x="2378638" y="991059"/>
              <a:ext cx="2959634" cy="1077218"/>
            </a:xfrm>
            <a:prstGeom prst="rect">
              <a:avLst/>
            </a:prstGeom>
            <a:noFill/>
          </p:spPr>
          <p:txBody>
            <a:bodyPr wrap="square" rtlCol="0">
              <a:spAutoFit/>
            </a:bodyPr>
            <a:lstStyle/>
            <a:p>
              <a:pPr algn="ctr"/>
              <a:r>
                <a:rPr lang="en-US" sz="3200" b="1" dirty="0" err="1">
                  <a:solidFill>
                    <a:schemeClr val="bg1"/>
                  </a:solidFill>
                  <a:latin typeface="Cambria" panose="02040503050406030204" pitchFamily="18" charset="0"/>
                  <a:cs typeface="Arial" panose="020B0604020202020204" pitchFamily="34" charset="0"/>
                </a:rPr>
                <a:t>Có</a:t>
              </a:r>
              <a:r>
                <a:rPr lang="en-US" sz="3200" b="1" dirty="0">
                  <a:solidFill>
                    <a:schemeClr val="bg1"/>
                  </a:solidFill>
                  <a:latin typeface="Cambria" panose="02040503050406030204" pitchFamily="18" charset="0"/>
                  <a:cs typeface="Arial" panose="020B0604020202020204" pitchFamily="34" charset="0"/>
                </a:rPr>
                <a:t> 8 </a:t>
              </a:r>
              <a:r>
                <a:rPr lang="en-US" sz="3200" b="1" dirty="0" err="1">
                  <a:solidFill>
                    <a:schemeClr val="bg1"/>
                  </a:solidFill>
                  <a:latin typeface="Cambria" panose="02040503050406030204" pitchFamily="18" charset="0"/>
                  <a:cs typeface="Arial" panose="020B0604020202020204" pitchFamily="34" charset="0"/>
                </a:rPr>
                <a:t>cạnh</a:t>
              </a:r>
              <a:r>
                <a:rPr lang="en-US" sz="3200" b="1" dirty="0">
                  <a:solidFill>
                    <a:schemeClr val="bg1"/>
                  </a:solidFill>
                  <a:latin typeface="Cambria" panose="02040503050406030204" pitchFamily="18" charset="0"/>
                  <a:cs typeface="Arial" panose="020B0604020202020204" pitchFamily="34" charset="0"/>
                </a:rPr>
                <a:t> </a:t>
              </a:r>
              <a:r>
                <a:rPr lang="en-US" sz="3200" b="1" dirty="0" err="1">
                  <a:solidFill>
                    <a:schemeClr val="bg1"/>
                  </a:solidFill>
                  <a:latin typeface="Cambria" panose="02040503050406030204" pitchFamily="18" charset="0"/>
                  <a:cs typeface="Arial" panose="020B0604020202020204" pitchFamily="34" charset="0"/>
                </a:rPr>
                <a:t>được</a:t>
              </a:r>
              <a:r>
                <a:rPr lang="en-US" sz="3200" b="1" dirty="0">
                  <a:solidFill>
                    <a:schemeClr val="bg1"/>
                  </a:solidFill>
                  <a:latin typeface="Cambria" panose="02040503050406030204" pitchFamily="18" charset="0"/>
                  <a:cs typeface="Arial" panose="020B0604020202020204" pitchFamily="34" charset="0"/>
                </a:rPr>
                <a:t> </a:t>
              </a:r>
              <a:r>
                <a:rPr lang="en-US" sz="3200" b="1" dirty="0" err="1">
                  <a:solidFill>
                    <a:schemeClr val="bg1"/>
                  </a:solidFill>
                  <a:latin typeface="Cambria" panose="02040503050406030204" pitchFamily="18" charset="0"/>
                  <a:cs typeface="Arial" panose="020B0604020202020204" pitchFamily="34" charset="0"/>
                </a:rPr>
                <a:t>sơn</a:t>
              </a:r>
              <a:r>
                <a:rPr lang="en-US" sz="3200" b="1" dirty="0">
                  <a:solidFill>
                    <a:schemeClr val="bg1"/>
                  </a:solidFill>
                  <a:latin typeface="Cambria" panose="02040503050406030204" pitchFamily="18" charset="0"/>
                  <a:cs typeface="Arial" panose="020B0604020202020204" pitchFamily="34" charset="0"/>
                </a:rPr>
                <a:t> </a:t>
              </a:r>
              <a:r>
                <a:rPr lang="en-US" sz="3200" b="1" dirty="0" err="1">
                  <a:solidFill>
                    <a:schemeClr val="bg1"/>
                  </a:solidFill>
                  <a:latin typeface="Cambria" panose="02040503050406030204" pitchFamily="18" charset="0"/>
                  <a:cs typeface="Arial" panose="020B0604020202020204" pitchFamily="34" charset="0"/>
                </a:rPr>
                <a:t>màu</a:t>
              </a:r>
              <a:r>
                <a:rPr lang="en-US" sz="3200" b="1" dirty="0">
                  <a:solidFill>
                    <a:schemeClr val="bg1"/>
                  </a:solidFill>
                  <a:latin typeface="Cambria" panose="02040503050406030204" pitchFamily="18" charset="0"/>
                  <a:cs typeface="Arial" panose="020B0604020202020204" pitchFamily="34" charset="0"/>
                </a:rPr>
                <a:t> </a:t>
              </a:r>
              <a:r>
                <a:rPr lang="en-US" sz="3200" b="1" dirty="0" err="1">
                  <a:solidFill>
                    <a:schemeClr val="bg1"/>
                  </a:solidFill>
                  <a:latin typeface="Cambria" panose="02040503050406030204" pitchFamily="18" charset="0"/>
                  <a:cs typeface="Arial" panose="020B0604020202020204" pitchFamily="34" charset="0"/>
                </a:rPr>
                <a:t>đỏ</a:t>
              </a:r>
              <a:endParaRPr lang="en-US" sz="3200" b="1" dirty="0">
                <a:solidFill>
                  <a:schemeClr val="bg1"/>
                </a:solidFill>
                <a:latin typeface="Cambria" panose="02040503050406030204" pitchFamily="18" charset="0"/>
                <a:cs typeface="Arial" panose="020B0604020202020204" pitchFamily="34" charset="0"/>
              </a:endParaRPr>
            </a:p>
          </p:txBody>
        </p:sp>
      </p:grpSp>
      <p:pic>
        <p:nvPicPr>
          <p:cNvPr id="2" name="Picture 1">
            <a:extLst>
              <a:ext uri="{FF2B5EF4-FFF2-40B4-BE49-F238E27FC236}">
                <a16:creationId xmlns:a16="http://schemas.microsoft.com/office/drawing/2014/main" id="{8C71C2F2-E28F-566D-4D72-C20A5336A500}"/>
              </a:ext>
            </a:extLst>
          </p:cNvPr>
          <p:cNvPicPr>
            <a:picLocks noChangeAspect="1"/>
          </p:cNvPicPr>
          <p:nvPr/>
        </p:nvPicPr>
        <p:blipFill>
          <a:blip r:embed="rId5"/>
          <a:stretch>
            <a:fillRect/>
          </a:stretch>
        </p:blipFill>
        <p:spPr>
          <a:xfrm>
            <a:off x="1176440" y="502173"/>
            <a:ext cx="1347333" cy="1603387"/>
          </a:xfrm>
          <a:prstGeom prst="rect">
            <a:avLst/>
          </a:prstGeom>
        </p:spPr>
      </p:pic>
    </p:spTree>
    <p:custDataLst>
      <p:tags r:id="rId1"/>
    </p:custDataLst>
    <p:extLst>
      <p:ext uri="{BB962C8B-B14F-4D97-AF65-F5344CB8AC3E}">
        <p14:creationId xmlns:p14="http://schemas.microsoft.com/office/powerpoint/2010/main" val="19206741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9AC2B9-BF77-7B11-EA24-6177DD68D433}"/>
              </a:ext>
            </a:extLst>
          </p:cNvPr>
          <p:cNvPicPr>
            <a:picLocks noChangeAspect="1"/>
          </p:cNvPicPr>
          <p:nvPr/>
        </p:nvPicPr>
        <p:blipFill rotWithShape="1">
          <a:blip r:embed="rId5"/>
          <a:srcRect l="45773" t="31070" r="24354" b="33907"/>
          <a:stretch/>
        </p:blipFill>
        <p:spPr>
          <a:xfrm>
            <a:off x="7321736" y="1457895"/>
            <a:ext cx="4080838" cy="2691104"/>
          </a:xfrm>
          <a:prstGeom prst="rect">
            <a:avLst/>
          </a:prstGeom>
        </p:spPr>
      </p:pic>
      <p:grpSp>
        <p:nvGrpSpPr>
          <p:cNvPr id="6" name="Group 5">
            <a:extLst>
              <a:ext uri="{FF2B5EF4-FFF2-40B4-BE49-F238E27FC236}">
                <a16:creationId xmlns:a16="http://schemas.microsoft.com/office/drawing/2014/main" id="{A834B004-2ED2-72D1-1941-6381022CFA73}"/>
              </a:ext>
            </a:extLst>
          </p:cNvPr>
          <p:cNvGrpSpPr/>
          <p:nvPr/>
        </p:nvGrpSpPr>
        <p:grpSpPr>
          <a:xfrm>
            <a:off x="2410282" y="479905"/>
            <a:ext cx="7672107" cy="1127809"/>
            <a:chOff x="2378637" y="919598"/>
            <a:chExt cx="7441502" cy="1127809"/>
          </a:xfrm>
        </p:grpSpPr>
        <p:sp>
          <p:nvSpPr>
            <p:cNvPr id="7" name="Rectangle: Rounded Corners 6">
              <a:extLst>
                <a:ext uri="{FF2B5EF4-FFF2-40B4-BE49-F238E27FC236}">
                  <a16:creationId xmlns:a16="http://schemas.microsoft.com/office/drawing/2014/main" id="{6A7AE4A1-0E16-EA33-4DB4-F7E426AA69B9}"/>
                </a:ext>
              </a:extLst>
            </p:cNvPr>
            <p:cNvSpPr/>
            <p:nvPr/>
          </p:nvSpPr>
          <p:spPr>
            <a:xfrm>
              <a:off x="2430609" y="919598"/>
              <a:ext cx="7337559" cy="1127809"/>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8" name="TextBox 7">
              <a:extLst>
                <a:ext uri="{FF2B5EF4-FFF2-40B4-BE49-F238E27FC236}">
                  <a16:creationId xmlns:a16="http://schemas.microsoft.com/office/drawing/2014/main" id="{A78BF224-E884-587C-283E-024565E54678}"/>
                </a:ext>
              </a:extLst>
            </p:cNvPr>
            <p:cNvSpPr txBox="1"/>
            <p:nvPr/>
          </p:nvSpPr>
          <p:spPr>
            <a:xfrm>
              <a:off x="2378637" y="927797"/>
              <a:ext cx="7441502" cy="984885"/>
            </a:xfrm>
            <a:prstGeom prst="rect">
              <a:avLst/>
            </a:prstGeom>
            <a:noFill/>
          </p:spPr>
          <p:txBody>
            <a:bodyPr wrap="square" rtlCol="0">
              <a:spAutoFit/>
            </a:bodyPr>
            <a:lstStyle/>
            <a:p>
              <a:pPr algn="ctr"/>
              <a:r>
                <a:rPr lang="en-US" sz="2900" b="1" dirty="0" err="1">
                  <a:latin typeface="Cambria" panose="02040503050406030204" pitchFamily="18" charset="0"/>
                  <a:cs typeface="Arial" panose="020B0604020202020204" pitchFamily="34" charset="0"/>
                </a:rPr>
                <a:t>Một</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chiếc</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khung</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sắt</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có</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dạng</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khối</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hộp</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chữ</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nhật</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có</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các</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cạnh</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được</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sơn</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màu</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như</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hình</a:t>
              </a:r>
              <a:r>
                <a:rPr lang="en-US" sz="2900" b="1" dirty="0">
                  <a:latin typeface="Cambria" panose="02040503050406030204" pitchFamily="18" charset="0"/>
                  <a:cs typeface="Arial" panose="020B0604020202020204" pitchFamily="34" charset="0"/>
                </a:rPr>
                <a:t> </a:t>
              </a:r>
              <a:r>
                <a:rPr lang="en-US" sz="2900" b="1" dirty="0" err="1">
                  <a:latin typeface="Cambria" panose="02040503050406030204" pitchFamily="18" charset="0"/>
                  <a:cs typeface="Arial" panose="020B0604020202020204" pitchFamily="34" charset="0"/>
                </a:rPr>
                <a:t>vẽ</a:t>
              </a:r>
              <a:r>
                <a:rPr lang="en-US" sz="2900" b="1" dirty="0">
                  <a:latin typeface="Cambria" panose="02040503050406030204" pitchFamily="18" charset="0"/>
                  <a:cs typeface="Arial" panose="020B0604020202020204" pitchFamily="34" charset="0"/>
                </a:rPr>
                <a:t>.</a:t>
              </a:r>
            </a:p>
          </p:txBody>
        </p:sp>
      </p:grpSp>
      <p:sp>
        <p:nvSpPr>
          <p:cNvPr id="9" name="TextBox 8">
            <a:extLst>
              <a:ext uri="{FF2B5EF4-FFF2-40B4-BE49-F238E27FC236}">
                <a16:creationId xmlns:a16="http://schemas.microsoft.com/office/drawing/2014/main" id="{5F1C48F0-E66A-FD98-D4CB-DD40FB64B022}"/>
              </a:ext>
            </a:extLst>
          </p:cNvPr>
          <p:cNvSpPr txBox="1"/>
          <p:nvPr/>
        </p:nvSpPr>
        <p:spPr>
          <a:xfrm>
            <a:off x="1101213" y="1783304"/>
            <a:ext cx="5112774" cy="561757"/>
          </a:xfrm>
          <a:prstGeom prst="rect">
            <a:avLst/>
          </a:prstGeom>
          <a:noFill/>
        </p:spPr>
        <p:txBody>
          <a:bodyPr wrap="square">
            <a:spAutoFit/>
          </a:bodyPr>
          <a:lstStyle/>
          <a:p>
            <a:pPr marR="0" algn="just">
              <a:lnSpc>
                <a:spcPct val="120000"/>
              </a:lnSpc>
              <a:spcBef>
                <a:spcPts val="0"/>
              </a:spcBef>
              <a:spcAft>
                <a:spcPts val="0"/>
              </a:spcAft>
            </a:pPr>
            <a:r>
              <a:rPr lang="en-US" sz="2800" b="1" i="1" dirty="0">
                <a:solidFill>
                  <a:srgbClr val="236D89"/>
                </a:solidFill>
                <a:latin typeface="Cambria" panose="02040503050406030204" pitchFamily="18" charset="0"/>
              </a:rPr>
              <a:t>b) </a:t>
            </a:r>
            <a:r>
              <a:rPr lang="en-US" sz="2800" b="1" i="1" dirty="0" err="1">
                <a:solidFill>
                  <a:srgbClr val="236D89"/>
                </a:solidFill>
                <a:latin typeface="Cambria" panose="02040503050406030204" pitchFamily="18" charset="0"/>
              </a:rPr>
              <a:t>Chọn</a:t>
            </a:r>
            <a:r>
              <a:rPr lang="en-US" sz="2800" b="1" i="1" dirty="0">
                <a:solidFill>
                  <a:srgbClr val="236D89"/>
                </a:solidFill>
                <a:latin typeface="Cambria" panose="02040503050406030204" pitchFamily="18" charset="0"/>
              </a:rPr>
              <a:t> </a:t>
            </a:r>
            <a:r>
              <a:rPr lang="en-US" sz="2800" b="1" i="1" dirty="0" err="1">
                <a:solidFill>
                  <a:srgbClr val="236D89"/>
                </a:solidFill>
                <a:latin typeface="Cambria" panose="02040503050406030204" pitchFamily="18" charset="0"/>
              </a:rPr>
              <a:t>câu</a:t>
            </a:r>
            <a:r>
              <a:rPr lang="en-US" sz="2800" b="1" i="1" dirty="0">
                <a:solidFill>
                  <a:srgbClr val="236D89"/>
                </a:solidFill>
                <a:latin typeface="Cambria" panose="02040503050406030204" pitchFamily="18" charset="0"/>
              </a:rPr>
              <a:t> </a:t>
            </a:r>
            <a:r>
              <a:rPr lang="en-US" sz="2800" b="1" i="1" dirty="0" err="1">
                <a:solidFill>
                  <a:srgbClr val="236D89"/>
                </a:solidFill>
                <a:latin typeface="Cambria" panose="02040503050406030204" pitchFamily="18" charset="0"/>
              </a:rPr>
              <a:t>trả</a:t>
            </a:r>
            <a:r>
              <a:rPr lang="en-US" sz="2800" b="1" i="1" dirty="0">
                <a:solidFill>
                  <a:srgbClr val="236D89"/>
                </a:solidFill>
                <a:latin typeface="Cambria" panose="02040503050406030204" pitchFamily="18" charset="0"/>
              </a:rPr>
              <a:t> </a:t>
            </a:r>
            <a:r>
              <a:rPr lang="en-US" sz="2800" b="1" i="1" dirty="0" err="1">
                <a:solidFill>
                  <a:srgbClr val="236D89"/>
                </a:solidFill>
                <a:latin typeface="Cambria" panose="02040503050406030204" pitchFamily="18" charset="0"/>
              </a:rPr>
              <a:t>lời</a:t>
            </a:r>
            <a:r>
              <a:rPr lang="en-US" sz="2800" b="1" i="1" dirty="0">
                <a:solidFill>
                  <a:srgbClr val="236D89"/>
                </a:solidFill>
                <a:latin typeface="Cambria" panose="02040503050406030204" pitchFamily="18" charset="0"/>
              </a:rPr>
              <a:t> </a:t>
            </a:r>
            <a:r>
              <a:rPr lang="en-US" sz="2800" b="1" i="1" dirty="0" err="1">
                <a:solidFill>
                  <a:srgbClr val="236D89"/>
                </a:solidFill>
                <a:latin typeface="Cambria" panose="02040503050406030204" pitchFamily="18" charset="0"/>
              </a:rPr>
              <a:t>đúng</a:t>
            </a:r>
            <a:endParaRPr lang="en-US" sz="2800" i="1" dirty="0">
              <a:solidFill>
                <a:srgbClr val="236D89"/>
              </a:solidFill>
              <a:latin typeface="Cambria" panose="02040503050406030204" pitchFamily="18" charset="0"/>
            </a:endParaRPr>
          </a:p>
        </p:txBody>
      </p:sp>
      <p:sp>
        <p:nvSpPr>
          <p:cNvPr id="10" name="TextBox 9">
            <a:extLst>
              <a:ext uri="{FF2B5EF4-FFF2-40B4-BE49-F238E27FC236}">
                <a16:creationId xmlns:a16="http://schemas.microsoft.com/office/drawing/2014/main" id="{D7223094-DFD4-5F01-740D-C59A748A22AC}"/>
              </a:ext>
            </a:extLst>
          </p:cNvPr>
          <p:cNvSpPr txBox="1"/>
          <p:nvPr/>
        </p:nvSpPr>
        <p:spPr>
          <a:xfrm>
            <a:off x="1140730" y="2345061"/>
            <a:ext cx="6202462" cy="1595886"/>
          </a:xfrm>
          <a:prstGeom prst="rect">
            <a:avLst/>
          </a:prstGeom>
          <a:noFill/>
        </p:spPr>
        <p:txBody>
          <a:bodyPr wrap="square">
            <a:spAutoFit/>
          </a:bodyPr>
          <a:lstStyle/>
          <a:p>
            <a:pPr marR="0" algn="just">
              <a:lnSpc>
                <a:spcPct val="120000"/>
              </a:lnSpc>
              <a:spcBef>
                <a:spcPts val="0"/>
              </a:spcBef>
              <a:spcAft>
                <a:spcPts val="0"/>
              </a:spcAft>
            </a:pPr>
            <a:r>
              <a:rPr lang="en-US" sz="2800" b="1" dirty="0" err="1">
                <a:latin typeface="Cambria" panose="02040503050406030204" pitchFamily="18" charset="0"/>
              </a:rPr>
              <a:t>Người</a:t>
            </a:r>
            <a:r>
              <a:rPr lang="en-US" sz="2800" b="1" dirty="0">
                <a:latin typeface="Cambria" panose="02040503050406030204" pitchFamily="18" charset="0"/>
              </a:rPr>
              <a:t> ta </a:t>
            </a:r>
            <a:r>
              <a:rPr lang="en-US" sz="2800" b="1" dirty="0" err="1">
                <a:latin typeface="Cambria" panose="02040503050406030204" pitchFamily="18" charset="0"/>
              </a:rPr>
              <a:t>lắp</a:t>
            </a:r>
            <a:r>
              <a:rPr lang="en-US" sz="2800" b="1" dirty="0">
                <a:latin typeface="Cambria" panose="02040503050406030204" pitchFamily="18" charset="0"/>
              </a:rPr>
              <a:t> </a:t>
            </a:r>
            <a:r>
              <a:rPr lang="en-US" sz="2800" b="1" dirty="0" err="1">
                <a:latin typeface="Cambria" panose="02040503050406030204" pitchFamily="18" charset="0"/>
              </a:rPr>
              <a:t>một</a:t>
            </a:r>
            <a:r>
              <a:rPr lang="en-US" sz="2800" b="1" dirty="0">
                <a:latin typeface="Cambria" panose="02040503050406030204" pitchFamily="18" charset="0"/>
              </a:rPr>
              <a:t> </a:t>
            </a:r>
            <a:r>
              <a:rPr lang="en-US" sz="2800" b="1" dirty="0" err="1">
                <a:latin typeface="Cambria" panose="02040503050406030204" pitchFamily="18" charset="0"/>
              </a:rPr>
              <a:t>tấm</a:t>
            </a:r>
            <a:r>
              <a:rPr lang="en-US" sz="2800" b="1" dirty="0">
                <a:latin typeface="Cambria" panose="02040503050406030204" pitchFamily="18" charset="0"/>
              </a:rPr>
              <a:t> </a:t>
            </a:r>
            <a:r>
              <a:rPr lang="en-US" sz="2800" b="1" dirty="0" err="1">
                <a:latin typeface="Cambria" panose="02040503050406030204" pitchFamily="18" charset="0"/>
              </a:rPr>
              <a:t>gỗ</a:t>
            </a:r>
            <a:r>
              <a:rPr lang="en-US" sz="2800" b="1" dirty="0">
                <a:latin typeface="Cambria" panose="02040503050406030204" pitchFamily="18" charset="0"/>
              </a:rPr>
              <a:t> </a:t>
            </a:r>
            <a:r>
              <a:rPr lang="en-US" sz="2800" b="1" dirty="0" err="1">
                <a:latin typeface="Cambria" panose="02040503050406030204" pitchFamily="18" charset="0"/>
              </a:rPr>
              <a:t>vừa</a:t>
            </a:r>
            <a:r>
              <a:rPr lang="en-US" sz="2800" b="1" dirty="0">
                <a:latin typeface="Cambria" panose="02040503050406030204" pitchFamily="18" charset="0"/>
              </a:rPr>
              <a:t> </a:t>
            </a:r>
            <a:r>
              <a:rPr lang="en-US" sz="2800" b="1" dirty="0" err="1">
                <a:latin typeface="Cambria" panose="02040503050406030204" pitchFamily="18" charset="0"/>
              </a:rPr>
              <a:t>khít</a:t>
            </a:r>
            <a:r>
              <a:rPr lang="en-US" sz="2800" b="1" dirty="0">
                <a:latin typeface="Cambria" panose="02040503050406030204" pitchFamily="18" charset="0"/>
              </a:rPr>
              <a:t> </a:t>
            </a:r>
            <a:r>
              <a:rPr lang="en-US" sz="2800" b="1" dirty="0" err="1">
                <a:latin typeface="Cambria" panose="02040503050406030204" pitchFamily="18" charset="0"/>
              </a:rPr>
              <a:t>vào</a:t>
            </a:r>
            <a:r>
              <a:rPr lang="en-US" sz="2800" b="1" dirty="0">
                <a:latin typeface="Cambria" panose="02040503050406030204" pitchFamily="18" charset="0"/>
              </a:rPr>
              <a:t> </a:t>
            </a:r>
            <a:r>
              <a:rPr lang="en-US" sz="2800" b="1" dirty="0" err="1">
                <a:latin typeface="Cambria" panose="02040503050406030204" pitchFamily="18" charset="0"/>
              </a:rPr>
              <a:t>mặt</a:t>
            </a:r>
            <a:r>
              <a:rPr lang="en-US" sz="2800" b="1" dirty="0">
                <a:latin typeface="Cambria" panose="02040503050406030204" pitchFamily="18" charset="0"/>
              </a:rPr>
              <a:t> </a:t>
            </a:r>
            <a:r>
              <a:rPr lang="en-US" sz="2800" b="1" dirty="0" err="1">
                <a:latin typeface="Cambria" panose="02040503050406030204" pitchFamily="18" charset="0"/>
              </a:rPr>
              <a:t>trước</a:t>
            </a:r>
            <a:r>
              <a:rPr lang="en-US" sz="2800" b="1" dirty="0">
                <a:latin typeface="Cambria" panose="02040503050406030204" pitchFamily="18" charset="0"/>
              </a:rPr>
              <a:t> </a:t>
            </a:r>
            <a:r>
              <a:rPr lang="en-US" sz="2800" b="1" dirty="0" err="1">
                <a:latin typeface="Cambria" panose="02040503050406030204" pitchFamily="18" charset="0"/>
              </a:rPr>
              <a:t>của</a:t>
            </a:r>
            <a:r>
              <a:rPr lang="en-US" sz="2800" b="1" dirty="0">
                <a:latin typeface="Cambria" panose="02040503050406030204" pitchFamily="18" charset="0"/>
              </a:rPr>
              <a:t> </a:t>
            </a:r>
            <a:r>
              <a:rPr lang="en-US" sz="2800" b="1" dirty="0" err="1">
                <a:latin typeface="Cambria" panose="02040503050406030204" pitchFamily="18" charset="0"/>
              </a:rPr>
              <a:t>chiếc</a:t>
            </a:r>
            <a:r>
              <a:rPr lang="en-US" sz="2800" b="1" dirty="0">
                <a:latin typeface="Cambria" panose="02040503050406030204" pitchFamily="18" charset="0"/>
              </a:rPr>
              <a:t> </a:t>
            </a:r>
            <a:r>
              <a:rPr lang="en-US" sz="2800" b="1" dirty="0" err="1">
                <a:latin typeface="Cambria" panose="02040503050406030204" pitchFamily="18" charset="0"/>
              </a:rPr>
              <a:t>khung</a:t>
            </a:r>
            <a:r>
              <a:rPr lang="en-US" sz="2800" b="1" dirty="0">
                <a:latin typeface="Cambria" panose="02040503050406030204" pitchFamily="18" charset="0"/>
              </a:rPr>
              <a:t> </a:t>
            </a:r>
            <a:r>
              <a:rPr lang="en-US" sz="2800" b="1" dirty="0" err="1">
                <a:latin typeface="Cambria" panose="02040503050406030204" pitchFamily="18" charset="0"/>
              </a:rPr>
              <a:t>sắt</a:t>
            </a:r>
            <a:r>
              <a:rPr lang="en-US" sz="2800" b="1" dirty="0">
                <a:latin typeface="Cambria" panose="02040503050406030204" pitchFamily="18" charset="0"/>
              </a:rPr>
              <a:t> </a:t>
            </a:r>
            <a:r>
              <a:rPr lang="en-US" sz="2800" b="1" dirty="0" err="1">
                <a:latin typeface="Cambria" panose="02040503050406030204" pitchFamily="18" charset="0"/>
              </a:rPr>
              <a:t>đó</a:t>
            </a:r>
            <a:r>
              <a:rPr lang="en-US" sz="2800" b="1" dirty="0">
                <a:latin typeface="Cambria" panose="02040503050406030204" pitchFamily="18" charset="0"/>
              </a:rPr>
              <a:t>. </a:t>
            </a:r>
            <a:r>
              <a:rPr lang="en-US" sz="2800" b="1" dirty="0" err="1">
                <a:latin typeface="Cambria" panose="02040503050406030204" pitchFamily="18" charset="0"/>
              </a:rPr>
              <a:t>Miếng</a:t>
            </a:r>
            <a:r>
              <a:rPr lang="en-US" sz="2800" b="1" dirty="0">
                <a:latin typeface="Cambria" panose="02040503050406030204" pitchFamily="18" charset="0"/>
              </a:rPr>
              <a:t> </a:t>
            </a:r>
            <a:r>
              <a:rPr lang="en-US" sz="2800" b="1" dirty="0" err="1">
                <a:latin typeface="Cambria" panose="02040503050406030204" pitchFamily="18" charset="0"/>
              </a:rPr>
              <a:t>gỗ</a:t>
            </a:r>
            <a:r>
              <a:rPr lang="en-US" sz="2800" b="1" dirty="0">
                <a:latin typeface="Cambria" panose="02040503050406030204" pitchFamily="18" charset="0"/>
              </a:rPr>
              <a:t> </a:t>
            </a:r>
            <a:r>
              <a:rPr lang="en-US" sz="2800" b="1" dirty="0" err="1">
                <a:latin typeface="Cambria" panose="02040503050406030204" pitchFamily="18" charset="0"/>
              </a:rPr>
              <a:t>cần</a:t>
            </a:r>
            <a:r>
              <a:rPr lang="en-US" sz="2800" b="1" dirty="0">
                <a:latin typeface="Cambria" panose="02040503050406030204" pitchFamily="18" charset="0"/>
              </a:rPr>
              <a:t> </a:t>
            </a:r>
            <a:r>
              <a:rPr lang="en-US" sz="2800" b="1" dirty="0" err="1">
                <a:latin typeface="Cambria" panose="02040503050406030204" pitchFamily="18" charset="0"/>
              </a:rPr>
              <a:t>lắp</a:t>
            </a:r>
            <a:r>
              <a:rPr lang="en-US" sz="2800" b="1" dirty="0">
                <a:latin typeface="Cambria" panose="02040503050406030204" pitchFamily="18" charset="0"/>
              </a:rPr>
              <a:t> </a:t>
            </a:r>
            <a:r>
              <a:rPr lang="en-US" sz="2800" b="1" dirty="0" err="1">
                <a:latin typeface="Cambria" panose="02040503050406030204" pitchFamily="18" charset="0"/>
              </a:rPr>
              <a:t>có</a:t>
            </a:r>
            <a:r>
              <a:rPr lang="en-US" sz="2800" b="1" dirty="0">
                <a:latin typeface="Cambria" panose="02040503050406030204" pitchFamily="18" charset="0"/>
              </a:rPr>
              <a:t> </a:t>
            </a:r>
            <a:r>
              <a:rPr lang="en-US" sz="2800" b="1" dirty="0" err="1">
                <a:latin typeface="Cambria" panose="02040503050406030204" pitchFamily="18" charset="0"/>
              </a:rPr>
              <a:t>dạng</a:t>
            </a:r>
            <a:r>
              <a:rPr lang="en-US" sz="2800" b="1" dirty="0">
                <a:latin typeface="Cambria" panose="02040503050406030204" pitchFamily="18" charset="0"/>
              </a:rPr>
              <a:t> </a:t>
            </a:r>
            <a:r>
              <a:rPr lang="en-US" sz="2800" b="1" dirty="0" err="1">
                <a:latin typeface="Cambria" panose="02040503050406030204" pitchFamily="18" charset="0"/>
              </a:rPr>
              <a:t>hình</a:t>
            </a:r>
            <a:r>
              <a:rPr lang="en-US" sz="2800" b="1" dirty="0">
                <a:latin typeface="Cambria" panose="02040503050406030204" pitchFamily="18" charset="0"/>
              </a:rPr>
              <a:t> </a:t>
            </a:r>
            <a:r>
              <a:rPr lang="en-US" sz="2800" b="1" dirty="0" err="1">
                <a:latin typeface="Cambria" panose="02040503050406030204" pitchFamily="18" charset="0"/>
              </a:rPr>
              <a:t>gì</a:t>
            </a:r>
            <a:r>
              <a:rPr lang="en-US" sz="2800" b="1" dirty="0">
                <a:latin typeface="Cambria" panose="02040503050406030204" pitchFamily="18" charset="0"/>
              </a:rPr>
              <a:t>?</a:t>
            </a:r>
            <a:endParaRPr lang="en-US" sz="2800" dirty="0">
              <a:latin typeface="Cambria" panose="02040503050406030204" pitchFamily="18" charset="0"/>
            </a:endParaRPr>
          </a:p>
        </p:txBody>
      </p:sp>
      <p:grpSp>
        <p:nvGrpSpPr>
          <p:cNvPr id="12" name="Group 11">
            <a:extLst>
              <a:ext uri="{FF2B5EF4-FFF2-40B4-BE49-F238E27FC236}">
                <a16:creationId xmlns:a16="http://schemas.microsoft.com/office/drawing/2014/main" id="{2643AB7B-BB7A-6E68-9434-45F568F8CAC0}"/>
              </a:ext>
            </a:extLst>
          </p:cNvPr>
          <p:cNvGrpSpPr/>
          <p:nvPr/>
        </p:nvGrpSpPr>
        <p:grpSpPr>
          <a:xfrm>
            <a:off x="6522881" y="4416890"/>
            <a:ext cx="3258837" cy="644254"/>
            <a:chOff x="6830721" y="2864057"/>
            <a:chExt cx="4537107" cy="1129886"/>
          </a:xfrm>
        </p:grpSpPr>
        <p:sp>
          <p:nvSpPr>
            <p:cNvPr id="13" name="Rectangle: Rounded Corners 12">
              <a:extLst>
                <a:ext uri="{FF2B5EF4-FFF2-40B4-BE49-F238E27FC236}">
                  <a16:creationId xmlns:a16="http://schemas.microsoft.com/office/drawing/2014/main" id="{E2E8A02B-7FE3-D7C8-B152-7A4080F52779}"/>
                </a:ext>
              </a:extLst>
            </p:cNvPr>
            <p:cNvSpPr/>
            <p:nvPr/>
          </p:nvSpPr>
          <p:spPr>
            <a:xfrm>
              <a:off x="6830721" y="2864057"/>
              <a:ext cx="4537107" cy="1129886"/>
            </a:xfrm>
            <a:prstGeom prst="roundRect">
              <a:avLst>
                <a:gd name="adj" fmla="val 13859"/>
              </a:avLst>
            </a:prstGeom>
            <a:solidFill>
              <a:srgbClr val="E6F5D7"/>
            </a:solidFill>
            <a:ln w="38100">
              <a:solidFill>
                <a:srgbClr val="FBA40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 name="TextBox 13">
              <a:extLst>
                <a:ext uri="{FF2B5EF4-FFF2-40B4-BE49-F238E27FC236}">
                  <a16:creationId xmlns:a16="http://schemas.microsoft.com/office/drawing/2014/main" id="{0718DC9F-3F83-BDBD-F71A-294017DDEAD1}"/>
                </a:ext>
              </a:extLst>
            </p:cNvPr>
            <p:cNvSpPr txBox="1"/>
            <p:nvPr/>
          </p:nvSpPr>
          <p:spPr>
            <a:xfrm>
              <a:off x="7223858" y="2880632"/>
              <a:ext cx="3957595" cy="1025572"/>
            </a:xfrm>
            <a:prstGeom prst="rect">
              <a:avLst/>
            </a:prstGeom>
            <a:noFill/>
          </p:spPr>
          <p:txBody>
            <a:bodyPr wrap="square" rtlCol="0">
              <a:spAutoFit/>
            </a:bodyPr>
            <a:lstStyle/>
            <a:p>
              <a:r>
                <a:rPr lang="en-US" sz="3200" b="1" dirty="0" err="1">
                  <a:latin typeface="Cambria" panose="02040503050406030204" pitchFamily="18" charset="0"/>
                </a:rPr>
                <a:t>Hình</a:t>
              </a:r>
              <a:r>
                <a:rPr lang="en-US" sz="3200" b="1" dirty="0">
                  <a:latin typeface="Cambria" panose="02040503050406030204" pitchFamily="18" charset="0"/>
                </a:rPr>
                <a:t> tam </a:t>
              </a:r>
              <a:r>
                <a:rPr lang="en-US" sz="3200" b="1" dirty="0" err="1">
                  <a:latin typeface="Cambria" panose="02040503050406030204" pitchFamily="18" charset="0"/>
                </a:rPr>
                <a:t>giác</a:t>
              </a:r>
              <a:endParaRPr lang="en-US" sz="3200" b="1" dirty="0">
                <a:latin typeface="Cambria" panose="02040503050406030204" pitchFamily="18" charset="0"/>
              </a:endParaRPr>
            </a:p>
          </p:txBody>
        </p:sp>
      </p:grpSp>
      <p:grpSp>
        <p:nvGrpSpPr>
          <p:cNvPr id="15" name="Group 14">
            <a:extLst>
              <a:ext uri="{FF2B5EF4-FFF2-40B4-BE49-F238E27FC236}">
                <a16:creationId xmlns:a16="http://schemas.microsoft.com/office/drawing/2014/main" id="{7DB13242-3E50-7055-EB44-7293E29550E4}"/>
              </a:ext>
            </a:extLst>
          </p:cNvPr>
          <p:cNvGrpSpPr/>
          <p:nvPr/>
        </p:nvGrpSpPr>
        <p:grpSpPr>
          <a:xfrm>
            <a:off x="1840601" y="4373278"/>
            <a:ext cx="3263763" cy="644252"/>
            <a:chOff x="1070413" y="2784419"/>
            <a:chExt cx="4543965" cy="1129887"/>
          </a:xfrm>
        </p:grpSpPr>
        <p:sp>
          <p:nvSpPr>
            <p:cNvPr id="16" name="Rectangle: Rounded Corners 15">
              <a:extLst>
                <a:ext uri="{FF2B5EF4-FFF2-40B4-BE49-F238E27FC236}">
                  <a16:creationId xmlns:a16="http://schemas.microsoft.com/office/drawing/2014/main" id="{CC5A7A77-3F05-C85E-7510-7F69DCAC1A1E}"/>
                </a:ext>
              </a:extLst>
            </p:cNvPr>
            <p:cNvSpPr/>
            <p:nvPr/>
          </p:nvSpPr>
          <p:spPr>
            <a:xfrm>
              <a:off x="1070413" y="2784419"/>
              <a:ext cx="4537107" cy="1129887"/>
            </a:xfrm>
            <a:prstGeom prst="roundRect">
              <a:avLst>
                <a:gd name="adj" fmla="val 13859"/>
              </a:avLst>
            </a:prstGeom>
            <a:solidFill>
              <a:srgbClr val="E6F5D7"/>
            </a:solidFill>
            <a:ln w="38100">
              <a:solidFill>
                <a:srgbClr val="EB1C2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7" name="TextBox 16">
              <a:extLst>
                <a:ext uri="{FF2B5EF4-FFF2-40B4-BE49-F238E27FC236}">
                  <a16:creationId xmlns:a16="http://schemas.microsoft.com/office/drawing/2014/main" id="{670A6428-519E-B508-86A1-55BC0F4BF5B5}"/>
                </a:ext>
              </a:extLst>
            </p:cNvPr>
            <p:cNvSpPr txBox="1"/>
            <p:nvPr/>
          </p:nvSpPr>
          <p:spPr>
            <a:xfrm>
              <a:off x="1863550" y="2790794"/>
              <a:ext cx="3750828" cy="1025576"/>
            </a:xfrm>
            <a:prstGeom prst="rect">
              <a:avLst/>
            </a:prstGeom>
            <a:noFill/>
          </p:spPr>
          <p:txBody>
            <a:bodyPr wrap="square" rtlCol="0">
              <a:spAutoFit/>
            </a:bodyPr>
            <a:lstStyle/>
            <a:p>
              <a:r>
                <a:rPr lang="en-US" sz="3200" b="1" dirty="0" err="1">
                  <a:latin typeface="Cambria" panose="02040503050406030204" pitchFamily="18" charset="0"/>
                </a:rPr>
                <a:t>Hình</a:t>
              </a:r>
              <a:r>
                <a:rPr lang="en-US" sz="3200" b="1" dirty="0">
                  <a:latin typeface="Cambria" panose="02040503050406030204" pitchFamily="18" charset="0"/>
                </a:rPr>
                <a:t> </a:t>
              </a:r>
              <a:r>
                <a:rPr lang="en-US" sz="3200" b="1" dirty="0" err="1">
                  <a:latin typeface="Cambria" panose="02040503050406030204" pitchFamily="18" charset="0"/>
                </a:rPr>
                <a:t>tròn</a:t>
              </a:r>
              <a:endParaRPr lang="en-US" sz="3200" b="1" dirty="0">
                <a:latin typeface="Cambria" panose="02040503050406030204" pitchFamily="18" charset="0"/>
              </a:endParaRPr>
            </a:p>
          </p:txBody>
        </p:sp>
      </p:grpSp>
      <p:grpSp>
        <p:nvGrpSpPr>
          <p:cNvPr id="18" name="Group 17">
            <a:extLst>
              <a:ext uri="{FF2B5EF4-FFF2-40B4-BE49-F238E27FC236}">
                <a16:creationId xmlns:a16="http://schemas.microsoft.com/office/drawing/2014/main" id="{2C368249-41B8-1B87-ABF5-B24EE49DA072}"/>
              </a:ext>
            </a:extLst>
          </p:cNvPr>
          <p:cNvGrpSpPr/>
          <p:nvPr/>
        </p:nvGrpSpPr>
        <p:grpSpPr>
          <a:xfrm>
            <a:off x="4395112" y="5516358"/>
            <a:ext cx="3258837" cy="644254"/>
            <a:chOff x="981375" y="4872764"/>
            <a:chExt cx="4537107" cy="1129886"/>
          </a:xfrm>
        </p:grpSpPr>
        <p:sp>
          <p:nvSpPr>
            <p:cNvPr id="19" name="Rectangle: Rounded Corners 18">
              <a:extLst>
                <a:ext uri="{FF2B5EF4-FFF2-40B4-BE49-F238E27FC236}">
                  <a16:creationId xmlns:a16="http://schemas.microsoft.com/office/drawing/2014/main" id="{E38EEA61-1C38-AB0D-C9F6-094232CCC6FA}"/>
                </a:ext>
              </a:extLst>
            </p:cNvPr>
            <p:cNvSpPr/>
            <p:nvPr/>
          </p:nvSpPr>
          <p:spPr>
            <a:xfrm>
              <a:off x="981375" y="4872764"/>
              <a:ext cx="4537107" cy="1129886"/>
            </a:xfrm>
            <a:prstGeom prst="roundRect">
              <a:avLst>
                <a:gd name="adj" fmla="val 13859"/>
              </a:avLst>
            </a:prstGeom>
            <a:solidFill>
              <a:srgbClr val="E6F5D7"/>
            </a:solidFill>
            <a:ln w="38100">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0" name="TextBox 19">
              <a:extLst>
                <a:ext uri="{FF2B5EF4-FFF2-40B4-BE49-F238E27FC236}">
                  <a16:creationId xmlns:a16="http://schemas.microsoft.com/office/drawing/2014/main" id="{0F7688CE-7255-3DA2-5874-DEB85428FCF5}"/>
                </a:ext>
              </a:extLst>
            </p:cNvPr>
            <p:cNvSpPr txBox="1"/>
            <p:nvPr/>
          </p:nvSpPr>
          <p:spPr>
            <a:xfrm>
              <a:off x="1409632" y="4949254"/>
              <a:ext cx="4072664" cy="1025572"/>
            </a:xfrm>
            <a:prstGeom prst="rect">
              <a:avLst/>
            </a:prstGeom>
            <a:noFill/>
          </p:spPr>
          <p:txBody>
            <a:bodyPr wrap="square" rtlCol="0">
              <a:spAutoFit/>
            </a:bodyPr>
            <a:lstStyle/>
            <a:p>
              <a:r>
                <a:rPr lang="en-US" sz="3200" b="1" dirty="0" err="1">
                  <a:latin typeface="Cambria" panose="02040503050406030204" pitchFamily="18" charset="0"/>
                </a:rPr>
                <a:t>Hình</a:t>
              </a:r>
              <a:r>
                <a:rPr lang="en-US" sz="3200" b="1" dirty="0">
                  <a:latin typeface="Cambria" panose="02040503050406030204" pitchFamily="18" charset="0"/>
                </a:rPr>
                <a:t> </a:t>
              </a:r>
              <a:r>
                <a:rPr lang="en-US" sz="3200" b="1" dirty="0" err="1">
                  <a:latin typeface="Cambria" panose="02040503050406030204" pitchFamily="18" charset="0"/>
                </a:rPr>
                <a:t>chữ</a:t>
              </a:r>
              <a:r>
                <a:rPr lang="en-US" sz="3200" b="1" dirty="0">
                  <a:latin typeface="Cambria" panose="02040503050406030204" pitchFamily="18" charset="0"/>
                </a:rPr>
                <a:t> </a:t>
              </a:r>
              <a:r>
                <a:rPr lang="en-US" sz="3200" b="1" dirty="0" err="1">
                  <a:latin typeface="Cambria" panose="02040503050406030204" pitchFamily="18" charset="0"/>
                </a:rPr>
                <a:t>nhật</a:t>
              </a:r>
              <a:endParaRPr lang="en-US" sz="3200" b="1" dirty="0">
                <a:latin typeface="Cambria" panose="02040503050406030204" pitchFamily="18" charset="0"/>
              </a:endParaRPr>
            </a:p>
          </p:txBody>
        </p:sp>
      </p:grpSp>
      <p:pic>
        <p:nvPicPr>
          <p:cNvPr id="21" name="Picture 20">
            <a:extLst>
              <a:ext uri="{FF2B5EF4-FFF2-40B4-BE49-F238E27FC236}">
                <a16:creationId xmlns:a16="http://schemas.microsoft.com/office/drawing/2014/main" id="{CBF7D79A-11D1-9092-2E4E-00092F1BE5DB}"/>
              </a:ext>
            </a:extLst>
          </p:cNvPr>
          <p:cNvPicPr>
            <a:picLocks noChangeAspect="1"/>
          </p:cNvPicPr>
          <p:nvPr/>
        </p:nvPicPr>
        <p:blipFill rotWithShape="1">
          <a:blip r:embed="rId6">
            <a:extLst>
              <a:ext uri="{28A0092B-C50C-407E-A947-70E740481C1C}">
                <a14:useLocalDpi xmlns:a14="http://schemas.microsoft.com/office/drawing/2010/main" val="0"/>
              </a:ext>
            </a:extLst>
          </a:blip>
          <a:srcRect r="54458" b="72760"/>
          <a:stretch/>
        </p:blipFill>
        <p:spPr>
          <a:xfrm>
            <a:off x="1061425" y="4260866"/>
            <a:ext cx="1090985" cy="811554"/>
          </a:xfrm>
          <a:prstGeom prst="rect">
            <a:avLst/>
          </a:prstGeom>
        </p:spPr>
      </p:pic>
      <p:pic>
        <p:nvPicPr>
          <p:cNvPr id="22" name="Picture 21">
            <a:extLst>
              <a:ext uri="{FF2B5EF4-FFF2-40B4-BE49-F238E27FC236}">
                <a16:creationId xmlns:a16="http://schemas.microsoft.com/office/drawing/2014/main" id="{5C38A4CD-3415-3A0B-70E4-4AABDC0917E0}"/>
              </a:ext>
            </a:extLst>
          </p:cNvPr>
          <p:cNvPicPr>
            <a:picLocks noChangeAspect="1"/>
          </p:cNvPicPr>
          <p:nvPr/>
        </p:nvPicPr>
        <p:blipFill rotWithShape="1">
          <a:blip r:embed="rId7">
            <a:extLst>
              <a:ext uri="{28A0092B-C50C-407E-A947-70E740481C1C}">
                <a14:useLocalDpi xmlns:a14="http://schemas.microsoft.com/office/drawing/2010/main" val="0"/>
              </a:ext>
            </a:extLst>
          </a:blip>
          <a:srcRect l="7059" t="27697" r="64244" b="39386"/>
          <a:stretch/>
        </p:blipFill>
        <p:spPr>
          <a:xfrm>
            <a:off x="3904232" y="5272159"/>
            <a:ext cx="687458" cy="980683"/>
          </a:xfrm>
          <a:prstGeom prst="rect">
            <a:avLst/>
          </a:prstGeom>
        </p:spPr>
      </p:pic>
      <p:pic>
        <p:nvPicPr>
          <p:cNvPr id="23" name="Picture 22">
            <a:extLst>
              <a:ext uri="{FF2B5EF4-FFF2-40B4-BE49-F238E27FC236}">
                <a16:creationId xmlns:a16="http://schemas.microsoft.com/office/drawing/2014/main" id="{22AD6373-894C-5D78-2ACD-D36B827900B0}"/>
              </a:ext>
            </a:extLst>
          </p:cNvPr>
          <p:cNvPicPr>
            <a:picLocks noChangeAspect="1"/>
          </p:cNvPicPr>
          <p:nvPr/>
        </p:nvPicPr>
        <p:blipFill rotWithShape="1">
          <a:blip r:embed="rId7">
            <a:extLst>
              <a:ext uri="{28A0092B-C50C-407E-A947-70E740481C1C}">
                <a14:useLocalDpi xmlns:a14="http://schemas.microsoft.com/office/drawing/2010/main" val="0"/>
              </a:ext>
            </a:extLst>
          </a:blip>
          <a:srcRect l="44381" t="-111" r="10077" b="72871"/>
          <a:stretch/>
        </p:blipFill>
        <p:spPr>
          <a:xfrm>
            <a:off x="5573919" y="4302783"/>
            <a:ext cx="1090985" cy="811554"/>
          </a:xfrm>
          <a:prstGeom prst="rect">
            <a:avLst/>
          </a:prstGeom>
        </p:spPr>
      </p:pic>
      <p:pic>
        <p:nvPicPr>
          <p:cNvPr id="11" name="Picture 10">
            <a:extLst>
              <a:ext uri="{FF2B5EF4-FFF2-40B4-BE49-F238E27FC236}">
                <a16:creationId xmlns:a16="http://schemas.microsoft.com/office/drawing/2014/main" id="{B9CD898A-4A83-79DC-ED7D-694027D5921A}"/>
              </a:ext>
            </a:extLst>
          </p:cNvPr>
          <p:cNvPicPr>
            <a:picLocks noChangeAspect="1"/>
          </p:cNvPicPr>
          <p:nvPr/>
        </p:nvPicPr>
        <p:blipFill>
          <a:blip r:embed="rId8"/>
          <a:stretch>
            <a:fillRect/>
          </a:stretch>
        </p:blipFill>
        <p:spPr>
          <a:xfrm>
            <a:off x="1070118" y="421755"/>
            <a:ext cx="1347333" cy="1603387"/>
          </a:xfrm>
          <a:prstGeom prst="rect">
            <a:avLst/>
          </a:prstGeom>
        </p:spPr>
      </p:pic>
    </p:spTree>
    <p:custDataLst>
      <p:tags r:id="rId1"/>
    </p:custDataLst>
    <p:extLst>
      <p:ext uri="{BB962C8B-B14F-4D97-AF65-F5344CB8AC3E}">
        <p14:creationId xmlns:p14="http://schemas.microsoft.com/office/powerpoint/2010/main" val="41548072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6" presetClass="emph" presetSubtype="0" repeatCount="indefinite" fill="hold" nodeType="clickEffect">
                                  <p:stCondLst>
                                    <p:cond delay="0"/>
                                  </p:stCondLst>
                                  <p:childTnLst>
                                    <p:animEffect transition="out" filter="fade">
                                      <p:cBhvr>
                                        <p:cTn id="66" dur="500" tmFilter="0, 0; .2, .5; .8, .5; 1, 0"/>
                                        <p:tgtEl>
                                          <p:spTgt spid="22"/>
                                        </p:tgtEl>
                                      </p:cBhvr>
                                    </p:animEffect>
                                    <p:animScale>
                                      <p:cBhvr>
                                        <p:cTn id="67" dur="250" autoRev="1" fill="hold"/>
                                        <p:tgtEl>
                                          <p:spTgt spid="22"/>
                                        </p:tgtEl>
                                      </p:cBhvr>
                                      <p:by x="105000" y="105000"/>
                                    </p:animScale>
                                  </p:childTnLst>
                                  <p:subTnLst>
                                    <p:audio>
                                      <p:cMediaNode>
                                        <p:cTn display="0" masterRel="sameClick">
                                          <p:stCondLst>
                                            <p:cond evt="begin" delay="0">
                                              <p:tn val="65"/>
                                            </p:cond>
                                          </p:stCondLst>
                                          <p:endCondLst>
                                            <p:cond evt="onStopAudio" delay="0">
                                              <p:tgtEl>
                                                <p:sldTgt/>
                                              </p:tgtEl>
                                            </p:cond>
                                          </p:endCondLst>
                                        </p:cTn>
                                        <p:tgtEl>
                                          <p:sndTgt r:embed="rId4" name="applause.wav"/>
                                        </p:tgtEl>
                                      </p:cMediaNode>
                                    </p:audio>
                                  </p:subTnLst>
                                </p:cTn>
                              </p:par>
                              <p:par>
                                <p:cTn id="68" presetID="26" presetClass="emph" presetSubtype="0" repeatCount="indefinite" fill="hold" nodeType="withEffect">
                                  <p:stCondLst>
                                    <p:cond delay="0"/>
                                  </p:stCondLst>
                                  <p:childTnLst>
                                    <p:animEffect transition="out" filter="fade">
                                      <p:cBhvr>
                                        <p:cTn id="69" dur="500" tmFilter="0, 0; .2, .5; .8, .5; 1, 0"/>
                                        <p:tgtEl>
                                          <p:spTgt spid="18"/>
                                        </p:tgtEl>
                                      </p:cBhvr>
                                    </p:animEffect>
                                    <p:animScale>
                                      <p:cBhvr>
                                        <p:cTn id="7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5CFB71DB-AED7-26DF-61D1-6D6A4DD3AF5E}"/>
              </a:ext>
            </a:extLst>
          </p:cNvPr>
          <p:cNvSpPr/>
          <p:nvPr/>
        </p:nvSpPr>
        <p:spPr>
          <a:xfrm>
            <a:off x="1327334" y="2596529"/>
            <a:ext cx="5073465" cy="1909956"/>
          </a:xfrm>
          <a:prstGeom prst="roundRect">
            <a:avLst/>
          </a:prstGeom>
          <a:solidFill>
            <a:srgbClr val="F4DDFF"/>
          </a:solidFill>
          <a:ln w="381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grpSp>
        <p:nvGrpSpPr>
          <p:cNvPr id="5" name="Group 4">
            <a:extLst>
              <a:ext uri="{FF2B5EF4-FFF2-40B4-BE49-F238E27FC236}">
                <a16:creationId xmlns:a16="http://schemas.microsoft.com/office/drawing/2014/main" id="{E267FD81-FC93-2799-81BA-9EB02DEA5763}"/>
              </a:ext>
            </a:extLst>
          </p:cNvPr>
          <p:cNvGrpSpPr/>
          <p:nvPr/>
        </p:nvGrpSpPr>
        <p:grpSpPr>
          <a:xfrm>
            <a:off x="2331073" y="630376"/>
            <a:ext cx="1699749" cy="1015663"/>
            <a:chOff x="2430609" y="919598"/>
            <a:chExt cx="1648659" cy="1015663"/>
          </a:xfrm>
        </p:grpSpPr>
        <p:sp>
          <p:nvSpPr>
            <p:cNvPr id="6" name="Rectangle: Rounded Corners 5">
              <a:extLst>
                <a:ext uri="{FF2B5EF4-FFF2-40B4-BE49-F238E27FC236}">
                  <a16:creationId xmlns:a16="http://schemas.microsoft.com/office/drawing/2014/main" id="{C54221E1-758A-A582-BAFC-4D3A8DE2305C}"/>
                </a:ext>
              </a:extLst>
            </p:cNvPr>
            <p:cNvSpPr/>
            <p:nvPr/>
          </p:nvSpPr>
          <p:spPr>
            <a:xfrm>
              <a:off x="2430609" y="919598"/>
              <a:ext cx="1558159" cy="1015663"/>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7" name="TextBox 6">
              <a:extLst>
                <a:ext uri="{FF2B5EF4-FFF2-40B4-BE49-F238E27FC236}">
                  <a16:creationId xmlns:a16="http://schemas.microsoft.com/office/drawing/2014/main" id="{6BDDAB3A-834B-B4EF-53D5-F0A42233871B}"/>
                </a:ext>
              </a:extLst>
            </p:cNvPr>
            <p:cNvSpPr txBox="1"/>
            <p:nvPr/>
          </p:nvSpPr>
          <p:spPr>
            <a:xfrm>
              <a:off x="2641091" y="919598"/>
              <a:ext cx="1438177" cy="923330"/>
            </a:xfrm>
            <a:prstGeom prst="rect">
              <a:avLst/>
            </a:prstGeom>
            <a:noFill/>
          </p:spPr>
          <p:txBody>
            <a:bodyPr wrap="square" rtlCol="0">
              <a:spAutoFit/>
            </a:bodyPr>
            <a:lstStyle/>
            <a:p>
              <a:r>
                <a:rPr lang="en-US" sz="5400" b="1" dirty="0" err="1">
                  <a:latin typeface="Cambria" panose="02040503050406030204" pitchFamily="18" charset="0"/>
                  <a:cs typeface="Arial" panose="020B0604020202020204" pitchFamily="34" charset="0"/>
                </a:rPr>
                <a:t>Số</a:t>
              </a:r>
              <a:r>
                <a:rPr lang="en-US" sz="5400" b="1" dirty="0">
                  <a:latin typeface="Cambria" panose="02040503050406030204" pitchFamily="18" charset="0"/>
                  <a:cs typeface="Arial" panose="020B0604020202020204" pitchFamily="34" charset="0"/>
                </a:rPr>
                <a:t>?</a:t>
              </a:r>
            </a:p>
          </p:txBody>
        </p:sp>
      </p:grpSp>
      <p:sp>
        <p:nvSpPr>
          <p:cNvPr id="8" name="TextBox 7">
            <a:extLst>
              <a:ext uri="{FF2B5EF4-FFF2-40B4-BE49-F238E27FC236}">
                <a16:creationId xmlns:a16="http://schemas.microsoft.com/office/drawing/2014/main" id="{F89066E8-9C01-BBF0-109F-15405AAD3A92}"/>
              </a:ext>
            </a:extLst>
          </p:cNvPr>
          <p:cNvSpPr txBox="1"/>
          <p:nvPr/>
        </p:nvSpPr>
        <p:spPr>
          <a:xfrm>
            <a:off x="4415774" y="516261"/>
            <a:ext cx="6202462" cy="1595886"/>
          </a:xfrm>
          <a:prstGeom prst="rect">
            <a:avLst/>
          </a:prstGeom>
          <a:noFill/>
        </p:spPr>
        <p:txBody>
          <a:bodyPr wrap="square">
            <a:spAutoFit/>
          </a:bodyPr>
          <a:lstStyle/>
          <a:p>
            <a:pPr marR="0" algn="just">
              <a:lnSpc>
                <a:spcPct val="120000"/>
              </a:lnSpc>
              <a:spcBef>
                <a:spcPts val="0"/>
              </a:spcBef>
              <a:spcAft>
                <a:spcPts val="0"/>
              </a:spcAft>
            </a:pPr>
            <a:r>
              <a:rPr lang="en-US" sz="2800" b="1" dirty="0">
                <a:latin typeface="Cambria" panose="02040503050406030204" pitchFamily="18" charset="0"/>
              </a:rPr>
              <a:t>Ở </a:t>
            </a:r>
            <a:r>
              <a:rPr lang="en-US" sz="2800" b="1" dirty="0" err="1">
                <a:latin typeface="Cambria" panose="02040503050406030204" pitchFamily="18" charset="0"/>
              </a:rPr>
              <a:t>gần</a:t>
            </a:r>
            <a:r>
              <a:rPr lang="en-US" sz="2800" b="1" dirty="0">
                <a:latin typeface="Cambria" panose="02040503050406030204" pitchFamily="18" charset="0"/>
              </a:rPr>
              <a:t> </a:t>
            </a:r>
            <a:r>
              <a:rPr lang="en-US" sz="2800" b="1" dirty="0" err="1">
                <a:latin typeface="Cambria" panose="02040503050406030204" pitchFamily="18" charset="0"/>
              </a:rPr>
              <a:t>mỗi</a:t>
            </a:r>
            <a:r>
              <a:rPr lang="en-US" sz="2800" b="1" dirty="0">
                <a:latin typeface="Cambria" panose="02040503050406030204" pitchFamily="18" charset="0"/>
              </a:rPr>
              <a:t> </a:t>
            </a:r>
            <a:r>
              <a:rPr lang="en-US" sz="2800" b="1" dirty="0" err="1">
                <a:latin typeface="Cambria" panose="02040503050406030204" pitchFamily="18" charset="0"/>
              </a:rPr>
              <a:t>đỉnh</a:t>
            </a:r>
            <a:r>
              <a:rPr lang="en-US" sz="2800" b="1" dirty="0">
                <a:latin typeface="Cambria" panose="02040503050406030204" pitchFamily="18" charset="0"/>
              </a:rPr>
              <a:t> </a:t>
            </a:r>
            <a:r>
              <a:rPr lang="en-US" sz="2800" b="1" dirty="0" err="1">
                <a:latin typeface="Cambria" panose="02040503050406030204" pitchFamily="18" charset="0"/>
              </a:rPr>
              <a:t>của</a:t>
            </a:r>
            <a:r>
              <a:rPr lang="en-US" sz="2800" b="1" dirty="0">
                <a:latin typeface="Cambria" panose="02040503050406030204" pitchFamily="18" charset="0"/>
              </a:rPr>
              <a:t> </a:t>
            </a:r>
            <a:r>
              <a:rPr lang="en-US" sz="2800" b="1" dirty="0" err="1">
                <a:latin typeface="Cambria" panose="02040503050406030204" pitchFamily="18" charset="0"/>
              </a:rPr>
              <a:t>chiếc</a:t>
            </a:r>
            <a:r>
              <a:rPr lang="en-US" sz="2800" b="1" dirty="0">
                <a:latin typeface="Cambria" panose="02040503050406030204" pitchFamily="18" charset="0"/>
              </a:rPr>
              <a:t> </a:t>
            </a:r>
            <a:r>
              <a:rPr lang="en-US" sz="2800" b="1" dirty="0" err="1">
                <a:latin typeface="Cambria" panose="02040503050406030204" pitchFamily="18" charset="0"/>
              </a:rPr>
              <a:t>hộp</a:t>
            </a:r>
            <a:r>
              <a:rPr lang="en-US" sz="2800" b="1" dirty="0">
                <a:latin typeface="Cambria" panose="02040503050406030204" pitchFamily="18" charset="0"/>
              </a:rPr>
              <a:t> </a:t>
            </a:r>
            <a:r>
              <a:rPr lang="en-US" sz="2800" b="1" dirty="0" err="1">
                <a:latin typeface="Cambria" panose="02040503050406030204" pitchFamily="18" charset="0"/>
              </a:rPr>
              <a:t>gỗ</a:t>
            </a:r>
            <a:r>
              <a:rPr lang="en-US" sz="2800" b="1" dirty="0">
                <a:latin typeface="Cambria" panose="02040503050406030204" pitchFamily="18" charset="0"/>
              </a:rPr>
              <a:t> </a:t>
            </a:r>
            <a:r>
              <a:rPr lang="en-US" sz="2800" b="1" dirty="0" err="1">
                <a:latin typeface="Cambria" panose="02040503050406030204" pitchFamily="18" charset="0"/>
              </a:rPr>
              <a:t>dạng</a:t>
            </a:r>
            <a:r>
              <a:rPr lang="en-US" sz="2800" b="1" dirty="0">
                <a:latin typeface="Cambria" panose="02040503050406030204" pitchFamily="18" charset="0"/>
              </a:rPr>
              <a:t> </a:t>
            </a:r>
            <a:r>
              <a:rPr lang="en-US" sz="2800" b="1" dirty="0" err="1">
                <a:latin typeface="Cambria" panose="02040503050406030204" pitchFamily="18" charset="0"/>
              </a:rPr>
              <a:t>khối</a:t>
            </a:r>
            <a:r>
              <a:rPr lang="en-US" sz="2800" b="1" dirty="0">
                <a:latin typeface="Cambria" panose="02040503050406030204" pitchFamily="18" charset="0"/>
              </a:rPr>
              <a:t> </a:t>
            </a:r>
            <a:r>
              <a:rPr lang="en-US" sz="2800" b="1" dirty="0" err="1">
                <a:latin typeface="Cambria" panose="02040503050406030204" pitchFamily="18" charset="0"/>
              </a:rPr>
              <a:t>lập</a:t>
            </a:r>
            <a:r>
              <a:rPr lang="en-US" sz="2800" b="1" dirty="0">
                <a:latin typeface="Cambria" panose="02040503050406030204" pitchFamily="18" charset="0"/>
              </a:rPr>
              <a:t> </a:t>
            </a:r>
            <a:r>
              <a:rPr lang="en-US" sz="2800" b="1" dirty="0" err="1">
                <a:latin typeface="Cambria" panose="02040503050406030204" pitchFamily="18" charset="0"/>
              </a:rPr>
              <a:t>phương</a:t>
            </a:r>
            <a:r>
              <a:rPr lang="en-US" sz="2800" b="1" dirty="0">
                <a:latin typeface="Cambria" panose="02040503050406030204" pitchFamily="18" charset="0"/>
              </a:rPr>
              <a:t>, </a:t>
            </a:r>
            <a:r>
              <a:rPr lang="en-US" sz="2800" b="1" dirty="0" err="1">
                <a:latin typeface="Cambria" panose="02040503050406030204" pitchFamily="18" charset="0"/>
              </a:rPr>
              <a:t>bác</a:t>
            </a:r>
            <a:r>
              <a:rPr lang="en-US" sz="2800" b="1" dirty="0">
                <a:latin typeface="Cambria" panose="02040503050406030204" pitchFamily="18" charset="0"/>
              </a:rPr>
              <a:t> </a:t>
            </a:r>
            <a:r>
              <a:rPr lang="en-US" sz="2800" b="1" dirty="0" err="1">
                <a:latin typeface="Cambria" panose="02040503050406030204" pitchFamily="18" charset="0"/>
              </a:rPr>
              <a:t>Hà</a:t>
            </a:r>
            <a:r>
              <a:rPr lang="en-US" sz="2800" b="1" dirty="0">
                <a:latin typeface="Cambria" panose="02040503050406030204" pitchFamily="18" charset="0"/>
              </a:rPr>
              <a:t> </a:t>
            </a:r>
            <a:r>
              <a:rPr lang="en-US" sz="2800" b="1" dirty="0" err="1">
                <a:latin typeface="Cambria" panose="02040503050406030204" pitchFamily="18" charset="0"/>
              </a:rPr>
              <a:t>chạm</a:t>
            </a:r>
            <a:r>
              <a:rPr lang="en-US" sz="2800" b="1" dirty="0">
                <a:latin typeface="Cambria" panose="02040503050406030204" pitchFamily="18" charset="0"/>
              </a:rPr>
              <a:t> </a:t>
            </a:r>
            <a:r>
              <a:rPr lang="en-US" sz="2800" b="1" dirty="0" err="1">
                <a:latin typeface="Cambria" panose="02040503050406030204" pitchFamily="18" charset="0"/>
              </a:rPr>
              <a:t>ba</a:t>
            </a:r>
            <a:r>
              <a:rPr lang="en-US" sz="2800" b="1" dirty="0">
                <a:latin typeface="Cambria" panose="02040503050406030204" pitchFamily="18" charset="0"/>
              </a:rPr>
              <a:t> </a:t>
            </a:r>
            <a:r>
              <a:rPr lang="en-US" sz="2800" b="1" dirty="0" err="1">
                <a:latin typeface="Cambria" panose="02040503050406030204" pitchFamily="18" charset="0"/>
              </a:rPr>
              <a:t>bông</a:t>
            </a:r>
            <a:r>
              <a:rPr lang="en-US" sz="2800" b="1" dirty="0">
                <a:latin typeface="Cambria" panose="02040503050406030204" pitchFamily="18" charset="0"/>
              </a:rPr>
              <a:t> </a:t>
            </a:r>
            <a:r>
              <a:rPr lang="en-US" sz="2800" b="1" dirty="0" err="1">
                <a:latin typeface="Cambria" panose="02040503050406030204" pitchFamily="18" charset="0"/>
              </a:rPr>
              <a:t>hoa</a:t>
            </a:r>
            <a:r>
              <a:rPr lang="en-US" sz="2800" b="1" dirty="0">
                <a:latin typeface="Cambria" panose="02040503050406030204" pitchFamily="18" charset="0"/>
              </a:rPr>
              <a:t> (</a:t>
            </a:r>
            <a:r>
              <a:rPr lang="en-US" sz="2800" b="1" dirty="0" err="1">
                <a:latin typeface="Cambria" panose="02040503050406030204" pitchFamily="18" charset="0"/>
              </a:rPr>
              <a:t>như</a:t>
            </a:r>
            <a:r>
              <a:rPr lang="en-US" sz="2800" b="1" dirty="0">
                <a:latin typeface="Cambria" panose="02040503050406030204" pitchFamily="18" charset="0"/>
              </a:rPr>
              <a:t> </a:t>
            </a:r>
            <a:r>
              <a:rPr lang="en-US" sz="2800" b="1" dirty="0" err="1">
                <a:latin typeface="Cambria" panose="02040503050406030204" pitchFamily="18" charset="0"/>
              </a:rPr>
              <a:t>hình</a:t>
            </a:r>
            <a:r>
              <a:rPr lang="en-US" sz="2800" b="1" dirty="0">
                <a:latin typeface="Cambria" panose="02040503050406030204" pitchFamily="18" charset="0"/>
              </a:rPr>
              <a:t> </a:t>
            </a:r>
            <a:r>
              <a:rPr lang="en-US" sz="2800" b="1" dirty="0" err="1">
                <a:latin typeface="Cambria" panose="02040503050406030204" pitchFamily="18" charset="0"/>
              </a:rPr>
              <a:t>vẽ</a:t>
            </a:r>
            <a:r>
              <a:rPr lang="en-US" sz="2800" b="1" dirty="0">
                <a:latin typeface="Cambria" panose="02040503050406030204" pitchFamily="18" charset="0"/>
              </a:rPr>
              <a:t>). </a:t>
            </a:r>
            <a:endParaRPr lang="en-US" sz="2800" dirty="0">
              <a:latin typeface="Cambria" panose="02040503050406030204" pitchFamily="18" charset="0"/>
            </a:endParaRPr>
          </a:p>
        </p:txBody>
      </p:sp>
      <p:pic>
        <p:nvPicPr>
          <p:cNvPr id="10" name="Picture 9">
            <a:extLst>
              <a:ext uri="{FF2B5EF4-FFF2-40B4-BE49-F238E27FC236}">
                <a16:creationId xmlns:a16="http://schemas.microsoft.com/office/drawing/2014/main" id="{ABF82457-2803-7C0B-CCD2-2A66A8B9B705}"/>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l="45918" t="37687" r="36786" b="31837"/>
          <a:stretch/>
        </p:blipFill>
        <p:spPr>
          <a:xfrm>
            <a:off x="6832402" y="2115388"/>
            <a:ext cx="4264090" cy="4226351"/>
          </a:xfrm>
          <a:prstGeom prst="rect">
            <a:avLst/>
          </a:prstGeom>
        </p:spPr>
      </p:pic>
      <p:sp>
        <p:nvSpPr>
          <p:cNvPr id="11" name="TextBox 10">
            <a:extLst>
              <a:ext uri="{FF2B5EF4-FFF2-40B4-BE49-F238E27FC236}">
                <a16:creationId xmlns:a16="http://schemas.microsoft.com/office/drawing/2014/main" id="{E5ADD663-7015-E90D-9384-960A4A224008}"/>
              </a:ext>
            </a:extLst>
          </p:cNvPr>
          <p:cNvSpPr txBox="1"/>
          <p:nvPr/>
        </p:nvSpPr>
        <p:spPr>
          <a:xfrm>
            <a:off x="1567542" y="2748621"/>
            <a:ext cx="4739951" cy="1360757"/>
          </a:xfrm>
          <a:prstGeom prst="rect">
            <a:avLst/>
          </a:prstGeom>
          <a:noFill/>
        </p:spPr>
        <p:txBody>
          <a:bodyPr wrap="square">
            <a:spAutoFit/>
          </a:bodyPr>
          <a:lstStyle/>
          <a:p>
            <a:pPr marR="0" algn="ctr">
              <a:lnSpc>
                <a:spcPct val="120000"/>
              </a:lnSpc>
              <a:spcBef>
                <a:spcPts val="0"/>
              </a:spcBef>
              <a:spcAft>
                <a:spcPts val="0"/>
              </a:spcAft>
            </a:pPr>
            <a:r>
              <a:rPr lang="en-US" sz="3600" b="1" dirty="0" err="1">
                <a:latin typeface="Cambria" panose="02040503050406030204" pitchFamily="18" charset="0"/>
              </a:rPr>
              <a:t>Bác</a:t>
            </a:r>
            <a:r>
              <a:rPr lang="en-US" sz="3600" b="1" dirty="0">
                <a:latin typeface="Cambria" panose="02040503050406030204" pitchFamily="18" charset="0"/>
              </a:rPr>
              <a:t> </a:t>
            </a:r>
            <a:r>
              <a:rPr lang="en-US" sz="3600" b="1" dirty="0" err="1">
                <a:latin typeface="Cambria" panose="02040503050406030204" pitchFamily="18" charset="0"/>
              </a:rPr>
              <a:t>Hà</a:t>
            </a:r>
            <a:r>
              <a:rPr lang="en-US" sz="3600" b="1" dirty="0">
                <a:latin typeface="Cambria" panose="02040503050406030204" pitchFamily="18" charset="0"/>
              </a:rPr>
              <a:t> </a:t>
            </a:r>
            <a:r>
              <a:rPr lang="en-US" sz="3600" b="1" dirty="0" err="1">
                <a:latin typeface="Cambria" panose="02040503050406030204" pitchFamily="18" charset="0"/>
              </a:rPr>
              <a:t>đã</a:t>
            </a:r>
            <a:r>
              <a:rPr lang="en-US" sz="3600" b="1" dirty="0">
                <a:latin typeface="Cambria" panose="02040503050406030204" pitchFamily="18" charset="0"/>
              </a:rPr>
              <a:t> </a:t>
            </a:r>
            <a:r>
              <a:rPr lang="en-US" sz="3600" b="1" dirty="0" err="1">
                <a:latin typeface="Cambria" panose="02040503050406030204" pitchFamily="18" charset="0"/>
              </a:rPr>
              <a:t>chạm</a:t>
            </a:r>
            <a:r>
              <a:rPr lang="en-US" sz="3600" b="1" dirty="0">
                <a:latin typeface="Cambria" panose="02040503050406030204" pitchFamily="18" charset="0"/>
              </a:rPr>
              <a:t> </a:t>
            </a:r>
          </a:p>
          <a:p>
            <a:pPr marR="0" algn="ctr">
              <a:lnSpc>
                <a:spcPct val="120000"/>
              </a:lnSpc>
              <a:spcBef>
                <a:spcPts val="0"/>
              </a:spcBef>
              <a:spcAft>
                <a:spcPts val="0"/>
              </a:spcAft>
            </a:pPr>
            <a:r>
              <a:rPr lang="en-US" sz="3600" b="1" dirty="0" err="1">
                <a:latin typeface="Cambria" panose="02040503050406030204" pitchFamily="18" charset="0"/>
              </a:rPr>
              <a:t>tất</a:t>
            </a:r>
            <a:r>
              <a:rPr lang="en-US" sz="3600" b="1" dirty="0">
                <a:latin typeface="Cambria" panose="02040503050406030204" pitchFamily="18" charset="0"/>
              </a:rPr>
              <a:t> </a:t>
            </a:r>
            <a:r>
              <a:rPr lang="en-US" sz="3600" b="1" dirty="0" err="1">
                <a:latin typeface="Cambria" panose="02040503050406030204" pitchFamily="18" charset="0"/>
              </a:rPr>
              <a:t>cả</a:t>
            </a:r>
            <a:r>
              <a:rPr lang="en-US" sz="3600" b="1" dirty="0">
                <a:latin typeface="Cambria" panose="02040503050406030204" pitchFamily="18" charset="0"/>
              </a:rPr>
              <a:t>              </a:t>
            </a:r>
            <a:r>
              <a:rPr lang="en-US" sz="3600" b="1" dirty="0" err="1">
                <a:latin typeface="Cambria" panose="02040503050406030204" pitchFamily="18" charset="0"/>
              </a:rPr>
              <a:t>bông</a:t>
            </a:r>
            <a:r>
              <a:rPr lang="en-US" sz="3600" b="1" dirty="0">
                <a:latin typeface="Cambria" panose="02040503050406030204" pitchFamily="18" charset="0"/>
              </a:rPr>
              <a:t> </a:t>
            </a:r>
            <a:r>
              <a:rPr lang="en-US" sz="3600" b="1" dirty="0" err="1">
                <a:latin typeface="Cambria" panose="02040503050406030204" pitchFamily="18" charset="0"/>
              </a:rPr>
              <a:t>hoa</a:t>
            </a:r>
            <a:endParaRPr lang="en-US" sz="3600" dirty="0">
              <a:latin typeface="Cambria" panose="02040503050406030204" pitchFamily="18" charset="0"/>
            </a:endParaRPr>
          </a:p>
        </p:txBody>
      </p:sp>
      <p:grpSp>
        <p:nvGrpSpPr>
          <p:cNvPr id="19" name="Group 18">
            <a:extLst>
              <a:ext uri="{FF2B5EF4-FFF2-40B4-BE49-F238E27FC236}">
                <a16:creationId xmlns:a16="http://schemas.microsoft.com/office/drawing/2014/main" id="{BBA772A4-1D0F-A730-7A23-6E7520EB0BCF}"/>
              </a:ext>
            </a:extLst>
          </p:cNvPr>
          <p:cNvGrpSpPr/>
          <p:nvPr/>
        </p:nvGrpSpPr>
        <p:grpSpPr>
          <a:xfrm>
            <a:off x="3027482" y="3402095"/>
            <a:ext cx="1004597" cy="771831"/>
            <a:chOff x="3027482" y="3402095"/>
            <a:chExt cx="1004597" cy="771831"/>
          </a:xfrm>
        </p:grpSpPr>
        <p:sp>
          <p:nvSpPr>
            <p:cNvPr id="13" name="Rectangle: Rounded Corners 12">
              <a:extLst>
                <a:ext uri="{FF2B5EF4-FFF2-40B4-BE49-F238E27FC236}">
                  <a16:creationId xmlns:a16="http://schemas.microsoft.com/office/drawing/2014/main" id="{38F0FCE5-6404-92E7-5681-65F1F10182E5}"/>
                </a:ext>
              </a:extLst>
            </p:cNvPr>
            <p:cNvSpPr/>
            <p:nvPr/>
          </p:nvSpPr>
          <p:spPr>
            <a:xfrm>
              <a:off x="3122045" y="3428999"/>
              <a:ext cx="815472" cy="744927"/>
            </a:xfrm>
            <a:prstGeom prst="roundRect">
              <a:avLst/>
            </a:prstGeom>
            <a:solidFill>
              <a:schemeClr val="bg1"/>
            </a:solidFill>
            <a:ln w="38100">
              <a:solidFill>
                <a:srgbClr val="F9DB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atin typeface="Cambria" panose="02040503050406030204" pitchFamily="18" charset="0"/>
              </a:endParaRPr>
            </a:p>
          </p:txBody>
        </p:sp>
        <p:sp>
          <p:nvSpPr>
            <p:cNvPr id="18" name="TextBox 17">
              <a:extLst>
                <a:ext uri="{FF2B5EF4-FFF2-40B4-BE49-F238E27FC236}">
                  <a16:creationId xmlns:a16="http://schemas.microsoft.com/office/drawing/2014/main" id="{77F00BCC-A3FF-E5C7-AF71-D45F47C4D26A}"/>
                </a:ext>
              </a:extLst>
            </p:cNvPr>
            <p:cNvSpPr txBox="1"/>
            <p:nvPr/>
          </p:nvSpPr>
          <p:spPr>
            <a:xfrm>
              <a:off x="3027482" y="3402095"/>
              <a:ext cx="1004597" cy="695960"/>
            </a:xfrm>
            <a:prstGeom prst="rect">
              <a:avLst/>
            </a:prstGeom>
            <a:noFill/>
          </p:spPr>
          <p:txBody>
            <a:bodyPr wrap="square">
              <a:spAutoFit/>
            </a:bodyPr>
            <a:lstStyle/>
            <a:p>
              <a:pPr marR="0" algn="ctr">
                <a:lnSpc>
                  <a:spcPct val="120000"/>
                </a:lnSpc>
                <a:spcBef>
                  <a:spcPts val="0"/>
                </a:spcBef>
                <a:spcAft>
                  <a:spcPts val="0"/>
                </a:spcAft>
              </a:pPr>
              <a:r>
                <a:rPr lang="en-US" sz="3600" b="1" dirty="0">
                  <a:latin typeface="Cambria" panose="02040503050406030204" pitchFamily="18" charset="0"/>
                </a:rPr>
                <a:t>24</a:t>
              </a:r>
            </a:p>
          </p:txBody>
        </p:sp>
      </p:grpSp>
      <p:grpSp>
        <p:nvGrpSpPr>
          <p:cNvPr id="15" name="Group 14">
            <a:extLst>
              <a:ext uri="{FF2B5EF4-FFF2-40B4-BE49-F238E27FC236}">
                <a16:creationId xmlns:a16="http://schemas.microsoft.com/office/drawing/2014/main" id="{4E47E509-F701-CFAF-4C0C-23F4AAEE2082}"/>
              </a:ext>
            </a:extLst>
          </p:cNvPr>
          <p:cNvGrpSpPr/>
          <p:nvPr/>
        </p:nvGrpSpPr>
        <p:grpSpPr>
          <a:xfrm>
            <a:off x="3134295" y="3428999"/>
            <a:ext cx="815472" cy="744927"/>
            <a:chOff x="3208176" y="5138974"/>
            <a:chExt cx="815472" cy="744927"/>
          </a:xfrm>
        </p:grpSpPr>
        <p:sp>
          <p:nvSpPr>
            <p:cNvPr id="16" name="Rectangle: Rounded Corners 15">
              <a:extLst>
                <a:ext uri="{FF2B5EF4-FFF2-40B4-BE49-F238E27FC236}">
                  <a16:creationId xmlns:a16="http://schemas.microsoft.com/office/drawing/2014/main" id="{77F96104-D488-754B-2526-51AEB32678B6}"/>
                </a:ext>
              </a:extLst>
            </p:cNvPr>
            <p:cNvSpPr/>
            <p:nvPr/>
          </p:nvSpPr>
          <p:spPr>
            <a:xfrm>
              <a:off x="3208176" y="5138974"/>
              <a:ext cx="815472" cy="744927"/>
            </a:xfrm>
            <a:prstGeom prst="roundRect">
              <a:avLst/>
            </a:prstGeom>
            <a:solidFill>
              <a:schemeClr val="bg1"/>
            </a:solidFill>
            <a:ln w="38100">
              <a:solidFill>
                <a:srgbClr val="F9DB6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atin typeface="Cambria" panose="02040503050406030204" pitchFamily="18" charset="0"/>
              </a:endParaRPr>
            </a:p>
          </p:txBody>
        </p:sp>
        <p:pic>
          <p:nvPicPr>
            <p:cNvPr id="17" name="Picture 16">
              <a:extLst>
                <a:ext uri="{FF2B5EF4-FFF2-40B4-BE49-F238E27FC236}">
                  <a16:creationId xmlns:a16="http://schemas.microsoft.com/office/drawing/2014/main" id="{66BCA237-389A-5699-E113-440604E905BC}"/>
                </a:ext>
              </a:extLst>
            </p:cNvPr>
            <p:cNvPicPr>
              <a:picLocks noChangeAspect="1"/>
            </p:cNvPicPr>
            <p:nvPr/>
          </p:nvPicPr>
          <p:blipFill rotWithShape="1">
            <a:blip r:embed="rId6">
              <a:extLst>
                <a:ext uri="{28A0092B-C50C-407E-A947-70E740481C1C}">
                  <a14:useLocalDpi xmlns:a14="http://schemas.microsoft.com/office/drawing/2010/main" val="0"/>
                </a:ext>
              </a:extLst>
            </a:blip>
            <a:srcRect t="57343" r="73390"/>
            <a:stretch/>
          </p:blipFill>
          <p:spPr>
            <a:xfrm rot="907134">
              <a:off x="3426322" y="5233482"/>
              <a:ext cx="357512" cy="641806"/>
            </a:xfrm>
            <a:prstGeom prst="rect">
              <a:avLst/>
            </a:prstGeom>
          </p:spPr>
        </p:pic>
      </p:grpSp>
      <p:pic>
        <p:nvPicPr>
          <p:cNvPr id="9" name="Picture 8">
            <a:extLst>
              <a:ext uri="{FF2B5EF4-FFF2-40B4-BE49-F238E27FC236}">
                <a16:creationId xmlns:a16="http://schemas.microsoft.com/office/drawing/2014/main" id="{EF80C73B-C0C5-EACC-56A9-B9B661D1427C}"/>
              </a:ext>
            </a:extLst>
          </p:cNvPr>
          <p:cNvPicPr>
            <a:picLocks noChangeAspect="1"/>
          </p:cNvPicPr>
          <p:nvPr/>
        </p:nvPicPr>
        <p:blipFill>
          <a:blip r:embed="rId7"/>
          <a:stretch>
            <a:fillRect/>
          </a:stretch>
        </p:blipFill>
        <p:spPr>
          <a:xfrm>
            <a:off x="1008269" y="483359"/>
            <a:ext cx="1347333" cy="1603387"/>
          </a:xfrm>
          <a:prstGeom prst="rect">
            <a:avLst/>
          </a:prstGeom>
        </p:spPr>
      </p:pic>
    </p:spTree>
    <p:custDataLst>
      <p:tags r:id="rId1"/>
    </p:custDataLst>
    <p:extLst>
      <p:ext uri="{BB962C8B-B14F-4D97-AF65-F5344CB8AC3E}">
        <p14:creationId xmlns:p14="http://schemas.microsoft.com/office/powerpoint/2010/main" val="2836488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70A97E-43FF-7B6A-B756-7B1F2F991CEF}"/>
              </a:ext>
            </a:extLst>
          </p:cNvPr>
          <p:cNvPicPr>
            <a:picLocks noChangeAspect="1"/>
          </p:cNvPicPr>
          <p:nvPr/>
        </p:nvPicPr>
        <p:blipFill rotWithShape="1">
          <a:blip r:embed="rId4"/>
          <a:srcRect l="46454" t="48980" r="33495" b="25442"/>
          <a:stretch/>
        </p:blipFill>
        <p:spPr>
          <a:xfrm>
            <a:off x="3433665" y="1585189"/>
            <a:ext cx="4968620" cy="3565347"/>
          </a:xfrm>
          <a:prstGeom prst="rect">
            <a:avLst/>
          </a:prstGeom>
        </p:spPr>
      </p:pic>
      <p:sp>
        <p:nvSpPr>
          <p:cNvPr id="3" name="TextBox 2">
            <a:extLst>
              <a:ext uri="{FF2B5EF4-FFF2-40B4-BE49-F238E27FC236}">
                <a16:creationId xmlns:a16="http://schemas.microsoft.com/office/drawing/2014/main" id="{209F2FC7-2AC7-A3E9-B2E6-18148145F000}"/>
              </a:ext>
            </a:extLst>
          </p:cNvPr>
          <p:cNvSpPr txBox="1"/>
          <p:nvPr/>
        </p:nvSpPr>
        <p:spPr>
          <a:xfrm>
            <a:off x="2192818" y="445709"/>
            <a:ext cx="8574834" cy="1384995"/>
          </a:xfrm>
          <a:prstGeom prst="rect">
            <a:avLst/>
          </a:prstGeom>
          <a:noFill/>
        </p:spPr>
        <p:txBody>
          <a:bodyPr wrap="square">
            <a:spAutoFit/>
          </a:bodyPr>
          <a:lstStyle/>
          <a:p>
            <a:pPr algn="just"/>
            <a:r>
              <a:rPr lang="vi-VN" sz="2800" b="1" i="0" dirty="0">
                <a:effectLst/>
                <a:latin typeface="Cambria" panose="02040503050406030204" pitchFamily="18" charset="0"/>
              </a:rPr>
              <a:t>Con kiến bò theo đường màu cam trên chiếc khung nhôm dạng hộp khối chữ nhật để đến chỗ hạt gạo (như hình vẽ). Hỏi con kiến cần bò qua mấy cạnh?</a:t>
            </a:r>
            <a:endParaRPr lang="en-US" sz="2800" b="1" dirty="0">
              <a:latin typeface="Cambria" panose="02040503050406030204" pitchFamily="18" charset="0"/>
            </a:endParaRPr>
          </a:p>
        </p:txBody>
      </p:sp>
      <p:sp>
        <p:nvSpPr>
          <p:cNvPr id="8" name="TextBox 7">
            <a:extLst>
              <a:ext uri="{FF2B5EF4-FFF2-40B4-BE49-F238E27FC236}">
                <a16:creationId xmlns:a16="http://schemas.microsoft.com/office/drawing/2014/main" id="{0624DE6A-913D-4103-ACEF-4E33D2E58820}"/>
              </a:ext>
            </a:extLst>
          </p:cNvPr>
          <p:cNvSpPr txBox="1"/>
          <p:nvPr/>
        </p:nvSpPr>
        <p:spPr>
          <a:xfrm>
            <a:off x="1951936" y="4970694"/>
            <a:ext cx="8288127" cy="1200329"/>
          </a:xfrm>
          <a:prstGeom prst="rect">
            <a:avLst/>
          </a:prstGeom>
          <a:noFill/>
        </p:spPr>
        <p:txBody>
          <a:bodyPr wrap="square">
            <a:spAutoFit/>
          </a:bodyPr>
          <a:lstStyle/>
          <a:p>
            <a:pPr algn="ctr"/>
            <a:r>
              <a:rPr lang="vi-VN" sz="3600" b="1" i="0" dirty="0">
                <a:solidFill>
                  <a:srgbClr val="196D87"/>
                </a:solidFill>
                <a:effectLst/>
                <a:latin typeface="Cambria" panose="02040503050406030204" pitchFamily="18" charset="0"/>
              </a:rPr>
              <a:t>Con kiến cần bò qua 3 cạnh</a:t>
            </a:r>
            <a:endParaRPr lang="en-US" sz="3600" b="1" i="0" dirty="0">
              <a:solidFill>
                <a:srgbClr val="196D87"/>
              </a:solidFill>
              <a:effectLst/>
              <a:latin typeface="Cambria" panose="02040503050406030204" pitchFamily="18" charset="0"/>
            </a:endParaRPr>
          </a:p>
          <a:p>
            <a:pPr algn="ctr"/>
            <a:r>
              <a:rPr lang="vi-VN" sz="3600" b="1" i="0" dirty="0">
                <a:solidFill>
                  <a:srgbClr val="196D87"/>
                </a:solidFill>
                <a:effectLst/>
                <a:latin typeface="Cambria" panose="02040503050406030204" pitchFamily="18" charset="0"/>
              </a:rPr>
              <a:t> (đường màu cam) để đến chỗ hạt gạo.</a:t>
            </a:r>
            <a:endParaRPr lang="en-US" sz="3600" b="1" dirty="0">
              <a:solidFill>
                <a:srgbClr val="196D87"/>
              </a:solidFill>
              <a:latin typeface="Cambria" panose="02040503050406030204" pitchFamily="18" charset="0"/>
            </a:endParaRPr>
          </a:p>
        </p:txBody>
      </p:sp>
      <p:pic>
        <p:nvPicPr>
          <p:cNvPr id="2" name="Picture 1">
            <a:extLst>
              <a:ext uri="{FF2B5EF4-FFF2-40B4-BE49-F238E27FC236}">
                <a16:creationId xmlns:a16="http://schemas.microsoft.com/office/drawing/2014/main" id="{15A63349-DE95-8EAC-81EE-299CE08F41F0}"/>
              </a:ext>
            </a:extLst>
          </p:cNvPr>
          <p:cNvPicPr>
            <a:picLocks noChangeAspect="1"/>
          </p:cNvPicPr>
          <p:nvPr/>
        </p:nvPicPr>
        <p:blipFill>
          <a:blip r:embed="rId5"/>
          <a:stretch>
            <a:fillRect/>
          </a:stretch>
        </p:blipFill>
        <p:spPr>
          <a:xfrm>
            <a:off x="862418" y="336512"/>
            <a:ext cx="1347333" cy="1603387"/>
          </a:xfrm>
          <a:prstGeom prst="rect">
            <a:avLst/>
          </a:prstGeom>
        </p:spPr>
      </p:pic>
    </p:spTree>
    <p:custDataLst>
      <p:tags r:id="rId1"/>
    </p:custDataLst>
    <p:extLst>
      <p:ext uri="{BB962C8B-B14F-4D97-AF65-F5344CB8AC3E}">
        <p14:creationId xmlns:p14="http://schemas.microsoft.com/office/powerpoint/2010/main" val="147696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E570D10-84E6-45A6-A13F-10FC8AE2452C"/>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b:\uFFFDN{44C9C380-D2AB-4688-94B4-9598F3A00778}&quot;,&quot;D:\\Desktop\\dang&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21 - Khối lập phương, khối hộp chữ nhật - Huong Thao"/>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42C156CB-08B6-47EA-ACC0-5D9925057B74}:8345"/>
</p:tagLst>
</file>

<file path=ppt/tags/tag11.xml><?xml version="1.0" encoding="utf-8"?>
<p:tagLst xmlns:a="http://schemas.openxmlformats.org/drawingml/2006/main" xmlns:r="http://schemas.openxmlformats.org/officeDocument/2006/relationships" xmlns:p="http://schemas.openxmlformats.org/presentationml/2006/main">
  <p:tag name="GENSWF_SLIDE_UID" val="{DE6453CF-7625-466A-8C1A-8D847FA66D55}:8354"/>
</p:tagLst>
</file>

<file path=ppt/tags/tag2.xml><?xml version="1.0" encoding="utf-8"?>
<p:tagLst xmlns:a="http://schemas.openxmlformats.org/drawingml/2006/main" xmlns:r="http://schemas.openxmlformats.org/officeDocument/2006/relationships" xmlns:p="http://schemas.openxmlformats.org/presentationml/2006/main">
  <p:tag name="GENSWF_SLIDE_UID" val="{5CACEB30-2B10-4CC1-BFC3-02A753685A9B}:8356"/>
</p:tagLst>
</file>

<file path=ppt/tags/tag3.xml><?xml version="1.0" encoding="utf-8"?>
<p:tagLst xmlns:a="http://schemas.openxmlformats.org/drawingml/2006/main" xmlns:r="http://schemas.openxmlformats.org/officeDocument/2006/relationships" xmlns:p="http://schemas.openxmlformats.org/presentationml/2006/main">
  <p:tag name="GENSWF_SLIDE_UID" val="{A2FDADF6-ACA6-47A6-A7F8-AD55D01C7615}:8349"/>
</p:tagLst>
</file>

<file path=ppt/tags/tag4.xml><?xml version="1.0" encoding="utf-8"?>
<p:tagLst xmlns:a="http://schemas.openxmlformats.org/drawingml/2006/main" xmlns:r="http://schemas.openxmlformats.org/officeDocument/2006/relationships" xmlns:p="http://schemas.openxmlformats.org/presentationml/2006/main">
  <p:tag name="GENSWF_SLIDE_UID" val="{301DC12E-E5C6-42E2-AEFA-B48F8FBAF771}:8350"/>
</p:tagLst>
</file>

<file path=ppt/tags/tag5.xml><?xml version="1.0" encoding="utf-8"?>
<p:tagLst xmlns:a="http://schemas.openxmlformats.org/drawingml/2006/main" xmlns:r="http://schemas.openxmlformats.org/officeDocument/2006/relationships" xmlns:p="http://schemas.openxmlformats.org/presentationml/2006/main">
  <p:tag name="GENSWF_SLIDE_UID" val="{6569CC5B-C040-4D3F-92F7-59E51F5867E0}:8355"/>
</p:tagLst>
</file>

<file path=ppt/tags/tag6.xml><?xml version="1.0" encoding="utf-8"?>
<p:tagLst xmlns:a="http://schemas.openxmlformats.org/drawingml/2006/main" xmlns:r="http://schemas.openxmlformats.org/officeDocument/2006/relationships" xmlns:p="http://schemas.openxmlformats.org/presentationml/2006/main">
  <p:tag name="GENSWF_SLIDE_UID" val="{93B1096C-C970-4A1E-8BFA-79078628B78C}:8351"/>
</p:tagLst>
</file>

<file path=ppt/tags/tag7.xml><?xml version="1.0" encoding="utf-8"?>
<p:tagLst xmlns:a="http://schemas.openxmlformats.org/drawingml/2006/main" xmlns:r="http://schemas.openxmlformats.org/officeDocument/2006/relationships" xmlns:p="http://schemas.openxmlformats.org/presentationml/2006/main">
  <p:tag name="GENSWF_SLIDE_UID" val="{4CC8D6C5-73B9-43B8-A4DC-BDFFF3D7C6BB}:8344"/>
</p:tagLst>
</file>

<file path=ppt/tags/tag8.xml><?xml version="1.0" encoding="utf-8"?>
<p:tagLst xmlns:a="http://schemas.openxmlformats.org/drawingml/2006/main" xmlns:r="http://schemas.openxmlformats.org/officeDocument/2006/relationships" xmlns:p="http://schemas.openxmlformats.org/presentationml/2006/main">
  <p:tag name="GENSWF_SLIDE_UID" val="{4A7EBA32-F698-4E4C-BD79-AC72022CB0F3}:8352"/>
</p:tagLst>
</file>

<file path=ppt/tags/tag9.xml><?xml version="1.0" encoding="utf-8"?>
<p:tagLst xmlns:a="http://schemas.openxmlformats.org/drawingml/2006/main" xmlns:r="http://schemas.openxmlformats.org/officeDocument/2006/relationships" xmlns:p="http://schemas.openxmlformats.org/presentationml/2006/main">
  <p:tag name="GENSWF_SLIDE_UID" val="{F2AB7348-46BA-4E0E-BA3E-3A8A3A282D4E}:83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380</Words>
  <Application>Microsoft Office PowerPoint</Application>
  <PresentationFormat>Widescreen</PresentationFormat>
  <Paragraphs>52</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Cambria</vt:lpstr>
      <vt:lpstr>Times New Roman</vt:lpstr>
      <vt:lpstr>VNI-Times</vt:lpstr>
      <vt:lpstr>Office Theme</vt:lpstr>
      <vt:lpstr>回顾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21 - Khối lập phương, khối hộp chữ nhật - Huong Thao</dc:title>
  <dc:creator>KhanhHuyen;KhHuyen</dc:creator>
  <cp:keywords>MNT;MangnonTeam</cp:keywords>
  <cp:lastModifiedBy>SURFACE</cp:lastModifiedBy>
  <cp:revision>50</cp:revision>
  <dcterms:created xsi:type="dcterms:W3CDTF">2022-09-16T07:35:09Z</dcterms:created>
  <dcterms:modified xsi:type="dcterms:W3CDTF">2025-11-07T03:52:31Z</dcterms:modified>
</cp:coreProperties>
</file>