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516" r:id="rId5"/>
    <p:sldId id="25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40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Cau%20hoi/Cau%203.pptx" TargetMode="External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4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LUYỆN TẬP CHUNG ( Tiết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" y="8657550"/>
            <a:ext cx="8138318" cy="446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7285" y="8656936"/>
            <a:ext cx="8138318" cy="44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52403" y="4134377"/>
            <a:ext cx="8127999" cy="446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8138318" cy="44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1" y="1"/>
            <a:ext cx="8138318" cy="446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77568" y="4152077"/>
            <a:ext cx="8751147" cy="446992"/>
          </a:xfrm>
          <a:prstGeom prst="rect">
            <a:avLst/>
          </a:prstGeom>
        </p:spPr>
      </p:pic>
      <p:pic>
        <p:nvPicPr>
          <p:cNvPr id="9" name="Picture 6" descr="HỘP QUÀ NGẪU NHIÊN TẶNG CHO SẢN PHẨM ĐƯỢC CHỌN CỦA GIAN HÀNG - Bộ chăm sóc  da mặt | TheFaceHolic.com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7894" r="11747" b="9334"/>
          <a:stretch/>
        </p:blipFill>
        <p:spPr bwMode="auto">
          <a:xfrm>
            <a:off x="885890" y="2293168"/>
            <a:ext cx="2197346" cy="24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ộp quà vuông trụ G499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10078" r="18575" b="9638"/>
          <a:stretch/>
        </p:blipFill>
        <p:spPr bwMode="auto">
          <a:xfrm>
            <a:off x="4674447" y="2329653"/>
            <a:ext cx="2256688" cy="24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ộp quà bí ẩn -Tri ân khách hàng thân yêu WINVN | Lazada.vn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8296" r="2860" b="7082"/>
          <a:stretch/>
        </p:blipFill>
        <p:spPr bwMode="auto">
          <a:xfrm>
            <a:off x="8680874" y="2519681"/>
            <a:ext cx="2349552" cy="24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ộp quà nhỏ có nơ - Gift shop: qua tang sinh nhat y nghia, qua luu niem,  trang suc han quoc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17492" r="13238" b="11295"/>
          <a:stretch/>
        </p:blipFill>
        <p:spPr bwMode="auto">
          <a:xfrm>
            <a:off x="12612541" y="2519681"/>
            <a:ext cx="2402657" cy="24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ộp Quà Bí Ẩn | Lazada.vn: Mua bán trực tuyến Quà tặng với giá rẻ |  Lazada.v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8614" r="10377" b="10063"/>
          <a:stretch/>
        </p:blipFill>
        <p:spPr bwMode="auto">
          <a:xfrm>
            <a:off x="885891" y="5549979"/>
            <a:ext cx="2197346" cy="2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ách Chọn Hộp Quà Sinh Nhật Sao Cho ý Nghĩa Nhất -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11669"/>
          <a:stretch/>
        </p:blipFill>
        <p:spPr bwMode="auto">
          <a:xfrm>
            <a:off x="4674448" y="5499999"/>
            <a:ext cx="2231158" cy="25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Món quà bất ngờ nhỏ cho khách hàng - Mỹ Phẩm &amp; Sản phẩm chăm sóc khác |  innisfreez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1896" r="13375" b="15211"/>
          <a:stretch/>
        </p:blipFill>
        <p:spPr bwMode="auto">
          <a:xfrm>
            <a:off x="8796122" y="5701923"/>
            <a:ext cx="2374336" cy="23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Thẻ quà tặng quà Giáng sinh - Chấm trắng Hộp Quà với PNG Yêu Ảnh png tải về  - Miễn phí trong suốt Hộp png Tải về.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4115" r="14826" b="1675"/>
          <a:stretch/>
        </p:blipFill>
        <p:spPr bwMode="auto">
          <a:xfrm>
            <a:off x="12715197" y="5701923"/>
            <a:ext cx="2197346" cy="23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31458" y="542687"/>
            <a:ext cx="7246811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1280319" y="2364270"/>
            <a:ext cx="14196534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   Bài 1. Bạn Mai vẽ một hình vuông trên giấy ô vuông rồi vẽ trung điểm mỗi cạnh của hình vuông đó. Hình nào sau đây là hình vẽ đúng của Mai?</a:t>
            </a:r>
            <a:endParaRPr lang="en-US" altLang="zh-CN" sz="4000" b="1" dirty="0">
              <a:solidFill>
                <a:srgbClr val="0000FF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B542B-633A-D14B-E93D-9C6CB668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4572000"/>
            <a:ext cx="13716000" cy="35306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E0FE379-EB58-0B35-F853-6D6E70843B76}"/>
              </a:ext>
            </a:extLst>
          </p:cNvPr>
          <p:cNvSpPr/>
          <p:nvPr/>
        </p:nvSpPr>
        <p:spPr>
          <a:xfrm>
            <a:off x="10805319" y="6858000"/>
            <a:ext cx="3055633" cy="726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98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1127919" y="2383320"/>
            <a:ext cx="8153400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Một tờ giấy hình tròn được dán vào hình vuông (như hình vẽ). Biết bán kính của hình tròn là 2cm.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Hỏi cạnh hình vuông dài bao nhiêu xăng -ti -mét?</a:t>
            </a:r>
            <a:endParaRPr lang="en-US" altLang="zh-CN" sz="4000" b="1" dirty="0">
              <a:solidFill>
                <a:srgbClr val="0000FF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3628E1-38CA-FEB8-D528-A17703AAF42B}"/>
                </a:ext>
              </a:extLst>
            </p:cNvPr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5BF45D-83AF-335E-A373-913550CE1C0E}"/>
              </a:ext>
            </a:extLst>
          </p:cNvPr>
          <p:cNvSpPr txBox="1"/>
          <p:nvPr/>
        </p:nvSpPr>
        <p:spPr>
          <a:xfrm>
            <a:off x="1127919" y="1687162"/>
            <a:ext cx="29827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05DDBAA6-AE33-DE30-5D32-D89121703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22" y="1041400"/>
            <a:ext cx="769919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22: LUYỆN TẬP CHUNG ( Tiết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9B9DE-00D6-EDC2-289C-AC665CF7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2025717"/>
            <a:ext cx="4648200" cy="39940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B88C41-5544-DA8F-9E80-734E890A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51"/>
          <a:stretch/>
        </p:blipFill>
        <p:spPr bwMode="auto">
          <a:xfrm>
            <a:off x="5395119" y="5638801"/>
            <a:ext cx="3353530" cy="3393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E23CFB-843A-8371-3551-3072EC34A284}"/>
              </a:ext>
            </a:extLst>
          </p:cNvPr>
          <p:cNvCxnSpPr>
            <a:cxnSpLocks/>
          </p:cNvCxnSpPr>
          <p:nvPr/>
        </p:nvCxnSpPr>
        <p:spPr>
          <a:xfrm>
            <a:off x="5623719" y="7473950"/>
            <a:ext cx="2962910" cy="6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84F7BD-34BB-A11D-AC78-33D14C4325AE}"/>
              </a:ext>
            </a:extLst>
          </p:cNvPr>
          <p:cNvCxnSpPr>
            <a:cxnSpLocks/>
          </p:cNvCxnSpPr>
          <p:nvPr/>
        </p:nvCxnSpPr>
        <p:spPr>
          <a:xfrm>
            <a:off x="7071519" y="7467600"/>
            <a:ext cx="1525905" cy="635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98FA079-BE13-38B3-B8D9-48AF407F5CFF}"/>
              </a:ext>
            </a:extLst>
          </p:cNvPr>
          <p:cNvSpPr/>
          <p:nvPr/>
        </p:nvSpPr>
        <p:spPr>
          <a:xfrm>
            <a:off x="9586119" y="7086600"/>
            <a:ext cx="5334000" cy="6375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hình vuông 4 cm</a:t>
            </a:r>
          </a:p>
        </p:txBody>
      </p:sp>
    </p:spTree>
    <p:extLst>
      <p:ext uri="{BB962C8B-B14F-4D97-AF65-F5344CB8AC3E}">
        <p14:creationId xmlns:p14="http://schemas.microsoft.com/office/powerpoint/2010/main" val="2173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15989" y="2362200"/>
            <a:ext cx="8979729" cy="2431435"/>
            <a:chOff x="1470819" y="1947446"/>
            <a:chExt cx="8979729" cy="215510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332029" cy="215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 ao của chú ếch có dạng hình chữ nhật (như hình vẽ)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Mỗi lá súng có dạng hình tròn đường kính 1 dm. Em hãy tìm: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4A63B69-A915-B017-25DE-A21E0C253114}"/>
              </a:ext>
            </a:extLst>
          </p:cNvPr>
          <p:cNvSpPr txBox="1"/>
          <p:nvPr/>
        </p:nvSpPr>
        <p:spPr>
          <a:xfrm>
            <a:off x="1212020" y="1521792"/>
            <a:ext cx="2984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639F71CA-2EC2-9EAD-4B6A-253615EF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22" y="1041400"/>
            <a:ext cx="769919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22: LUYỆN TẬP CHUNG ( Tiết 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29EF4-40DD-94B5-3324-CF78B61AD17B}"/>
              </a:ext>
            </a:extLst>
          </p:cNvPr>
          <p:cNvSpPr/>
          <p:nvPr/>
        </p:nvSpPr>
        <p:spPr>
          <a:xfrm>
            <a:off x="2042318" y="4805444"/>
            <a:ext cx="5490997" cy="988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20000"/>
              </a:lnSpc>
              <a:buFont typeface="+mj-lt"/>
              <a:buAutoNum type="alphaLcPeriod"/>
            </a:pPr>
            <a:r>
              <a:rPr lang="nl-NL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của cái ao.</a:t>
            </a:r>
            <a:endParaRPr lang="en-US" sz="4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EA068-A038-7407-1D39-3F3DCACB7F97}"/>
              </a:ext>
            </a:extLst>
          </p:cNvPr>
          <p:cNvSpPr/>
          <p:nvPr/>
        </p:nvSpPr>
        <p:spPr>
          <a:xfrm>
            <a:off x="2042319" y="5717534"/>
            <a:ext cx="5490997" cy="988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nl-NL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b.Chiều rộng của cái ao.</a:t>
            </a:r>
            <a:endParaRPr lang="en-US" sz="4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260FE8-F52E-4D65-70B0-30E25DD82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8" y="2443268"/>
            <a:ext cx="5105400" cy="30814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10921-FD44-9319-2758-6EBFBC8C8498}"/>
              </a:ext>
            </a:extLst>
          </p:cNvPr>
          <p:cNvSpPr/>
          <p:nvPr/>
        </p:nvSpPr>
        <p:spPr>
          <a:xfrm>
            <a:off x="2194719" y="6717409"/>
            <a:ext cx="13487400" cy="988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4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lá súng nằm vừa kín hết chiều dài nên chiều dài là 7 x 1 = 7dm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4D3315-A976-28F6-F005-76412BFE7495}"/>
              </a:ext>
            </a:extLst>
          </p:cNvPr>
          <p:cNvSpPr/>
          <p:nvPr/>
        </p:nvSpPr>
        <p:spPr>
          <a:xfrm>
            <a:off x="2194719" y="7851134"/>
            <a:ext cx="13487400" cy="988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4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 rộng có 4 lá súng nằm khít nên dài là: 4 x 1 = 4 dm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228</Words>
  <Application>Microsoft Office PowerPoint</Application>
  <PresentationFormat>Custom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124</cp:revision>
  <dcterms:created xsi:type="dcterms:W3CDTF">2022-07-10T01:37:20Z</dcterms:created>
  <dcterms:modified xsi:type="dcterms:W3CDTF">2025-11-07T00:40:25Z</dcterms:modified>
</cp:coreProperties>
</file>