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98" r:id="rId4"/>
  </p:sldMasterIdLst>
  <p:notesMasterIdLst>
    <p:notesMasterId r:id="rId10"/>
  </p:notesMasterIdLst>
  <p:sldIdLst>
    <p:sldId id="8356" r:id="rId5"/>
    <p:sldId id="258" r:id="rId6"/>
    <p:sldId id="261" r:id="rId7"/>
    <p:sldId id="292" r:id="rId8"/>
    <p:sldId id="28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3F41-A35B-4032-9A9D-7544026FBDF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FCBD-F8CB-41C0-B012-58A54142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7FCBD-F8CB-41C0-B012-58A541423F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72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B33D-5BDE-4682-9957-13DEF00321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53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0352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1601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1287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791304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8077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9217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24805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422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6079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30735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1098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78068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0165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92758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15845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918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5618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6816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38530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1017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02135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76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18780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1284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5747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13118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37867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26295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37774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761579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17916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92717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0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70808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175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36655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2DDF21E8-4104-355F-17F1-7A4A3DAD07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0" name="组合 15">
            <a:extLst>
              <a:ext uri="{FF2B5EF4-FFF2-40B4-BE49-F238E27FC236}">
                <a16:creationId xmlns:a16="http://schemas.microsoft.com/office/drawing/2014/main" id="{BCC1E501-932B-95B9-E86D-9DEA216B3502}"/>
              </a:ext>
            </a:extLst>
          </p:cNvPr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11" name="圆角矩形 7">
              <a:extLst>
                <a:ext uri="{FF2B5EF4-FFF2-40B4-BE49-F238E27FC236}">
                  <a16:creationId xmlns:a16="http://schemas.microsoft.com/office/drawing/2014/main" id="{A747D939-A006-AC84-879D-E247A947F791}"/>
                </a:ext>
              </a:extLst>
            </p:cNvPr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3">
              <a:extLst>
                <a:ext uri="{FF2B5EF4-FFF2-40B4-BE49-F238E27FC236}">
                  <a16:creationId xmlns:a16="http://schemas.microsoft.com/office/drawing/2014/main" id="{0D64632A-CE22-D72F-F940-D26E66DD1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C27B394-4744-9CA3-B63C-E73201977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34" y="217731"/>
            <a:ext cx="1487572" cy="1487572"/>
          </a:xfrm>
          <a:prstGeom prst="rect">
            <a:avLst/>
          </a:prstGeom>
        </p:spPr>
      </p:pic>
      <p:pic>
        <p:nvPicPr>
          <p:cNvPr id="14" name="图片 25">
            <a:extLst>
              <a:ext uri="{FF2B5EF4-FFF2-40B4-BE49-F238E27FC236}">
                <a16:creationId xmlns:a16="http://schemas.microsoft.com/office/drawing/2014/main" id="{C8FC682F-3E88-A3EB-39CF-B45566C84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29114" r="10759" b="25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488200-0A7A-007F-73AE-20067FD8FFE0}"/>
              </a:ext>
            </a:extLst>
          </p:cNvPr>
          <p:cNvSpPr/>
          <p:nvPr userDrawn="1"/>
        </p:nvSpPr>
        <p:spPr>
          <a:xfrm>
            <a:off x="283779" y="168166"/>
            <a:ext cx="11698014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89901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push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5.wmf"/><Relationship Id="rId4" Type="http://schemas.openxmlformats.org/officeDocument/2006/relationships/image" Target="../media/image9.gif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8323064" y="1395599"/>
            <a:ext cx="3868936" cy="1577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29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029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530901" y="3589532"/>
            <a:ext cx="10550900" cy="1583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2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3029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CHUNG – TIẾT 1</a:t>
            </a:r>
            <a:endParaRPr lang="en-US" sz="3029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226539" y="6158039"/>
            <a:ext cx="9980416" cy="695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29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VIÊN:ĐỖ THỊ HOÀI PHƯƠNG.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1601113" y="1395599"/>
            <a:ext cx="3050102" cy="1979891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693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4" descr="BOOK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7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0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039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514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953" tIns="38478" rIns="76953" bIns="3847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039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16"/>
          <p:cNvSpPr>
            <a:spLocks noChangeArrowheads="1" noChangeShapeType="1" noTextEdit="1"/>
          </p:cNvSpPr>
          <p:nvPr/>
        </p:nvSpPr>
        <p:spPr bwMode="auto">
          <a:xfrm>
            <a:off x="1966729" y="218366"/>
            <a:ext cx="9584136" cy="72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2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2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TÂN VIÊN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B62C386C-A14A-D282-5C8F-95442927C13D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E3DA-8C75-5FB4-CDE1-064937C5E37B}"/>
              </a:ext>
            </a:extLst>
          </p:cNvPr>
          <p:cNvSpPr txBox="1"/>
          <p:nvPr/>
        </p:nvSpPr>
        <p:spPr>
          <a:xfrm>
            <a:off x="2627690" y="529815"/>
            <a:ext cx="8973650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9A5F3E-BE09-D50C-61F4-882104A67A11}"/>
              </a:ext>
            </a:extLst>
          </p:cNvPr>
          <p:cNvGrpSpPr/>
          <p:nvPr/>
        </p:nvGrpSpPr>
        <p:grpSpPr>
          <a:xfrm>
            <a:off x="1249960" y="2718510"/>
            <a:ext cx="9986332" cy="3330597"/>
            <a:chOff x="1117237" y="1580535"/>
            <a:chExt cx="9986332" cy="33305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AD01DA-AA0B-4084-227B-4E6B80D08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038" b="40577"/>
            <a:stretch/>
          </p:blipFill>
          <p:spPr>
            <a:xfrm>
              <a:off x="1117237" y="1580535"/>
              <a:ext cx="5016612" cy="33305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6E1519-8CC5-F5AF-1144-2203FFC93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038" b="40577"/>
            <a:stretch/>
          </p:blipFill>
          <p:spPr>
            <a:xfrm>
              <a:off x="6086957" y="1580535"/>
              <a:ext cx="5016612" cy="3330597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A205446-D05F-B2AF-3E4D-E42E7ABB7597}"/>
              </a:ext>
            </a:extLst>
          </p:cNvPr>
          <p:cNvSpPr/>
          <p:nvPr/>
        </p:nvSpPr>
        <p:spPr>
          <a:xfrm>
            <a:off x="1771483" y="3319564"/>
            <a:ext cx="3550794" cy="16979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6DE2B4-343D-6D74-99A8-8BBFC02E19DD}"/>
              </a:ext>
            </a:extLst>
          </p:cNvPr>
          <p:cNvSpPr/>
          <p:nvPr/>
        </p:nvSpPr>
        <p:spPr>
          <a:xfrm>
            <a:off x="6266572" y="3319563"/>
            <a:ext cx="1822351" cy="16979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4C1F9-909A-A5A1-A46D-95027B440944}"/>
              </a:ext>
            </a:extLst>
          </p:cNvPr>
          <p:cNvSpPr/>
          <p:nvPr/>
        </p:nvSpPr>
        <p:spPr>
          <a:xfrm>
            <a:off x="8986326" y="3343009"/>
            <a:ext cx="1705059" cy="16979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B67407-296C-C2EA-E8B0-BDA356DCB157}"/>
              </a:ext>
            </a:extLst>
          </p:cNvPr>
          <p:cNvSpPr/>
          <p:nvPr/>
        </p:nvSpPr>
        <p:spPr>
          <a:xfrm>
            <a:off x="3423138" y="3225779"/>
            <a:ext cx="194080" cy="22080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A6D7DD-7988-419C-3E74-FA08EF735A72}"/>
              </a:ext>
            </a:extLst>
          </p:cNvPr>
          <p:cNvSpPr/>
          <p:nvPr/>
        </p:nvSpPr>
        <p:spPr>
          <a:xfrm>
            <a:off x="3434862" y="4902169"/>
            <a:ext cx="194080" cy="22080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29273B-845B-E836-C276-B9AF3E5623DA}"/>
              </a:ext>
            </a:extLst>
          </p:cNvPr>
          <p:cNvSpPr/>
          <p:nvPr/>
        </p:nvSpPr>
        <p:spPr>
          <a:xfrm>
            <a:off x="7514467" y="3214057"/>
            <a:ext cx="194080" cy="22080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5C04C4-496A-4919-259D-AF26F2B8AFAA}"/>
              </a:ext>
            </a:extLst>
          </p:cNvPr>
          <p:cNvSpPr/>
          <p:nvPr/>
        </p:nvSpPr>
        <p:spPr>
          <a:xfrm>
            <a:off x="7526191" y="4890447"/>
            <a:ext cx="194080" cy="22080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9021AB-26D8-1A8D-0C9E-59E4E56D5735}"/>
              </a:ext>
            </a:extLst>
          </p:cNvPr>
          <p:cNvSpPr/>
          <p:nvPr/>
        </p:nvSpPr>
        <p:spPr>
          <a:xfrm>
            <a:off x="9706675" y="3249227"/>
            <a:ext cx="194080" cy="22080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1D217B-AF00-9A75-20C9-13E64BC7F318}"/>
              </a:ext>
            </a:extLst>
          </p:cNvPr>
          <p:cNvSpPr/>
          <p:nvPr/>
        </p:nvSpPr>
        <p:spPr>
          <a:xfrm>
            <a:off x="9718399" y="4925617"/>
            <a:ext cx="194080" cy="22080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76AA2C-FAFF-B79A-FC51-08980619EAF1}"/>
              </a:ext>
            </a:extLst>
          </p:cNvPr>
          <p:cNvSpPr/>
          <p:nvPr/>
        </p:nvSpPr>
        <p:spPr>
          <a:xfrm>
            <a:off x="1711579" y="4093283"/>
            <a:ext cx="194080" cy="22080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0C43F5-8D6F-ADDD-0412-BD1DF62904E9}"/>
              </a:ext>
            </a:extLst>
          </p:cNvPr>
          <p:cNvSpPr/>
          <p:nvPr/>
        </p:nvSpPr>
        <p:spPr>
          <a:xfrm>
            <a:off x="5216684" y="4032737"/>
            <a:ext cx="192024" cy="219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B8D84E-33FF-B2A5-EE15-5B5FDC1E15BE}"/>
              </a:ext>
            </a:extLst>
          </p:cNvPr>
          <p:cNvSpPr/>
          <p:nvPr/>
        </p:nvSpPr>
        <p:spPr>
          <a:xfrm>
            <a:off x="6160620" y="3995926"/>
            <a:ext cx="192024" cy="219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523655-07D3-41E0-BF4B-4BEECF2FBA90}"/>
              </a:ext>
            </a:extLst>
          </p:cNvPr>
          <p:cNvSpPr/>
          <p:nvPr/>
        </p:nvSpPr>
        <p:spPr>
          <a:xfrm>
            <a:off x="7974392" y="4028832"/>
            <a:ext cx="192024" cy="219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457E0E7-F5A6-76A7-1701-F7A8FC5C9A68}"/>
              </a:ext>
            </a:extLst>
          </p:cNvPr>
          <p:cNvSpPr/>
          <p:nvPr/>
        </p:nvSpPr>
        <p:spPr>
          <a:xfrm>
            <a:off x="8889423" y="4009909"/>
            <a:ext cx="192024" cy="219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A6FC24-96FE-BD4D-3A9E-FA41592B4196}"/>
              </a:ext>
            </a:extLst>
          </p:cNvPr>
          <p:cNvSpPr/>
          <p:nvPr/>
        </p:nvSpPr>
        <p:spPr>
          <a:xfrm>
            <a:off x="10585965" y="4042815"/>
            <a:ext cx="192024" cy="219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BDD78C81-C896-8018-9139-17812FF4E81B}"/>
              </a:ext>
            </a:extLst>
          </p:cNvPr>
          <p:cNvSpPr/>
          <p:nvPr/>
        </p:nvSpPr>
        <p:spPr>
          <a:xfrm>
            <a:off x="2481275" y="5696038"/>
            <a:ext cx="2019886" cy="63304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BF0FA83E-D733-E4B5-46C4-5DD04BEA5DF2}"/>
              </a:ext>
            </a:extLst>
          </p:cNvPr>
          <p:cNvSpPr/>
          <p:nvPr/>
        </p:nvSpPr>
        <p:spPr>
          <a:xfrm>
            <a:off x="6104572" y="5690197"/>
            <a:ext cx="2019886" cy="63304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32" name="Rounded Rectangle 28">
            <a:extLst>
              <a:ext uri="{FF2B5EF4-FFF2-40B4-BE49-F238E27FC236}">
                <a16:creationId xmlns:a16="http://schemas.microsoft.com/office/drawing/2014/main" id="{00401BAE-19F3-1994-0E4F-3E6C736ECBF2}"/>
              </a:ext>
            </a:extLst>
          </p:cNvPr>
          <p:cNvSpPr/>
          <p:nvPr/>
        </p:nvSpPr>
        <p:spPr>
          <a:xfrm>
            <a:off x="8758103" y="5681309"/>
            <a:ext cx="2019886" cy="63304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7CA212-96BB-D702-CD32-8C3D556DDCA1}"/>
              </a:ext>
            </a:extLst>
          </p:cNvPr>
          <p:cNvCxnSpPr/>
          <p:nvPr/>
        </p:nvCxnSpPr>
        <p:spPr>
          <a:xfrm>
            <a:off x="4501161" y="1101970"/>
            <a:ext cx="2676586" cy="0"/>
          </a:xfrm>
          <a:prstGeom prst="line">
            <a:avLst/>
          </a:prstGeom>
          <a:ln w="57150">
            <a:solidFill>
              <a:srgbClr val="BA2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E02CE9-0202-4645-6926-C9C40E9E7398}"/>
              </a:ext>
            </a:extLst>
          </p:cNvPr>
          <p:cNvCxnSpPr/>
          <p:nvPr/>
        </p:nvCxnSpPr>
        <p:spPr>
          <a:xfrm>
            <a:off x="2730476" y="1720588"/>
            <a:ext cx="8686800" cy="0"/>
          </a:xfrm>
          <a:prstGeom prst="line">
            <a:avLst/>
          </a:prstGeom>
          <a:ln w="57150">
            <a:solidFill>
              <a:srgbClr val="BA2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B1666707-3B9B-AF7C-C27B-853E70AAA62D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84CB6-4D41-67AE-6606-33B10D158207}"/>
              </a:ext>
            </a:extLst>
          </p:cNvPr>
          <p:cNvSpPr txBox="1"/>
          <p:nvPr/>
        </p:nvSpPr>
        <p:spPr>
          <a:xfrm>
            <a:off x="2942492" y="404252"/>
            <a:ext cx="8649910" cy="206210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Một tờ giấy hình tròn được dán vào hình vuông (như hình vẽ). Biết bán kính của hình tròn là 2cm. Hỏi cạnh hình vuông dài bao nhiêu xăng -ti -mét?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FB428C-3450-758D-2A9E-4945F0339B99}"/>
              </a:ext>
            </a:extLst>
          </p:cNvPr>
          <p:cNvSpPr/>
          <p:nvPr/>
        </p:nvSpPr>
        <p:spPr>
          <a:xfrm>
            <a:off x="1031630" y="2719753"/>
            <a:ext cx="3821723" cy="35638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AC6BFE-DEC3-74B5-56BE-CECCF2E2E530}"/>
              </a:ext>
            </a:extLst>
          </p:cNvPr>
          <p:cNvSpPr/>
          <p:nvPr/>
        </p:nvSpPr>
        <p:spPr>
          <a:xfrm>
            <a:off x="1031630" y="2719753"/>
            <a:ext cx="3821723" cy="3563816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E4EC72-FBCC-BFEE-4961-14791734E165}"/>
              </a:ext>
            </a:extLst>
          </p:cNvPr>
          <p:cNvSpPr/>
          <p:nvPr/>
        </p:nvSpPr>
        <p:spPr>
          <a:xfrm>
            <a:off x="7924800" y="915939"/>
            <a:ext cx="3610708" cy="548640"/>
          </a:xfrm>
          <a:prstGeom prst="rect">
            <a:avLst/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B05AD8-3268-93A3-756B-621A55B4CA46}"/>
              </a:ext>
            </a:extLst>
          </p:cNvPr>
          <p:cNvSpPr/>
          <p:nvPr/>
        </p:nvSpPr>
        <p:spPr>
          <a:xfrm>
            <a:off x="2942491" y="1380852"/>
            <a:ext cx="2590801" cy="548640"/>
          </a:xfrm>
          <a:prstGeom prst="rect">
            <a:avLst/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6FE8D1-AAD5-5E26-6EE6-268DD58B0796}"/>
              </a:ext>
            </a:extLst>
          </p:cNvPr>
          <p:cNvSpPr/>
          <p:nvPr/>
        </p:nvSpPr>
        <p:spPr>
          <a:xfrm>
            <a:off x="2848707" y="4337539"/>
            <a:ext cx="222740" cy="2110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A98DD3-A328-82DA-AEFB-1D820EDDDCB3}"/>
              </a:ext>
            </a:extLst>
          </p:cNvPr>
          <p:cNvCxnSpPr/>
          <p:nvPr/>
        </p:nvCxnSpPr>
        <p:spPr>
          <a:xfrm flipV="1">
            <a:off x="3053861" y="4478215"/>
            <a:ext cx="1828800" cy="0"/>
          </a:xfrm>
          <a:prstGeom prst="line">
            <a:avLst/>
          </a:prstGeom>
          <a:ln w="57150">
            <a:solidFill>
              <a:srgbClr val="BA2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D280B07-B990-340F-4046-029232A00BC1}"/>
              </a:ext>
            </a:extLst>
          </p:cNvPr>
          <p:cNvSpPr/>
          <p:nvPr/>
        </p:nvSpPr>
        <p:spPr>
          <a:xfrm>
            <a:off x="3276600" y="3809999"/>
            <a:ext cx="1383322" cy="63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2cm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04D50F-D646-4A5B-C87F-99CE47A19B25}"/>
              </a:ext>
            </a:extLst>
          </p:cNvPr>
          <p:cNvCxnSpPr/>
          <p:nvPr/>
        </p:nvCxnSpPr>
        <p:spPr>
          <a:xfrm flipV="1">
            <a:off x="1019907" y="4454769"/>
            <a:ext cx="383344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54835E8-97E6-834E-DE80-852D42F0FEBE}"/>
              </a:ext>
            </a:extLst>
          </p:cNvPr>
          <p:cNvSpPr txBox="1"/>
          <p:nvPr/>
        </p:nvSpPr>
        <p:spPr>
          <a:xfrm>
            <a:off x="5533292" y="2872120"/>
            <a:ext cx="54512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DE6640-7D54-1EDE-3B48-2EA82BD76BEB}"/>
              </a:ext>
            </a:extLst>
          </p:cNvPr>
          <p:cNvSpPr txBox="1"/>
          <p:nvPr/>
        </p:nvSpPr>
        <p:spPr>
          <a:xfrm>
            <a:off x="5257459" y="4443046"/>
            <a:ext cx="6002921" cy="1754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khít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3E1DBC-249B-EA4F-E934-BC0793EEF666}"/>
              </a:ext>
            </a:extLst>
          </p:cNvPr>
          <p:cNvSpPr txBox="1"/>
          <p:nvPr/>
        </p:nvSpPr>
        <p:spPr>
          <a:xfrm>
            <a:off x="5532587" y="2872120"/>
            <a:ext cx="54512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3C4E2C-0E4E-69AE-A3F8-71512FF6B79B}"/>
              </a:ext>
            </a:extLst>
          </p:cNvPr>
          <p:cNvSpPr/>
          <p:nvPr/>
        </p:nvSpPr>
        <p:spPr>
          <a:xfrm>
            <a:off x="2268416" y="4665784"/>
            <a:ext cx="1383322" cy="63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818A85-A5CE-C072-4DC6-87D40A6309BC}"/>
              </a:ext>
            </a:extLst>
          </p:cNvPr>
          <p:cNvSpPr txBox="1"/>
          <p:nvPr/>
        </p:nvSpPr>
        <p:spPr>
          <a:xfrm>
            <a:off x="5532587" y="2884638"/>
            <a:ext cx="54512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6D23D4-B3D7-C8CD-B799-9953FDD25384}"/>
              </a:ext>
            </a:extLst>
          </p:cNvPr>
          <p:cNvSpPr/>
          <p:nvPr/>
        </p:nvSpPr>
        <p:spPr>
          <a:xfrm>
            <a:off x="6671110" y="4591123"/>
            <a:ext cx="3059044" cy="1415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00065 0.2666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8" grpId="0"/>
      <p:bldP spid="24" grpId="0" animBg="1"/>
      <p:bldP spid="24" grpId="1" animBg="1"/>
      <p:bldP spid="25" grpId="0"/>
      <p:bldP spid="25" grpId="1"/>
      <p:bldP spid="38" grpId="0" animBg="1"/>
      <p:bldP spid="39" grpId="0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5F9C42AC-BC8C-B29A-7EB8-43327D1E477F}"/>
              </a:ext>
            </a:extLst>
          </p:cNvPr>
          <p:cNvSpPr/>
          <p:nvPr/>
        </p:nvSpPr>
        <p:spPr>
          <a:xfrm>
            <a:off x="234461" y="164123"/>
            <a:ext cx="11746523" cy="6447691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424966-BBA5-6FAC-00FB-4A218650C78F}"/>
              </a:ext>
            </a:extLst>
          </p:cNvPr>
          <p:cNvSpPr txBox="1"/>
          <p:nvPr/>
        </p:nvSpPr>
        <p:spPr>
          <a:xfrm>
            <a:off x="853588" y="775262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7DB86-2CCF-F571-CA0A-BAC90B87FCBA}"/>
              </a:ext>
            </a:extLst>
          </p:cNvPr>
          <p:cNvSpPr txBox="1"/>
          <p:nvPr/>
        </p:nvSpPr>
        <p:spPr>
          <a:xfrm>
            <a:off x="2942492" y="357360"/>
            <a:ext cx="8649910" cy="255454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Cái ao của chú ếch có dạng hình chữ nhật (như hình vẽ). Mỗi lá súng có dạng hình tròn đường kính 1 dm. Em hãy tìm: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algn="just" fontAlgn="base"/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a. Chiều dài của cái 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algn="just" fontAlgn="base"/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b. Chiều rộng của cái ao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5A401C-66B3-1C0B-6826-4B8D8DEDF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885" y="3105142"/>
            <a:ext cx="5540099" cy="342380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42C7A7-3163-324B-67C3-0E3FA83419AD}"/>
              </a:ext>
            </a:extLst>
          </p:cNvPr>
          <p:cNvCxnSpPr/>
          <p:nvPr/>
        </p:nvCxnSpPr>
        <p:spPr>
          <a:xfrm>
            <a:off x="6606265" y="3786551"/>
            <a:ext cx="731520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125BE6-ACB5-AEEA-14FC-AE1A328EE934}"/>
              </a:ext>
            </a:extLst>
          </p:cNvPr>
          <p:cNvSpPr txBox="1"/>
          <p:nvPr/>
        </p:nvSpPr>
        <p:spPr>
          <a:xfrm>
            <a:off x="853588" y="3105142"/>
            <a:ext cx="4984504" cy="107721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bởi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3EB04-91C1-8FF1-D80B-94B39C926A83}"/>
              </a:ext>
            </a:extLst>
          </p:cNvPr>
          <p:cNvSpPr txBox="1"/>
          <p:nvPr/>
        </p:nvSpPr>
        <p:spPr>
          <a:xfrm>
            <a:off x="845421" y="3105142"/>
            <a:ext cx="4984504" cy="107721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EE5E9-CEE8-1911-76B9-AC7049D45BA8}"/>
              </a:ext>
            </a:extLst>
          </p:cNvPr>
          <p:cNvSpPr txBox="1"/>
          <p:nvPr/>
        </p:nvSpPr>
        <p:spPr>
          <a:xfrm>
            <a:off x="2158604" y="4536939"/>
            <a:ext cx="2374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5EC170-5FF6-1210-631A-A74052C509BF}"/>
              </a:ext>
            </a:extLst>
          </p:cNvPr>
          <p:cNvSpPr txBox="1"/>
          <p:nvPr/>
        </p:nvSpPr>
        <p:spPr>
          <a:xfrm>
            <a:off x="652460" y="3266484"/>
            <a:ext cx="5577406" cy="1569660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7 lá súng nằm vừa khít hết chiều dài nên chiều dài là: </a:t>
            </a:r>
          </a:p>
          <a:p>
            <a:pPr algn="ctr"/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7 x 1= 7 (dm)</a:t>
            </a:r>
            <a:endParaRPr lang="en-US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74EFA-05F2-CB1E-ED99-97B0AAA65020}"/>
              </a:ext>
            </a:extLst>
          </p:cNvPr>
          <p:cNvSpPr txBox="1"/>
          <p:nvPr/>
        </p:nvSpPr>
        <p:spPr>
          <a:xfrm>
            <a:off x="652459" y="4797055"/>
            <a:ext cx="5370425" cy="830997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0E38F-BC44-179C-AC44-303E7F115ADD}"/>
              </a:ext>
            </a:extLst>
          </p:cNvPr>
          <p:cNvSpPr txBox="1"/>
          <p:nvPr/>
        </p:nvSpPr>
        <p:spPr>
          <a:xfrm>
            <a:off x="445477" y="4789066"/>
            <a:ext cx="6160788" cy="1569660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b. Chiều rộng có 4 lá súng nằm vừa khít nên chiều rộng cái ao là: </a:t>
            </a:r>
          </a:p>
          <a:p>
            <a:pPr algn="ctr"/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4 x 1= 4 (dm)</a:t>
            </a:r>
            <a:endParaRPr lang="en-US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CB4E17-1A63-C02B-C3F1-C9071511975E}"/>
              </a:ext>
            </a:extLst>
          </p:cNvPr>
          <p:cNvCxnSpPr/>
          <p:nvPr/>
        </p:nvCxnSpPr>
        <p:spPr>
          <a:xfrm>
            <a:off x="7337785" y="3786551"/>
            <a:ext cx="731520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2BD0E6-D818-C2D0-895E-B15C7FDF7983}"/>
              </a:ext>
            </a:extLst>
          </p:cNvPr>
          <p:cNvCxnSpPr/>
          <p:nvPr/>
        </p:nvCxnSpPr>
        <p:spPr>
          <a:xfrm>
            <a:off x="8069305" y="3786551"/>
            <a:ext cx="731520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B67F8A-D7DD-466B-2DCA-A52A2D77041B}"/>
              </a:ext>
            </a:extLst>
          </p:cNvPr>
          <p:cNvCxnSpPr/>
          <p:nvPr/>
        </p:nvCxnSpPr>
        <p:spPr>
          <a:xfrm>
            <a:off x="8800825" y="3786551"/>
            <a:ext cx="731520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071F5A-532E-80B6-489B-42729B18F4D4}"/>
              </a:ext>
            </a:extLst>
          </p:cNvPr>
          <p:cNvCxnSpPr/>
          <p:nvPr/>
        </p:nvCxnSpPr>
        <p:spPr>
          <a:xfrm>
            <a:off x="9532345" y="3786551"/>
            <a:ext cx="731520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98E714-F7D4-5373-174C-F471CA328CB5}"/>
              </a:ext>
            </a:extLst>
          </p:cNvPr>
          <p:cNvCxnSpPr/>
          <p:nvPr/>
        </p:nvCxnSpPr>
        <p:spPr>
          <a:xfrm>
            <a:off x="10263865" y="3809994"/>
            <a:ext cx="731520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56AC00-D61E-EC94-CCB1-EC8B63CCCD13}"/>
              </a:ext>
            </a:extLst>
          </p:cNvPr>
          <p:cNvCxnSpPr/>
          <p:nvPr/>
        </p:nvCxnSpPr>
        <p:spPr>
          <a:xfrm>
            <a:off x="10995385" y="3833434"/>
            <a:ext cx="731520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87271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7" name="图片 16" descr="雪地里走&#10;&#10;中度可信度描述已自动生成">
            <a:extLst>
              <a:ext uri="{FF2B5EF4-FFF2-40B4-BE49-F238E27FC236}">
                <a16:creationId xmlns:a16="http://schemas.microsoft.com/office/drawing/2014/main" id="{3A3AEECA-B952-D6DC-02B4-8D99139D52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3992" r="5404" b="3992"/>
          <a:stretch>
            <a:fillRect/>
          </a:stretch>
        </p:blipFill>
        <p:spPr>
          <a:xfrm>
            <a:off x="0" y="33663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9" name="图片 38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C4B1E719-4CF1-E989-C03B-25145DEA27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2685143 w 4818744"/>
              <a:gd name="connsiteY0" fmla="*/ 1509935 h 6857355"/>
              <a:gd name="connsiteX1" fmla="*/ 1938043 w 4818744"/>
              <a:gd name="connsiteY1" fmla="*/ 2257035 h 6857355"/>
              <a:gd name="connsiteX2" fmla="*/ 2685143 w 4818744"/>
              <a:gd name="connsiteY2" fmla="*/ 3004135 h 6857355"/>
              <a:gd name="connsiteX3" fmla="*/ 3432243 w 4818744"/>
              <a:gd name="connsiteY3" fmla="*/ 2257035 h 6857355"/>
              <a:gd name="connsiteX4" fmla="*/ 2685143 w 4818744"/>
              <a:gd name="connsiteY4" fmla="*/ 1509935 h 6857355"/>
              <a:gd name="connsiteX5" fmla="*/ 0 w 4818744"/>
              <a:gd name="connsiteY5" fmla="*/ 0 h 6857355"/>
              <a:gd name="connsiteX6" fmla="*/ 4818744 w 4818744"/>
              <a:gd name="connsiteY6" fmla="*/ 0 h 6857355"/>
              <a:gd name="connsiteX7" fmla="*/ 4818744 w 4818744"/>
              <a:gd name="connsiteY7" fmla="*/ 6857355 h 6857355"/>
              <a:gd name="connsiteX8" fmla="*/ 0 w 4818744"/>
              <a:gd name="connsiteY8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8744" h="6857355">
                <a:moveTo>
                  <a:pt x="2685143" y="1509935"/>
                </a:moveTo>
                <a:cubicBezTo>
                  <a:pt x="2272531" y="1509935"/>
                  <a:pt x="1938043" y="1844423"/>
                  <a:pt x="1938043" y="2257035"/>
                </a:cubicBezTo>
                <a:cubicBezTo>
                  <a:pt x="1938043" y="2669647"/>
                  <a:pt x="2272531" y="3004135"/>
                  <a:pt x="2685143" y="3004135"/>
                </a:cubicBezTo>
                <a:cubicBezTo>
                  <a:pt x="3097755" y="3004135"/>
                  <a:pt x="3432243" y="2669647"/>
                  <a:pt x="3432243" y="2257035"/>
                </a:cubicBezTo>
                <a:cubicBezTo>
                  <a:pt x="3432243" y="1844423"/>
                  <a:pt x="3097755" y="1509935"/>
                  <a:pt x="2685143" y="1509935"/>
                </a:cubicBezTo>
                <a:close/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18" name="图片 17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D5EB6E8-7380-A9C2-A2B5-DFB0F4F6D8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1141370"/>
            <a:ext cx="1976229" cy="5789439"/>
          </a:xfrm>
          <a:custGeom>
            <a:avLst/>
            <a:gdLst>
              <a:gd name="connsiteX0" fmla="*/ 1912765 w 3193143"/>
              <a:gd name="connsiteY0" fmla="*/ 2974912 h 6857355"/>
              <a:gd name="connsiteX1" fmla="*/ 808803 w 3193143"/>
              <a:gd name="connsiteY1" fmla="*/ 4078874 h 6857355"/>
              <a:gd name="connsiteX2" fmla="*/ 1912765 w 3193143"/>
              <a:gd name="connsiteY2" fmla="*/ 5182836 h 6857355"/>
              <a:gd name="connsiteX3" fmla="*/ 3016727 w 3193143"/>
              <a:gd name="connsiteY3" fmla="*/ 4078874 h 6857355"/>
              <a:gd name="connsiteX4" fmla="*/ 1912765 w 3193143"/>
              <a:gd name="connsiteY4" fmla="*/ 2974912 h 6857355"/>
              <a:gd name="connsiteX5" fmla="*/ 0 w 3193143"/>
              <a:gd name="connsiteY5" fmla="*/ 0 h 6857355"/>
              <a:gd name="connsiteX6" fmla="*/ 3193143 w 3193143"/>
              <a:gd name="connsiteY6" fmla="*/ 0 h 6857355"/>
              <a:gd name="connsiteX7" fmla="*/ 3193143 w 3193143"/>
              <a:gd name="connsiteY7" fmla="*/ 6857355 h 6857355"/>
              <a:gd name="connsiteX8" fmla="*/ 0 w 3193143"/>
              <a:gd name="connsiteY8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3143" h="6857355">
                <a:moveTo>
                  <a:pt x="1912765" y="2974912"/>
                </a:moveTo>
                <a:cubicBezTo>
                  <a:pt x="1303064" y="2974912"/>
                  <a:pt x="808803" y="3469173"/>
                  <a:pt x="808803" y="4078874"/>
                </a:cubicBezTo>
                <a:cubicBezTo>
                  <a:pt x="808803" y="4688575"/>
                  <a:pt x="1303064" y="5182836"/>
                  <a:pt x="1912765" y="5182836"/>
                </a:cubicBezTo>
                <a:cubicBezTo>
                  <a:pt x="2522466" y="5182836"/>
                  <a:pt x="3016727" y="4688575"/>
                  <a:pt x="3016727" y="4078874"/>
                </a:cubicBezTo>
                <a:cubicBezTo>
                  <a:pt x="3016727" y="3469173"/>
                  <a:pt x="2522466" y="2974912"/>
                  <a:pt x="1912765" y="2974912"/>
                </a:cubicBezTo>
                <a:close/>
                <a:moveTo>
                  <a:pt x="0" y="0"/>
                </a:moveTo>
                <a:lnTo>
                  <a:pt x="3193143" y="0"/>
                </a:lnTo>
                <a:lnTo>
                  <a:pt x="3193143" y="6857355"/>
                </a:lnTo>
                <a:lnTo>
                  <a:pt x="0" y="6857355"/>
                </a:lnTo>
                <a:close/>
              </a:path>
            </a:pathLst>
          </a:cu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6EC1179-55DB-995C-79FC-51CADB74AA54}"/>
              </a:ext>
            </a:extLst>
          </p:cNvPr>
          <p:cNvSpPr txBox="1"/>
          <p:nvPr/>
        </p:nvSpPr>
        <p:spPr>
          <a:xfrm>
            <a:off x="1348811" y="2165527"/>
            <a:ext cx="9632564" cy="313932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Khối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hộp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chữ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nhật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và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khối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lập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phương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đều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có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……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đỉnh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, ……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mặt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và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……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cạnh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胡晓波真帅体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C0E09D4-E769-8AA9-6EE0-9D980E039FF0}"/>
              </a:ext>
            </a:extLst>
          </p:cNvPr>
          <p:cNvSpPr txBox="1"/>
          <p:nvPr/>
        </p:nvSpPr>
        <p:spPr>
          <a:xfrm>
            <a:off x="3333573" y="994534"/>
            <a:ext cx="6015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Điền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số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thích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hợp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胡晓波真帅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82628" y="3123140"/>
            <a:ext cx="1143000" cy="899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64054" y="4183380"/>
            <a:ext cx="1143000" cy="899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38653" y="4122420"/>
            <a:ext cx="1143000" cy="899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8383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  <p:bldP spid="12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DD276A-A4B1-4F6B-9F73-0B75A37E34D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2 - 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9D58D9-D1E1-4F92-8296-1258D6F7D02A}:83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2B5278-EAAF-462B-926C-88BE97D16F5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FB3985-0B7F-4E18-9BBB-C7D89B376D3B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80CE73-D8BF-4210-BFC0-5199F8225CD4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327F4D-7F57-4996-90D3-F495D21F2A95}:28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332</Words>
  <Application>Microsoft Office PowerPoint</Application>
  <PresentationFormat>Widescreen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Calibri Light</vt:lpstr>
      <vt:lpstr>Cambria</vt:lpstr>
      <vt:lpstr>Times New Roman</vt:lpstr>
      <vt:lpstr>VNI-Times</vt:lpstr>
      <vt:lpstr>Office 主题​​</vt:lpstr>
      <vt:lpstr>1_Office 主题​​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22 - Tiết 1</dc:title>
  <dc:creator>Thao Tran</dc:creator>
  <cp:lastModifiedBy>SURFACE</cp:lastModifiedBy>
  <cp:revision>59</cp:revision>
  <dcterms:created xsi:type="dcterms:W3CDTF">2022-07-15T05:41:18Z</dcterms:created>
  <dcterms:modified xsi:type="dcterms:W3CDTF">2025-11-07T03:53:21Z</dcterms:modified>
</cp:coreProperties>
</file>