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9" r:id="rId3"/>
    <p:sldId id="259" r:id="rId4"/>
    <p:sldId id="260" r:id="rId5"/>
    <p:sldId id="376" r:id="rId6"/>
    <p:sldId id="367" r:id="rId7"/>
    <p:sldId id="366" r:id="rId8"/>
    <p:sldId id="368" r:id="rId9"/>
    <p:sldId id="369" r:id="rId10"/>
    <p:sldId id="370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0F9D-C896-4D48-A363-0F550027373C}">
          <p14:sldIdLst>
            <p14:sldId id="256"/>
            <p14:sldId id="349"/>
            <p14:sldId id="259"/>
            <p14:sldId id="260"/>
          </p14:sldIdLst>
        </p14:section>
        <p14:section name="Untitled Section" id="{B92C9807-9625-450B-9A3B-F86D554C5C20}">
          <p14:sldIdLst>
            <p14:sldId id="376"/>
            <p14:sldId id="367"/>
            <p14:sldId id="366"/>
            <p14:sldId id="368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0" d="100"/>
          <a:sy n="60" d="100"/>
        </p:scale>
        <p:origin x="54" y="105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30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111508" y="1857356"/>
            <a:ext cx="5165130" cy="210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708767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MỘT SỐ LẦN</a:t>
            </a:r>
          </a:p>
          <a:p>
            <a:pPr algn="ctr"/>
            <a:r>
              <a:rPr lang="vi-VN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 TIẾT).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8215338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VIÊN:ĐẶNG THỊ YẾN 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137527" y="1857357"/>
            <a:ext cx="4071966" cy="2643206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TÂN VIÊN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2851907" y="2500298"/>
            <a:ext cx="2857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4: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62B0DA-9B38-B1B1-5F5F-D9F91E04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8" y="3214678"/>
            <a:ext cx="15996499" cy="562452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A8321-93F9-BC5B-F2F3-143C03A3BDD2}"/>
              </a:ext>
            </a:extLst>
          </p:cNvPr>
          <p:cNvSpPr/>
          <p:nvPr/>
        </p:nvSpPr>
        <p:spPr>
          <a:xfrm>
            <a:off x="6780997" y="6072198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88FB5BC-1C08-B7DC-DB73-8E35D2BD2E95}"/>
              </a:ext>
            </a:extLst>
          </p:cNvPr>
          <p:cNvSpPr/>
          <p:nvPr/>
        </p:nvSpPr>
        <p:spPr>
          <a:xfrm rot="1133722" flipV="1">
            <a:off x="9413473" y="7803243"/>
            <a:ext cx="1956804" cy="112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6D63DF6-D2B2-53DD-3F74-DBCB918D38D9}"/>
              </a:ext>
            </a:extLst>
          </p:cNvPr>
          <p:cNvSpPr/>
          <p:nvPr/>
        </p:nvSpPr>
        <p:spPr>
          <a:xfrm rot="18718013">
            <a:off x="12012993" y="7972249"/>
            <a:ext cx="605323" cy="13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9387885A-BA4B-DFB1-4EE1-F5267577C8F0}"/>
              </a:ext>
            </a:extLst>
          </p:cNvPr>
          <p:cNvSpPr/>
          <p:nvPr/>
        </p:nvSpPr>
        <p:spPr>
          <a:xfrm rot="10800000" flipV="1">
            <a:off x="12353161" y="7572396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36C603CE-38EC-2015-267B-F126BC337152}"/>
              </a:ext>
            </a:extLst>
          </p:cNvPr>
          <p:cNvSpPr/>
          <p:nvPr/>
        </p:nvSpPr>
        <p:spPr>
          <a:xfrm rot="13927696">
            <a:off x="9433204" y="6706272"/>
            <a:ext cx="1254361" cy="9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470537FE-AE7F-AE60-B770-2BF442D0280F}"/>
              </a:ext>
            </a:extLst>
          </p:cNvPr>
          <p:cNvSpPr/>
          <p:nvPr/>
        </p:nvSpPr>
        <p:spPr>
          <a:xfrm rot="1621816" flipV="1">
            <a:off x="10048978" y="5769438"/>
            <a:ext cx="934989" cy="144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9FF6D-8496-122C-7AA7-FC8E2C7B76A1}"/>
              </a:ext>
            </a:extLst>
          </p:cNvPr>
          <p:cNvSpPr/>
          <p:nvPr/>
        </p:nvSpPr>
        <p:spPr>
          <a:xfrm>
            <a:off x="2347119" y="4114800"/>
            <a:ext cx="5638800" cy="1263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30877A-0B15-26D5-E255-6CA8AE4832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50663"/>
          <a:stretch/>
        </p:blipFill>
        <p:spPr>
          <a:xfrm>
            <a:off x="0" y="1357290"/>
            <a:ext cx="273699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3" grpId="0" animBg="1"/>
      <p:bldP spid="81" grpId="0" animBg="1"/>
      <p:bldP spid="92" grpId="0" animBg="1"/>
      <p:bldP spid="93" grpId="0" animBg="1"/>
      <p:bldP spid="94" grpId="0" animBg="1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023415" y="2498273"/>
            <a:ext cx="2167467" cy="72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133" b="1" u="sng" dirty="0">
                <a:solidFill>
                  <a:schemeClr val="bg1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2" t="45741" r="39661" b="44444"/>
          <a:stretch/>
        </p:blipFill>
        <p:spPr bwMode="auto">
          <a:xfrm>
            <a:off x="0" y="1357290"/>
            <a:ext cx="2589741" cy="117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968247E2-6322-8792-3996-56061072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73678"/>
              </p:ext>
            </p:extLst>
          </p:nvPr>
        </p:nvGraphicFramePr>
        <p:xfrm>
          <a:off x="1494584" y="2786049"/>
          <a:ext cx="12858841" cy="2593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081">
                  <a:extLst>
                    <a:ext uri="{9D8B030D-6E8A-4147-A177-3AD203B41FA5}">
                      <a16:colId xmlns:a16="http://schemas.microsoft.com/office/drawing/2014/main" val="2323258223"/>
                    </a:ext>
                  </a:extLst>
                </a:gridCol>
                <a:gridCol w="1429553">
                  <a:extLst>
                    <a:ext uri="{9D8B030D-6E8A-4147-A177-3AD203B41FA5}">
                      <a16:colId xmlns:a16="http://schemas.microsoft.com/office/drawing/2014/main" val="1789031454"/>
                    </a:ext>
                  </a:extLst>
                </a:gridCol>
                <a:gridCol w="1014976">
                  <a:extLst>
                    <a:ext uri="{9D8B030D-6E8A-4147-A177-3AD203B41FA5}">
                      <a16:colId xmlns:a16="http://schemas.microsoft.com/office/drawing/2014/main" val="3809786967"/>
                    </a:ext>
                  </a:extLst>
                </a:gridCol>
                <a:gridCol w="1354486">
                  <a:extLst>
                    <a:ext uri="{9D8B030D-6E8A-4147-A177-3AD203B41FA5}">
                      <a16:colId xmlns:a16="http://schemas.microsoft.com/office/drawing/2014/main" val="3579474196"/>
                    </a:ext>
                  </a:extLst>
                </a:gridCol>
                <a:gridCol w="1278861">
                  <a:extLst>
                    <a:ext uri="{9D8B030D-6E8A-4147-A177-3AD203B41FA5}">
                      <a16:colId xmlns:a16="http://schemas.microsoft.com/office/drawing/2014/main" val="10827405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68357060"/>
                    </a:ext>
                  </a:extLst>
                </a:gridCol>
              </a:tblGrid>
              <a:tr h="864557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034156"/>
                  </a:ext>
                </a:extLst>
              </a:tr>
              <a:tr h="864557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99062"/>
                  </a:ext>
                </a:extLst>
              </a:tr>
              <a:tr h="864557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 8 lần số đã 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2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923345" y="2000232"/>
            <a:ext cx="27430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AF915-19E7-A788-9D20-3B9022C4C424}"/>
              </a:ext>
            </a:extLst>
          </p:cNvPr>
          <p:cNvSpPr txBox="1"/>
          <p:nvPr/>
        </p:nvSpPr>
        <p:spPr>
          <a:xfrm>
            <a:off x="9638517" y="3786182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232B8-7B88-F319-634E-05D9D2B1FE66}"/>
              </a:ext>
            </a:extLst>
          </p:cNvPr>
          <p:cNvSpPr txBox="1"/>
          <p:nvPr/>
        </p:nvSpPr>
        <p:spPr>
          <a:xfrm>
            <a:off x="10995839" y="3786182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549C0-9EE2-A283-7891-C2A151C7C00D}"/>
              </a:ext>
            </a:extLst>
          </p:cNvPr>
          <p:cNvSpPr txBox="1"/>
          <p:nvPr/>
        </p:nvSpPr>
        <p:spPr>
          <a:xfrm>
            <a:off x="10995839" y="4643438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4130A-6BDA-0B42-0CB8-FC0D62493E59}"/>
              </a:ext>
            </a:extLst>
          </p:cNvPr>
          <p:cNvSpPr txBox="1"/>
          <p:nvPr/>
        </p:nvSpPr>
        <p:spPr>
          <a:xfrm>
            <a:off x="9638517" y="4643438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9F375-D5C9-E83B-90DE-C9686DF0193B}"/>
              </a:ext>
            </a:extLst>
          </p:cNvPr>
          <p:cNvSpPr txBox="1"/>
          <p:nvPr/>
        </p:nvSpPr>
        <p:spPr>
          <a:xfrm>
            <a:off x="12353161" y="3786182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39C15-E02A-9C88-8DA7-2E9A7FA4AA90}"/>
              </a:ext>
            </a:extLst>
          </p:cNvPr>
          <p:cNvSpPr txBox="1"/>
          <p:nvPr/>
        </p:nvSpPr>
        <p:spPr>
          <a:xfrm>
            <a:off x="12353161" y="4643438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B52BAE-56CB-0615-2626-3FC76910D50A}"/>
              </a:ext>
            </a:extLst>
          </p:cNvPr>
          <p:cNvSpPr txBox="1"/>
          <p:nvPr/>
        </p:nvSpPr>
        <p:spPr>
          <a:xfrm>
            <a:off x="13281855" y="3786182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9F6BB-989B-FB66-5A15-148404E08AEE}"/>
              </a:ext>
            </a:extLst>
          </p:cNvPr>
          <p:cNvSpPr txBox="1"/>
          <p:nvPr/>
        </p:nvSpPr>
        <p:spPr>
          <a:xfrm>
            <a:off x="13353293" y="4643438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BF1E3C-9395-25C6-ED86-56D27D24DC29}"/>
              </a:ext>
            </a:extLst>
          </p:cNvPr>
          <p:cNvSpPr txBox="1"/>
          <p:nvPr/>
        </p:nvSpPr>
        <p:spPr>
          <a:xfrm>
            <a:off x="13453126" y="3667124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249052-B57A-7906-980C-51906917E65B}"/>
              </a:ext>
            </a:extLst>
          </p:cNvPr>
          <p:cNvSpPr txBox="1"/>
          <p:nvPr/>
        </p:nvSpPr>
        <p:spPr>
          <a:xfrm>
            <a:off x="10781525" y="3667124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5CF037-57E3-72EE-8962-FAD41F97F83D}"/>
              </a:ext>
            </a:extLst>
          </p:cNvPr>
          <p:cNvSpPr txBox="1"/>
          <p:nvPr/>
        </p:nvSpPr>
        <p:spPr>
          <a:xfrm>
            <a:off x="12081526" y="3667124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83106A-95AE-0561-62D3-A672C48DECC6}"/>
              </a:ext>
            </a:extLst>
          </p:cNvPr>
          <p:cNvSpPr txBox="1"/>
          <p:nvPr/>
        </p:nvSpPr>
        <p:spPr>
          <a:xfrm>
            <a:off x="9495641" y="4572000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2A71A5-FB44-2157-870B-00EB43426B8F}"/>
              </a:ext>
            </a:extLst>
          </p:cNvPr>
          <p:cNvSpPr txBox="1"/>
          <p:nvPr/>
        </p:nvSpPr>
        <p:spPr>
          <a:xfrm>
            <a:off x="10710087" y="4572000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5B2032-6C40-F2B7-29F9-EECBB8B0022F}"/>
              </a:ext>
            </a:extLst>
          </p:cNvPr>
          <p:cNvSpPr txBox="1"/>
          <p:nvPr/>
        </p:nvSpPr>
        <p:spPr>
          <a:xfrm>
            <a:off x="12067409" y="4572000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1134B0-0F24-6766-8EF7-4A939F834F04}"/>
              </a:ext>
            </a:extLst>
          </p:cNvPr>
          <p:cNvSpPr txBox="1"/>
          <p:nvPr/>
        </p:nvSpPr>
        <p:spPr>
          <a:xfrm>
            <a:off x="13353293" y="4500562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72AC4-E77A-3768-9ED2-0859D7475E02}"/>
              </a:ext>
            </a:extLst>
          </p:cNvPr>
          <p:cNvSpPr txBox="1"/>
          <p:nvPr/>
        </p:nvSpPr>
        <p:spPr>
          <a:xfrm>
            <a:off x="9490726" y="3691949"/>
            <a:ext cx="880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1"/>
      <p:bldP spid="18" grpId="1"/>
      <p:bldP spid="19" grpId="1"/>
      <p:bldP spid="20" grpId="1"/>
      <p:bldP spid="21" grpId="1"/>
      <p:bldP spid="22" grpId="1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44E3C4-CFDB-EEB9-E65C-B79D51D33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37" y="2428860"/>
            <a:ext cx="13501782" cy="6140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67673" y="3286116"/>
            <a:ext cx="755335" cy="707886"/>
          </a:xfrm>
          <a:prstGeom prst="rect">
            <a:avLst/>
          </a:prstGeom>
          <a:solidFill>
            <a:srgbClr val="F6882E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67673" y="5143504"/>
            <a:ext cx="8098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96235" y="7429520"/>
            <a:ext cx="8871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0FF035-5A85-E829-1A7F-00E75AE9E29E}"/>
              </a:ext>
            </a:extLst>
          </p:cNvPr>
          <p:cNvSpPr txBox="1"/>
          <p:nvPr/>
        </p:nvSpPr>
        <p:spPr>
          <a:xfrm>
            <a:off x="494453" y="2714612"/>
            <a:ext cx="27831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2" t="45741" r="39661" b="44444"/>
          <a:stretch/>
        </p:blipFill>
        <p:spPr bwMode="auto">
          <a:xfrm>
            <a:off x="0" y="1357290"/>
            <a:ext cx="2589741" cy="117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>
            <a:extLst>
              <a:ext uri="{FF2B5EF4-FFF2-40B4-BE49-F238E27FC236}">
                <a16:creationId xmlns:a16="http://schemas.microsoft.com/office/drawing/2014/main" id="{ACA9FFC9-913C-EA6D-88C9-4FEFCE36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1736"/>
            <a:ext cx="162766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tuổi,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40D6ED67-3333-3A9F-31DC-26B04CC9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13" y="3929058"/>
            <a:ext cx="2230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607C8615-42B5-00D4-C831-BECE145D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271" y="5562061"/>
            <a:ext cx="1274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2F3509E0-D3E7-93D9-6AC9-185C62D0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435" y="5039944"/>
            <a:ext cx="1630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CCBDFAD3-25D5-B27F-C043-473A0174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271" y="6242642"/>
            <a:ext cx="1062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028EB05A-A9D3-BD06-89DA-5C8E7753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719" y="4922635"/>
            <a:ext cx="720934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uổi năm nay </a:t>
            </a: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36 (tuổi)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21">
            <a:extLst>
              <a:ext uri="{FF2B5EF4-FFF2-40B4-BE49-F238E27FC236}">
                <a16:creationId xmlns:a16="http://schemas.microsoft.com/office/drawing/2014/main" id="{FABF3B44-4FF9-0B86-95AE-4A6C7469E376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764584" y="4672812"/>
            <a:ext cx="514349" cy="4431990"/>
          </a:xfrm>
          <a:prstGeom prst="leftBrace">
            <a:avLst>
              <a:gd name="adj1" fmla="val 40039"/>
              <a:gd name="adj2" fmla="val 49491"/>
            </a:avLst>
          </a:prstGeom>
          <a:noFill/>
          <a:ln w="285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buClrTx/>
              <a:buFontTx/>
              <a:buNone/>
            </a:pPr>
            <a:endParaRPr lang="en-US" sz="3200" kern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CA8D24A7-8F64-4838-7886-EA4FD935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169" y="7111425"/>
            <a:ext cx="1318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CDFF99-91E9-1B9F-E158-751D2140B071}"/>
              </a:ext>
            </a:extLst>
          </p:cNvPr>
          <p:cNvGrpSpPr/>
          <p:nvPr/>
        </p:nvGrpSpPr>
        <p:grpSpPr>
          <a:xfrm>
            <a:off x="2795168" y="5752113"/>
            <a:ext cx="1107692" cy="251742"/>
            <a:chOff x="-2218278" y="1281734"/>
            <a:chExt cx="794607" cy="25174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BDE879-FFAB-1BFA-ACE8-3E95827C7441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817C52-6E78-83B7-8E25-0D27892F1D57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08F810-492F-04D5-1F9A-4A86BA568005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791929" y="6414448"/>
            <a:ext cx="4436786" cy="258316"/>
            <a:chOff x="2791929" y="5916117"/>
            <a:chExt cx="4436786" cy="25831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B1976-1B90-CC9B-8141-610AC901AB8B}"/>
                </a:ext>
              </a:extLst>
            </p:cNvPr>
            <p:cNvCxnSpPr/>
            <p:nvPr/>
          </p:nvCxnSpPr>
          <p:spPr>
            <a:xfrm>
              <a:off x="6157119" y="5943600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A555AF-A5C5-D8A1-809C-7659451BC2D6}"/>
                </a:ext>
              </a:extLst>
            </p:cNvPr>
            <p:cNvCxnSpPr/>
            <p:nvPr/>
          </p:nvCxnSpPr>
          <p:spPr>
            <a:xfrm>
              <a:off x="7223919" y="5943600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E12986-EC8C-59C9-D717-DAFF7DE586F7}"/>
                </a:ext>
              </a:extLst>
            </p:cNvPr>
            <p:cNvGrpSpPr/>
            <p:nvPr/>
          </p:nvGrpSpPr>
          <p:grpSpPr>
            <a:xfrm>
              <a:off x="2791929" y="5916117"/>
              <a:ext cx="4436786" cy="251742"/>
              <a:chOff x="2791929" y="5916117"/>
              <a:chExt cx="4436786" cy="25174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32015E-BFE4-F584-0CD9-E90741375BDE}"/>
                  </a:ext>
                </a:extLst>
              </p:cNvPr>
              <p:cNvCxnSpPr/>
              <p:nvPr/>
            </p:nvCxnSpPr>
            <p:spPr>
              <a:xfrm>
                <a:off x="5049427" y="6039678"/>
                <a:ext cx="11076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B85F4D2-41E5-F99B-E263-108C1CC312B5}"/>
                  </a:ext>
                </a:extLst>
              </p:cNvPr>
              <p:cNvGrpSpPr/>
              <p:nvPr/>
            </p:nvGrpSpPr>
            <p:grpSpPr>
              <a:xfrm>
                <a:off x="2791929" y="5916117"/>
                <a:ext cx="1107692" cy="251742"/>
                <a:chOff x="-2218278" y="1281734"/>
                <a:chExt cx="794607" cy="251742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3B1E88-52F0-F64A-2058-FF695E589C39}"/>
                    </a:ext>
                  </a:extLst>
                </p:cNvPr>
                <p:cNvCxnSpPr/>
                <p:nvPr/>
              </p:nvCxnSpPr>
              <p:spPr>
                <a:xfrm>
                  <a:off x="-2218278" y="1406364"/>
                  <a:ext cx="79460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B528FC9-30EF-60C9-C1F4-2FF36FF62853}"/>
                    </a:ext>
                  </a:extLst>
                </p:cNvPr>
                <p:cNvCxnSpPr/>
                <p:nvPr/>
              </p:nvCxnSpPr>
              <p:spPr>
                <a:xfrm>
                  <a:off x="-2218278" y="1281734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3429EA7-4352-4F99-23BC-C8E8F5250275}"/>
                    </a:ext>
                  </a:extLst>
                </p:cNvPr>
                <p:cNvCxnSpPr/>
                <p:nvPr/>
              </p:nvCxnSpPr>
              <p:spPr>
                <a:xfrm>
                  <a:off x="-1423671" y="1302643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318D0FA-1D33-B437-0E11-BFDE212F9509}"/>
                  </a:ext>
                </a:extLst>
              </p:cNvPr>
              <p:cNvGrpSpPr/>
              <p:nvPr/>
            </p:nvGrpSpPr>
            <p:grpSpPr>
              <a:xfrm>
                <a:off x="3914066" y="5937026"/>
                <a:ext cx="1107692" cy="230833"/>
                <a:chOff x="-2001567" y="2147265"/>
                <a:chExt cx="794607" cy="230833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E615BD9-E031-2428-AEBD-D2F1F59369C1}"/>
                    </a:ext>
                  </a:extLst>
                </p:cNvPr>
                <p:cNvCxnSpPr/>
                <p:nvPr/>
              </p:nvCxnSpPr>
              <p:spPr>
                <a:xfrm>
                  <a:off x="-2001567" y="2250986"/>
                  <a:ext cx="79460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030A9F0-22B0-9A3F-245C-3E0DE177F611}"/>
                    </a:ext>
                  </a:extLst>
                </p:cNvPr>
                <p:cNvCxnSpPr/>
                <p:nvPr/>
              </p:nvCxnSpPr>
              <p:spPr>
                <a:xfrm>
                  <a:off x="-1206960" y="2147265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66DAFD-D9BD-E31E-14B1-11402BB66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1622" y="6036314"/>
                <a:ext cx="10970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985B05-145A-8CF4-5917-ACFF97B8EF87}"/>
              </a:ext>
            </a:extLst>
          </p:cNvPr>
          <p:cNvCxnSpPr/>
          <p:nvPr/>
        </p:nvCxnSpPr>
        <p:spPr>
          <a:xfrm>
            <a:off x="2791929" y="5982946"/>
            <a:ext cx="0" cy="4315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754145-ECA4-981E-E535-D4D74E099164}"/>
              </a:ext>
            </a:extLst>
          </p:cNvPr>
          <p:cNvCxnSpPr/>
          <p:nvPr/>
        </p:nvCxnSpPr>
        <p:spPr>
          <a:xfrm>
            <a:off x="3890169" y="5984731"/>
            <a:ext cx="0" cy="4315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299C8BEA-DC4B-A704-3BDF-030E3725E9A9}"/>
              </a:ext>
            </a:extLst>
          </p:cNvPr>
          <p:cNvSpPr/>
          <p:nvPr/>
        </p:nvSpPr>
        <p:spPr>
          <a:xfrm rot="5400000" flipH="1">
            <a:off x="3085380" y="5075326"/>
            <a:ext cx="504984" cy="1104595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119" y="369042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2" t="45741" r="39661" b="44444"/>
          <a:stretch/>
        </p:blipFill>
        <p:spPr bwMode="auto">
          <a:xfrm>
            <a:off x="0" y="1357290"/>
            <a:ext cx="2589741" cy="117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 animBg="1"/>
      <p:bldP spid="45" grpId="0"/>
      <p:bldP spid="10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39FD8-26B4-4D63-AA92-3CAE47124AF8}"/>
              </a:ext>
            </a:extLst>
          </p:cNvPr>
          <p:cNvSpPr txBox="1"/>
          <p:nvPr/>
        </p:nvSpPr>
        <p:spPr>
          <a:xfrm>
            <a:off x="4249887" y="233975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  <p:extLst>
      <p:ext uri="{BB962C8B-B14F-4D97-AF65-F5344CB8AC3E}">
        <p14:creationId xmlns:p14="http://schemas.microsoft.com/office/powerpoint/2010/main" val="99218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8853"/>
            <a:ext cx="13182600" cy="9135148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5" y="1008308"/>
            <a:ext cx="2143125" cy="2143125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402" y="1008308"/>
            <a:ext cx="2143125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43" y="1008308"/>
            <a:ext cx="2143125" cy="2143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4" y="1032482"/>
            <a:ext cx="2143125" cy="2143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93" y="1494027"/>
            <a:ext cx="15279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80" y="1421126"/>
            <a:ext cx="21265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017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428" y="1494027"/>
            <a:ext cx="1648208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9673471" y="4033459"/>
            <a:ext cx="1739592" cy="686636"/>
            <a:chOff x="5723364" y="4469836"/>
            <a:chExt cx="1304694" cy="51497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25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7365267" y="4050255"/>
            <a:ext cx="1664069" cy="686174"/>
            <a:chOff x="3992211" y="4482428"/>
            <a:chExt cx="1248052" cy="514630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5056208" y="4013305"/>
            <a:ext cx="1532964" cy="727912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2752716" y="3970689"/>
            <a:ext cx="1532964" cy="770528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838" y="1032482"/>
            <a:ext cx="2143125" cy="2143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12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11985055" y="4033459"/>
            <a:ext cx="1932224" cy="686636"/>
            <a:chOff x="7457052" y="4469836"/>
            <a:chExt cx="1449168" cy="514977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3611467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5923051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8138319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10449903" y="3134679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12857803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5970795" y="330286"/>
            <a:ext cx="7022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3733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30877A-0B15-26D5-E255-6CA8AE483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50663"/>
          <a:stretch/>
        </p:blipFill>
        <p:spPr>
          <a:xfrm>
            <a:off x="0" y="1643042"/>
            <a:ext cx="273699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1733190" y="3914227"/>
            <a:ext cx="1170240" cy="11485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546800" y="4887118"/>
            <a:ext cx="2087303" cy="314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56494" y="4323283"/>
            <a:ext cx="1769742" cy="819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91952" y="5786446"/>
            <a:ext cx="917080" cy="8666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8452076" y="5605555"/>
            <a:ext cx="1271330" cy="1176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452076" y="3934829"/>
            <a:ext cx="1271330" cy="1176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9730452" y="6429388"/>
            <a:ext cx="3194213" cy="612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0210021" y="4714876"/>
            <a:ext cx="216879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994783" y="6620171"/>
            <a:ext cx="2735636" cy="23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09493" y="6067151"/>
            <a:ext cx="1324285" cy="819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20102" y="5643570"/>
            <a:ext cx="1497168" cy="819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67541" y="4052691"/>
            <a:ext cx="1769742" cy="819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2642" y="4000496"/>
            <a:ext cx="2378502" cy="66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3309" y="5808477"/>
            <a:ext cx="358193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85257" y="3911413"/>
            <a:ext cx="268221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81393" y="5715008"/>
            <a:ext cx="359344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6352369" y="4357686"/>
            <a:ext cx="82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6423109" y="6045596"/>
            <a:ext cx="82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13482901" y="4044119"/>
            <a:ext cx="82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13995537" y="5649081"/>
            <a:ext cx="82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24F1B2-4F4C-7FBF-2BC5-A11360BA6BD7}"/>
              </a:ext>
            </a:extLst>
          </p:cNvPr>
          <p:cNvSpPr txBox="1"/>
          <p:nvPr/>
        </p:nvSpPr>
        <p:spPr>
          <a:xfrm>
            <a:off x="851643" y="3000364"/>
            <a:ext cx="2401139" cy="67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851907" y="2071670"/>
            <a:ext cx="2404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Đ, 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B4F15A66-180A-70FD-CB2E-A3A43855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99" y="3160127"/>
            <a:ext cx="14073286" cy="5872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BCC1FE-F82C-D915-9179-EAF701DC5913}"/>
              </a:ext>
            </a:extLst>
          </p:cNvPr>
          <p:cNvSpPr txBox="1"/>
          <p:nvPr/>
        </p:nvSpPr>
        <p:spPr>
          <a:xfrm>
            <a:off x="14281987" y="3071802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7FD1E-B59B-45D9-826B-A0712C8B89CD}"/>
              </a:ext>
            </a:extLst>
          </p:cNvPr>
          <p:cNvSpPr txBox="1"/>
          <p:nvPr/>
        </p:nvSpPr>
        <p:spPr>
          <a:xfrm>
            <a:off x="13639045" y="528638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8288C-EAE0-264D-235A-14316A185677}"/>
              </a:ext>
            </a:extLst>
          </p:cNvPr>
          <p:cNvSpPr txBox="1"/>
          <p:nvPr/>
        </p:nvSpPr>
        <p:spPr>
          <a:xfrm>
            <a:off x="6566683" y="6000760"/>
            <a:ext cx="74278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DB814-521F-42B9-F7AE-86A5B4635661}"/>
              </a:ext>
            </a:extLst>
          </p:cNvPr>
          <p:cNvSpPr txBox="1"/>
          <p:nvPr/>
        </p:nvSpPr>
        <p:spPr>
          <a:xfrm>
            <a:off x="13924797" y="600076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CC992-0DB8-1DC0-8314-50F2EDAAC651}"/>
              </a:ext>
            </a:extLst>
          </p:cNvPr>
          <p:cNvSpPr txBox="1"/>
          <p:nvPr/>
        </p:nvSpPr>
        <p:spPr>
          <a:xfrm>
            <a:off x="14210549" y="8215338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8C89DD-7E42-F833-66D4-90F1EAE3F4E2}"/>
              </a:ext>
            </a:extLst>
          </p:cNvPr>
          <p:cNvSpPr txBox="1"/>
          <p:nvPr/>
        </p:nvSpPr>
        <p:spPr>
          <a:xfrm>
            <a:off x="6423807" y="8215338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30877A-0B15-26D5-E255-6CA8AE483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50663"/>
          <a:stretch/>
        </p:blipFill>
        <p:spPr>
          <a:xfrm>
            <a:off x="0" y="1285852"/>
            <a:ext cx="273699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1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0"/>
            <a:ext cx="806824" cy="107576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2428860"/>
            <a:ext cx="16276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Nam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32064" y="3621501"/>
            <a:ext cx="23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endParaRPr lang="en-US" sz="3600" b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6276" y="3714744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8000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8000"/>
                </a:solidFill>
                <a:latin typeface="Times New Roman" pitchFamily="18" charset="0"/>
              </a:rPr>
              <a:t>tắt</a:t>
            </a:r>
            <a:endParaRPr lang="en-US" sz="3600" b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73172" y="4526702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  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137395" y="5338660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  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313279" y="4409966"/>
            <a:ext cx="660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Nam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9 x 2 = 18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18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142976"/>
            <a:ext cx="15605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7147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30877A-0B15-26D5-E255-6CA8AE4832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50663"/>
          <a:stretch/>
        </p:blipFill>
        <p:spPr>
          <a:xfrm>
            <a:off x="0" y="1285852"/>
            <a:ext cx="273699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400</Words>
  <Application>Microsoft Office PowerPoint</Application>
  <PresentationFormat>Custom</PresentationFormat>
  <Paragraphs>111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inpin heiti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SURFACE</cp:lastModifiedBy>
  <cp:revision>141</cp:revision>
  <dcterms:created xsi:type="dcterms:W3CDTF">2022-07-10T01:37:20Z</dcterms:created>
  <dcterms:modified xsi:type="dcterms:W3CDTF">2025-11-07T03:26:05Z</dcterms:modified>
</cp:coreProperties>
</file>