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57" r:id="rId3"/>
    <p:sldId id="258" r:id="rId4"/>
    <p:sldId id="276" r:id="rId5"/>
    <p:sldId id="277" r:id="rId6"/>
    <p:sldId id="279" r:id="rId7"/>
    <p:sldId id="268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0" y="10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1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hyperlink" Target="Cau%20hoi/Cau%201.pptx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hyperlink" Target="Cau%20hoi/Cau%203.pptx" TargetMode="External"/><Relationship Id="rId1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Cong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Thuỳ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Linh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Cậu bé tiểu học 5 năm cõng bạn tới trường - Báo Phụ Nữ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Quyên góp, ủng hộ và trao quà tết cho học sinh có hoàn ..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gày đầu vận động, học sinh huyện Phú Riềng quyên góp, ủng hộ đồng bào miền  Trung hơn 60 triệu đồng.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iỏi Văn - Bài văn: Hãy viết một đoạn văn ngắn kể về một việc tốt mà em  được chứng kiến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máy thu thanh.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vi-VN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4 SGK và cho biết các bước cần thực hiện khi sử dụng máy thu thanh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144B8-2696-1001-8600-A3878ABB4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8" y="3366095"/>
            <a:ext cx="8991601" cy="5473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Sử dụng máy thu thanh.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949" y="2707891"/>
            <a:ext cx="8235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Bật công tác nguồn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 Điều chỉnh âm thanh to / nhỏ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 Chọn kênh phát thanh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4: Tắt nguồn khi không sử dụng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B0D36-1897-3E7E-FD1D-DD782AA80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1849026"/>
            <a:ext cx="6477000" cy="6990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2761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3. Thực hành sử dụng máy thu thanh. (Làm việc nhóm)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70554" y="244472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thực hành chọn kênh phát thanh dưới đây theo các bước đã nêu ở hình 4, nói về nội dung đang phát.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5AC4A-FF8C-3330-8892-7F18304A6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3" y="3645055"/>
            <a:ext cx="13276136" cy="5346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Vận dụng: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3119" y="2667000"/>
            <a:ext cx="13639800" cy="3810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tên và nội dung chương trình phát thanh mà người thân em thường nghe.</a:t>
            </a:r>
          </a:p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chương trình phát thanh dành cho thiếu nhi và thực hiện chọn kênh phát thanh đó trên máy thu thanh.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CD1C30-1932-4E73-B021-EE11C165024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ông nghệ Sử dụng máy thu thanh ( Tiết 4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D4C9AF-7EF0-4AEB-99DB-EAE2954A2006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E4128B-6552-47CD-AFC6-86E365091FF0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38FDE4-93C4-424C-BE86-021FF381493C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AD7ED6-8C30-4106-92D9-F6368DDEC9AF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97F57D-ABF8-443A-8F13-06DB00C27555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864603-748F-4847-82AE-C63CCD5C25BB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CBF454-C633-4017-9E8D-574058355729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210</Words>
  <Application>Microsoft Office PowerPoint</Application>
  <PresentationFormat>Custom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Sử dụng máy thu thanh ( Tiết 4)</dc:title>
  <dc:creator>Admin</dc:creator>
  <cp:lastModifiedBy>SURFACE</cp:lastModifiedBy>
  <cp:revision>268</cp:revision>
  <dcterms:created xsi:type="dcterms:W3CDTF">2022-07-10T01:37:20Z</dcterms:created>
  <dcterms:modified xsi:type="dcterms:W3CDTF">2025-11-07T03:02:31Z</dcterms:modified>
</cp:coreProperties>
</file>