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782" r:id="rId2"/>
  </p:sldMasterIdLst>
  <p:notesMasterIdLst>
    <p:notesMasterId r:id="rId8"/>
  </p:notesMasterIdLst>
  <p:sldIdLst>
    <p:sldId id="8356" r:id="rId3"/>
    <p:sldId id="2007577170" r:id="rId4"/>
    <p:sldId id="2007577171" r:id="rId5"/>
    <p:sldId id="2007577172" r:id="rId6"/>
    <p:sldId id="2007577166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B7C6"/>
    <a:srgbClr val="DE9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99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D0B2F-3D89-4306-B3B4-8F2E213639DA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C087B-3E57-48A5-AF47-79589CB6D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14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EC087B-3E57-48A5-AF47-79589CB6DD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92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EC087B-3E57-48A5-AF47-79589CB6DD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4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EC087B-3E57-48A5-AF47-79589CB6DD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59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EC087B-3E57-48A5-AF47-79589CB6DD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15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EC087B-3E57-48A5-AF47-79589CB6DD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2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106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8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8A1B5AC-F249-84B4-F8D5-442E6D773F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4" name="圆角矩形 17">
            <a:extLst>
              <a:ext uri="{FF2B5EF4-FFF2-40B4-BE49-F238E27FC236}">
                <a16:creationId xmlns:a16="http://schemas.microsoft.com/office/drawing/2014/main" id="{ADED0DC1-6378-DEE6-0FBA-334180BBB4DB}"/>
              </a:ext>
            </a:extLst>
          </p:cNvPr>
          <p:cNvSpPr/>
          <p:nvPr userDrawn="1"/>
        </p:nvSpPr>
        <p:spPr>
          <a:xfrm>
            <a:off x="267970" y="370114"/>
            <a:ext cx="11656060" cy="61177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55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58296" flipH="1">
            <a:off x="10327747" y="149248"/>
            <a:ext cx="1223999" cy="99212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DAA0649-B094-5001-B9AB-E972F3B7D4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5" name="圆角矩形 17">
            <a:extLst>
              <a:ext uri="{FF2B5EF4-FFF2-40B4-BE49-F238E27FC236}">
                <a16:creationId xmlns:a16="http://schemas.microsoft.com/office/drawing/2014/main" id="{FCCA31FF-4A36-4EDB-55A6-E2712C2B1696}"/>
              </a:ext>
            </a:extLst>
          </p:cNvPr>
          <p:cNvSpPr/>
          <p:nvPr userDrawn="1"/>
        </p:nvSpPr>
        <p:spPr>
          <a:xfrm>
            <a:off x="267970" y="370114"/>
            <a:ext cx="11656060" cy="61177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41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04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09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88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7">
            <a:extLst>
              <a:ext uri="{FF2B5EF4-FFF2-40B4-BE49-F238E27FC236}">
                <a16:creationId xmlns:a16="http://schemas.microsoft.com/office/drawing/2014/main" id="{469D8460-D3E8-6283-D2D2-70B480D3476D}"/>
              </a:ext>
            </a:extLst>
          </p:cNvPr>
          <p:cNvSpPr/>
          <p:nvPr userDrawn="1"/>
        </p:nvSpPr>
        <p:spPr>
          <a:xfrm>
            <a:off x="267970" y="370114"/>
            <a:ext cx="11656060" cy="61177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1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69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22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2025/11/7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7364122" y="4543119"/>
            <a:ext cx="482787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8" name="图片 2">
            <a:extLst>
              <a:ext uri="{FF2B5EF4-FFF2-40B4-BE49-F238E27FC236}">
                <a16:creationId xmlns:a16="http://schemas.microsoft.com/office/drawing/2014/main" id="{012C5175-BAC0-447D-2433-5F32E436D9D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9" name="圆角矩形 17">
            <a:extLst>
              <a:ext uri="{FF2B5EF4-FFF2-40B4-BE49-F238E27FC236}">
                <a16:creationId xmlns:a16="http://schemas.microsoft.com/office/drawing/2014/main" id="{D34B69DB-F46D-AC12-5E13-8482109188B3}"/>
              </a:ext>
            </a:extLst>
          </p:cNvPr>
          <p:cNvSpPr/>
          <p:nvPr userDrawn="1"/>
        </p:nvSpPr>
        <p:spPr>
          <a:xfrm>
            <a:off x="267970" y="370114"/>
            <a:ext cx="11656060" cy="61177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  <a:cs typeface="+mn-cs"/>
            </a:endParaRPr>
          </a:p>
        </p:txBody>
      </p:sp>
      <p:pic>
        <p:nvPicPr>
          <p:cNvPr id="10" name="Picture 9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21A2E91-4D3F-7AD5-155F-C459CC9F82A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983" y="197443"/>
            <a:ext cx="1439972" cy="143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8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7E32391-8D42-E3E0-2474-8E5AFD1E803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1" y="144158"/>
            <a:ext cx="1484946" cy="14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8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804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10" Type="http://schemas.openxmlformats.org/officeDocument/2006/relationships/image" Target="../media/image13.wmf"/><Relationship Id="rId4" Type="http://schemas.openxmlformats.org/officeDocument/2006/relationships/image" Target="../media/image7.gif"/><Relationship Id="rId9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2881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6826"/>
            <a:ext cx="800984" cy="5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8323064" y="1395599"/>
            <a:ext cx="3868936" cy="15777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029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/>
            <a:r>
              <a:rPr lang="en-US" sz="3029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3B.</a:t>
            </a:r>
          </a:p>
        </p:txBody>
      </p:sp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530901" y="3589532"/>
            <a:ext cx="10550900" cy="15837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029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 GIỮA HỌC KÌ I – TIẾT 3,4</a:t>
            </a:r>
          </a:p>
        </p:txBody>
      </p:sp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1226539" y="6158039"/>
            <a:ext cx="9980416" cy="695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029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VIÊN:ĐỖ THỊ HOÀI PHƯƠNG.</a:t>
            </a:r>
          </a:p>
        </p:txBody>
      </p: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1601113" y="1395599"/>
            <a:ext cx="3050102" cy="1979891"/>
            <a:chOff x="5225" y="9335"/>
            <a:chExt cx="2520" cy="1750"/>
          </a:xfrm>
        </p:grpSpPr>
        <p:sp>
          <p:nvSpPr>
            <p:cNvPr id="21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6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6953" tIns="38478" rIns="76953" bIns="38478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693">
                <a:latin typeface="VNI-Times" pitchFamily="2" charset="0"/>
              </a:endParaRPr>
            </a:p>
          </p:txBody>
        </p:sp>
        <p:pic>
          <p:nvPicPr>
            <p:cNvPr id="22" name="Picture 26" descr="cosmo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5" descr="BOOK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4" descr="BOOK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3" descr="QUILLPEN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953" tIns="38478" rIns="76953" bIns="38478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7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403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953" tIns="38478" rIns="76953" bIns="38478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4039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514" b="1" kern="1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9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953" tIns="38478" rIns="76953" bIns="38478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4039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WordArt 16"/>
          <p:cNvSpPr>
            <a:spLocks noChangeArrowheads="1" noChangeShapeType="1" noTextEdit="1"/>
          </p:cNvSpPr>
          <p:nvPr/>
        </p:nvSpPr>
        <p:spPr bwMode="auto">
          <a:xfrm>
            <a:off x="1966729" y="218366"/>
            <a:ext cx="9584136" cy="722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029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29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TÂN VIÊN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ết">
            <a:extLst>
              <a:ext uri="{FF2B5EF4-FFF2-40B4-BE49-F238E27FC236}">
                <a16:creationId xmlns:a16="http://schemas.microsoft.com/office/drawing/2014/main" id="{3B95EE9C-14C8-4318-B99C-AD2D6B3A0F5E}"/>
              </a:ext>
            </a:extLst>
          </p:cNvPr>
          <p:cNvSpPr txBox="1"/>
          <p:nvPr/>
        </p:nvSpPr>
        <p:spPr>
          <a:xfrm>
            <a:off x="-315433" y="680484"/>
            <a:ext cx="1211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Trò chơi Tìm điểm đến của các bạn nhỏ trong các bài học.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885D742-83E1-4B76-B0AA-7B7CD09C7317}"/>
              </a:ext>
            </a:extLst>
          </p:cNvPr>
          <p:cNvGrpSpPr/>
          <p:nvPr/>
        </p:nvGrpSpPr>
        <p:grpSpPr>
          <a:xfrm>
            <a:off x="113191" y="1385691"/>
            <a:ext cx="6238875" cy="547390"/>
            <a:chOff x="190500" y="714375"/>
            <a:chExt cx="6238875" cy="54739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B513396-CFE7-4F7F-B249-86BD55A3A992}"/>
                </a:ext>
              </a:extLst>
            </p:cNvPr>
            <p:cNvGrpSpPr/>
            <p:nvPr/>
          </p:nvGrpSpPr>
          <p:grpSpPr>
            <a:xfrm>
              <a:off x="190500" y="714375"/>
              <a:ext cx="6238875" cy="523220"/>
              <a:chOff x="190500" y="714375"/>
              <a:chExt cx="6238875" cy="523220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96D965E0-EDDF-448E-84BB-1C93BE5CC566}"/>
                  </a:ext>
                </a:extLst>
              </p:cNvPr>
              <p:cNvSpPr/>
              <p:nvPr/>
            </p:nvSpPr>
            <p:spPr>
              <a:xfrm>
                <a:off x="190500" y="714375"/>
                <a:ext cx="704850" cy="52322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DFBCD97-6164-4705-BE49-86CCD40B21B6}"/>
                  </a:ext>
                </a:extLst>
              </p:cNvPr>
              <p:cNvSpPr/>
              <p:nvPr/>
            </p:nvSpPr>
            <p:spPr>
              <a:xfrm>
                <a:off x="895349" y="714375"/>
                <a:ext cx="5534026" cy="523220"/>
              </a:xfrm>
              <a:prstGeom prst="roundRect">
                <a:avLst/>
              </a:prstGeom>
              <a:solidFill>
                <a:srgbClr val="E7B7C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5634C5-A696-4650-9E7B-5B9EDFB21CA0}"/>
                </a:ext>
              </a:extLst>
            </p:cNvPr>
            <p:cNvSpPr txBox="1"/>
            <p:nvPr/>
          </p:nvSpPr>
          <p:spPr>
            <a:xfrm>
              <a:off x="1057275" y="800100"/>
              <a:ext cx="51337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Bạn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Sơn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trong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bài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Ngày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gặp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lại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A500386-DD66-40C5-8038-D11350A6DF41}"/>
              </a:ext>
            </a:extLst>
          </p:cNvPr>
          <p:cNvGrpSpPr/>
          <p:nvPr/>
        </p:nvGrpSpPr>
        <p:grpSpPr>
          <a:xfrm>
            <a:off x="113191" y="2219129"/>
            <a:ext cx="6702279" cy="523220"/>
            <a:chOff x="190500" y="714375"/>
            <a:chExt cx="6702279" cy="52322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6781281-0950-4D76-AF60-39B384F04E95}"/>
                </a:ext>
              </a:extLst>
            </p:cNvPr>
            <p:cNvGrpSpPr/>
            <p:nvPr/>
          </p:nvGrpSpPr>
          <p:grpSpPr>
            <a:xfrm>
              <a:off x="190500" y="714375"/>
              <a:ext cx="6305551" cy="523220"/>
              <a:chOff x="190500" y="714375"/>
              <a:chExt cx="6305551" cy="52322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236C4B8-4F77-4D1A-AAA4-3616EBC0ABF3}"/>
                  </a:ext>
                </a:extLst>
              </p:cNvPr>
              <p:cNvSpPr/>
              <p:nvPr/>
            </p:nvSpPr>
            <p:spPr>
              <a:xfrm>
                <a:off x="190500" y="714375"/>
                <a:ext cx="704850" cy="52322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E1226C32-C5C2-4031-976F-EAE5F53EE000}"/>
                  </a:ext>
                </a:extLst>
              </p:cNvPr>
              <p:cNvSpPr/>
              <p:nvPr/>
            </p:nvSpPr>
            <p:spPr>
              <a:xfrm>
                <a:off x="895349" y="714375"/>
                <a:ext cx="5600702" cy="523220"/>
              </a:xfrm>
              <a:prstGeom prst="roundRect">
                <a:avLst/>
              </a:prstGeom>
              <a:solidFill>
                <a:srgbClr val="E7B7C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8BF25A5-2429-4BF8-A31D-A8C5480C5926}"/>
                </a:ext>
              </a:extLst>
            </p:cNvPr>
            <p:cNvSpPr txBox="1"/>
            <p:nvPr/>
          </p:nvSpPr>
          <p:spPr>
            <a:xfrm>
              <a:off x="897787" y="757569"/>
              <a:ext cx="5994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Bạn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nhỏ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trong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bài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Cánh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rừng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trong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nắng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BAEA7DA-D841-407F-84D3-CBEC5200912A}"/>
              </a:ext>
            </a:extLst>
          </p:cNvPr>
          <p:cNvGrpSpPr/>
          <p:nvPr/>
        </p:nvGrpSpPr>
        <p:grpSpPr>
          <a:xfrm>
            <a:off x="94141" y="3057329"/>
            <a:ext cx="6467477" cy="547390"/>
            <a:chOff x="190500" y="714375"/>
            <a:chExt cx="6467477" cy="54739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E897C61-9C03-4BB1-B0CB-42D17316514B}"/>
                </a:ext>
              </a:extLst>
            </p:cNvPr>
            <p:cNvGrpSpPr/>
            <p:nvPr/>
          </p:nvGrpSpPr>
          <p:grpSpPr>
            <a:xfrm>
              <a:off x="190500" y="714375"/>
              <a:ext cx="6305551" cy="523220"/>
              <a:chOff x="190500" y="714375"/>
              <a:chExt cx="6305551" cy="523220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31B0FBB-E229-4136-98B4-2488574C8675}"/>
                  </a:ext>
                </a:extLst>
              </p:cNvPr>
              <p:cNvSpPr/>
              <p:nvPr/>
            </p:nvSpPr>
            <p:spPr>
              <a:xfrm>
                <a:off x="190500" y="714375"/>
                <a:ext cx="704850" cy="52322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74801966-ED90-4B70-B6B7-DB9032828733}"/>
                  </a:ext>
                </a:extLst>
              </p:cNvPr>
              <p:cNvSpPr/>
              <p:nvPr/>
            </p:nvSpPr>
            <p:spPr>
              <a:xfrm>
                <a:off x="895349" y="714375"/>
                <a:ext cx="5600702" cy="523220"/>
              </a:xfrm>
              <a:prstGeom prst="roundRect">
                <a:avLst/>
              </a:prstGeom>
              <a:solidFill>
                <a:srgbClr val="E7B7C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CA91D09-C141-4194-9909-F09AE80A60E9}"/>
                </a:ext>
              </a:extLst>
            </p:cNvPr>
            <p:cNvSpPr txBox="1"/>
            <p:nvPr/>
          </p:nvSpPr>
          <p:spPr>
            <a:xfrm>
              <a:off x="1057275" y="800100"/>
              <a:ext cx="56007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Bạn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nhỏ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trong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bài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Tập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nấu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ăn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197F8DE-69F2-4A17-AAF4-8FE5255DE2B3}"/>
              </a:ext>
            </a:extLst>
          </p:cNvPr>
          <p:cNvGrpSpPr/>
          <p:nvPr/>
        </p:nvGrpSpPr>
        <p:grpSpPr>
          <a:xfrm>
            <a:off x="113191" y="3867669"/>
            <a:ext cx="6467477" cy="547390"/>
            <a:chOff x="190500" y="714375"/>
            <a:chExt cx="6467477" cy="54739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490D060-A480-46B6-B9F8-5A31AAD8094F}"/>
                </a:ext>
              </a:extLst>
            </p:cNvPr>
            <p:cNvGrpSpPr/>
            <p:nvPr/>
          </p:nvGrpSpPr>
          <p:grpSpPr>
            <a:xfrm>
              <a:off x="190500" y="714375"/>
              <a:ext cx="6305551" cy="523220"/>
              <a:chOff x="190500" y="714375"/>
              <a:chExt cx="6305551" cy="523220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549B067A-F414-4F5A-A65E-16097085D0F7}"/>
                  </a:ext>
                </a:extLst>
              </p:cNvPr>
              <p:cNvSpPr/>
              <p:nvPr/>
            </p:nvSpPr>
            <p:spPr>
              <a:xfrm>
                <a:off x="190500" y="714375"/>
                <a:ext cx="704850" cy="52322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FAC3D8F0-10F6-4157-AA64-CED7CC5F4508}"/>
                  </a:ext>
                </a:extLst>
              </p:cNvPr>
              <p:cNvSpPr/>
              <p:nvPr/>
            </p:nvSpPr>
            <p:spPr>
              <a:xfrm>
                <a:off x="895349" y="714375"/>
                <a:ext cx="5600702" cy="523220"/>
              </a:xfrm>
              <a:prstGeom prst="roundRect">
                <a:avLst/>
              </a:prstGeom>
              <a:solidFill>
                <a:srgbClr val="E7B7C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03E98B1-8885-44BD-A675-88F837F4F2B0}"/>
                </a:ext>
              </a:extLst>
            </p:cNvPr>
            <p:cNvSpPr txBox="1"/>
            <p:nvPr/>
          </p:nvSpPr>
          <p:spPr>
            <a:xfrm>
              <a:off x="1057275" y="800100"/>
              <a:ext cx="56007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Bạn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nhỏ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trong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bài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Nhật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ký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tập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bơi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F4A1D09-7ADE-46BD-9BB2-9B51E1F06F51}"/>
              </a:ext>
            </a:extLst>
          </p:cNvPr>
          <p:cNvGrpSpPr/>
          <p:nvPr/>
        </p:nvGrpSpPr>
        <p:grpSpPr>
          <a:xfrm>
            <a:off x="94141" y="4595974"/>
            <a:ext cx="6467477" cy="547390"/>
            <a:chOff x="190500" y="714375"/>
            <a:chExt cx="6467477" cy="54739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FED4636-9D93-462F-A45D-546139C8C406}"/>
                </a:ext>
              </a:extLst>
            </p:cNvPr>
            <p:cNvGrpSpPr/>
            <p:nvPr/>
          </p:nvGrpSpPr>
          <p:grpSpPr>
            <a:xfrm>
              <a:off x="190500" y="714375"/>
              <a:ext cx="6305551" cy="523220"/>
              <a:chOff x="190500" y="714375"/>
              <a:chExt cx="6305551" cy="523220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78B793F8-EBE5-4EF9-8BA9-A756468D20CE}"/>
                  </a:ext>
                </a:extLst>
              </p:cNvPr>
              <p:cNvSpPr/>
              <p:nvPr/>
            </p:nvSpPr>
            <p:spPr>
              <a:xfrm>
                <a:off x="190500" y="714375"/>
                <a:ext cx="704850" cy="52322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5</a:t>
                </a:r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00F916CE-0311-4BC6-B174-DA744850BC25}"/>
                  </a:ext>
                </a:extLst>
              </p:cNvPr>
              <p:cNvSpPr/>
              <p:nvPr/>
            </p:nvSpPr>
            <p:spPr>
              <a:xfrm>
                <a:off x="895349" y="714375"/>
                <a:ext cx="5600702" cy="523220"/>
              </a:xfrm>
              <a:prstGeom prst="roundRect">
                <a:avLst/>
              </a:prstGeom>
              <a:solidFill>
                <a:srgbClr val="E7B7C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B0C6E6B-929A-4CDD-8EB9-319E9558D2BA}"/>
                </a:ext>
              </a:extLst>
            </p:cNvPr>
            <p:cNvSpPr txBox="1"/>
            <p:nvPr/>
          </p:nvSpPr>
          <p:spPr>
            <a:xfrm>
              <a:off x="1057275" y="800100"/>
              <a:ext cx="56007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Bạn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nhỏ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trong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bài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Lần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đầu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ra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biển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B7DA7B9-0765-4F42-A8A5-EB648E9DF1EA}"/>
              </a:ext>
            </a:extLst>
          </p:cNvPr>
          <p:cNvGrpSpPr/>
          <p:nvPr/>
        </p:nvGrpSpPr>
        <p:grpSpPr>
          <a:xfrm>
            <a:off x="103666" y="5328239"/>
            <a:ext cx="6467477" cy="547390"/>
            <a:chOff x="190500" y="714375"/>
            <a:chExt cx="6467477" cy="54739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71DFF73-C3FE-40CC-B174-08F741D73641}"/>
                </a:ext>
              </a:extLst>
            </p:cNvPr>
            <p:cNvGrpSpPr/>
            <p:nvPr/>
          </p:nvGrpSpPr>
          <p:grpSpPr>
            <a:xfrm>
              <a:off x="190500" y="714375"/>
              <a:ext cx="6305551" cy="523220"/>
              <a:chOff x="190500" y="714375"/>
              <a:chExt cx="6305551" cy="523220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249E9E6-4D59-4381-A518-D2442666BB2E}"/>
                  </a:ext>
                </a:extLst>
              </p:cNvPr>
              <p:cNvSpPr/>
              <p:nvPr/>
            </p:nvSpPr>
            <p:spPr>
              <a:xfrm>
                <a:off x="190500" y="714375"/>
                <a:ext cx="704850" cy="52322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6</a:t>
                </a:r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37D4F4AD-25C3-45AB-A277-E0605B2DAC66}"/>
                  </a:ext>
                </a:extLst>
              </p:cNvPr>
              <p:cNvSpPr/>
              <p:nvPr/>
            </p:nvSpPr>
            <p:spPr>
              <a:xfrm>
                <a:off x="895349" y="714375"/>
                <a:ext cx="5600702" cy="523220"/>
              </a:xfrm>
              <a:prstGeom prst="roundRect">
                <a:avLst/>
              </a:prstGeom>
              <a:solidFill>
                <a:srgbClr val="E7B7C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3EDEAC9-F4E9-4696-AD49-05C97BE797E3}"/>
                </a:ext>
              </a:extLst>
            </p:cNvPr>
            <p:cNvSpPr txBox="1"/>
            <p:nvPr/>
          </p:nvSpPr>
          <p:spPr>
            <a:xfrm>
              <a:off x="1057275" y="800100"/>
              <a:ext cx="56007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Bạn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nhỏ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trong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bài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Tạm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biệt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mùa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hè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2B79110-BF06-4A87-B9DE-5479C64D3EF4}"/>
              </a:ext>
            </a:extLst>
          </p:cNvPr>
          <p:cNvGrpSpPr/>
          <p:nvPr/>
        </p:nvGrpSpPr>
        <p:grpSpPr>
          <a:xfrm>
            <a:off x="7647467" y="1409861"/>
            <a:ext cx="4343401" cy="523220"/>
            <a:chOff x="190500" y="714375"/>
            <a:chExt cx="5303962" cy="52322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2CF9D26-DF7D-4061-B9D4-E14ECA137028}"/>
                </a:ext>
              </a:extLst>
            </p:cNvPr>
            <p:cNvGrpSpPr/>
            <p:nvPr/>
          </p:nvGrpSpPr>
          <p:grpSpPr>
            <a:xfrm>
              <a:off x="190500" y="714375"/>
              <a:ext cx="5303962" cy="523220"/>
              <a:chOff x="190500" y="714375"/>
              <a:chExt cx="5303962" cy="523220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EC58A855-BA50-43D8-BEB8-66276F8D7824}"/>
                  </a:ext>
                </a:extLst>
              </p:cNvPr>
              <p:cNvSpPr/>
              <p:nvPr/>
            </p:nvSpPr>
            <p:spPr>
              <a:xfrm>
                <a:off x="190500" y="714375"/>
                <a:ext cx="514351" cy="523220"/>
              </a:xfrm>
              <a:prstGeom prst="ellips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074D452F-3D3B-43F8-8271-2D7DFAE2AA3F}"/>
                  </a:ext>
                </a:extLst>
              </p:cNvPr>
              <p:cNvSpPr/>
              <p:nvPr/>
            </p:nvSpPr>
            <p:spPr>
              <a:xfrm>
                <a:off x="704851" y="714375"/>
                <a:ext cx="4789611" cy="52322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9C64ACC-D410-4D74-80B7-B186D5E6B5D2}"/>
                </a:ext>
              </a:extLst>
            </p:cNvPr>
            <p:cNvSpPr txBox="1"/>
            <p:nvPr/>
          </p:nvSpPr>
          <p:spPr>
            <a:xfrm>
              <a:off x="771526" y="745152"/>
              <a:ext cx="4371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Thăm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rừng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Trường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Sơn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9815626-78AD-4AB7-9CBE-B4337A340847}"/>
              </a:ext>
            </a:extLst>
          </p:cNvPr>
          <p:cNvGrpSpPr/>
          <p:nvPr/>
        </p:nvGrpSpPr>
        <p:grpSpPr>
          <a:xfrm>
            <a:off x="7647467" y="2191269"/>
            <a:ext cx="4410076" cy="523220"/>
            <a:chOff x="190500" y="714375"/>
            <a:chExt cx="5385382" cy="52322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73E7020-0754-4E04-BE8B-F97BBDA66DF6}"/>
                </a:ext>
              </a:extLst>
            </p:cNvPr>
            <p:cNvGrpSpPr/>
            <p:nvPr/>
          </p:nvGrpSpPr>
          <p:grpSpPr>
            <a:xfrm>
              <a:off x="190500" y="714375"/>
              <a:ext cx="5385382" cy="523220"/>
              <a:chOff x="190500" y="714375"/>
              <a:chExt cx="5385382" cy="523220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42A5CF62-A816-454B-A70B-FB8BBBD238BE}"/>
                  </a:ext>
                </a:extLst>
              </p:cNvPr>
              <p:cNvSpPr/>
              <p:nvPr/>
            </p:nvSpPr>
            <p:spPr>
              <a:xfrm>
                <a:off x="190500" y="714375"/>
                <a:ext cx="514351" cy="523220"/>
              </a:xfrm>
              <a:prstGeom prst="ellips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274C79D5-DFCA-40AC-B5C8-6DBB82C14625}"/>
                  </a:ext>
                </a:extLst>
              </p:cNvPr>
              <p:cNvSpPr/>
              <p:nvPr/>
            </p:nvSpPr>
            <p:spPr>
              <a:xfrm>
                <a:off x="704851" y="714375"/>
                <a:ext cx="4871031" cy="52322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369D247-7905-4C22-9EE8-F692EF067C73}"/>
                </a:ext>
              </a:extLst>
            </p:cNvPr>
            <p:cNvSpPr txBox="1"/>
            <p:nvPr/>
          </p:nvSpPr>
          <p:spPr>
            <a:xfrm>
              <a:off x="771526" y="745152"/>
              <a:ext cx="4371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Ra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biển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Quy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Nhơn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FDA7F28-25FA-4F19-9C8A-E107ADACA17D}"/>
              </a:ext>
            </a:extLst>
          </p:cNvPr>
          <p:cNvGrpSpPr/>
          <p:nvPr/>
        </p:nvGrpSpPr>
        <p:grpSpPr>
          <a:xfrm>
            <a:off x="7647467" y="3019943"/>
            <a:ext cx="4410076" cy="523220"/>
            <a:chOff x="190500" y="714375"/>
            <a:chExt cx="5385382" cy="52322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A45B734-FAAD-497A-A0AF-EEAEB2F9C2C1}"/>
                </a:ext>
              </a:extLst>
            </p:cNvPr>
            <p:cNvGrpSpPr/>
            <p:nvPr/>
          </p:nvGrpSpPr>
          <p:grpSpPr>
            <a:xfrm>
              <a:off x="190500" y="714375"/>
              <a:ext cx="5385382" cy="523220"/>
              <a:chOff x="190500" y="714375"/>
              <a:chExt cx="5385382" cy="523220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3F7FF74-FE87-4870-AEC4-DD95DEC718A0}"/>
                  </a:ext>
                </a:extLst>
              </p:cNvPr>
              <p:cNvSpPr/>
              <p:nvPr/>
            </p:nvSpPr>
            <p:spPr>
              <a:xfrm>
                <a:off x="190500" y="714375"/>
                <a:ext cx="514351" cy="523220"/>
              </a:xfrm>
              <a:prstGeom prst="ellips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A7DF2A86-34E4-4966-9147-BFD9FD62EC1F}"/>
                  </a:ext>
                </a:extLst>
              </p:cNvPr>
              <p:cNvSpPr/>
              <p:nvPr/>
            </p:nvSpPr>
            <p:spPr>
              <a:xfrm>
                <a:off x="704851" y="714375"/>
                <a:ext cx="4871031" cy="52322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11F6F3B-2782-40BD-8D3B-2956F334343C}"/>
                </a:ext>
              </a:extLst>
            </p:cNvPr>
            <p:cNvSpPr txBox="1"/>
            <p:nvPr/>
          </p:nvSpPr>
          <p:spPr>
            <a:xfrm>
              <a:off x="771526" y="745152"/>
              <a:ext cx="4371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Về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quê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với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ông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bà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4DEDDC5-A15F-4FCC-8878-B2A628AFC3AD}"/>
              </a:ext>
            </a:extLst>
          </p:cNvPr>
          <p:cNvGrpSpPr/>
          <p:nvPr/>
        </p:nvGrpSpPr>
        <p:grpSpPr>
          <a:xfrm>
            <a:off x="7647467" y="3772418"/>
            <a:ext cx="4410076" cy="523220"/>
            <a:chOff x="190500" y="714375"/>
            <a:chExt cx="5385382" cy="52322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5FE5D9C-D85A-40AE-9D26-E18EC95302A1}"/>
                </a:ext>
              </a:extLst>
            </p:cNvPr>
            <p:cNvGrpSpPr/>
            <p:nvPr/>
          </p:nvGrpSpPr>
          <p:grpSpPr>
            <a:xfrm>
              <a:off x="190500" y="714375"/>
              <a:ext cx="5385382" cy="523220"/>
              <a:chOff x="190500" y="714375"/>
              <a:chExt cx="5385382" cy="523220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CE37066F-79E2-4D1D-9574-8BCC552EDCC5}"/>
                  </a:ext>
                </a:extLst>
              </p:cNvPr>
              <p:cNvSpPr/>
              <p:nvPr/>
            </p:nvSpPr>
            <p:spPr>
              <a:xfrm>
                <a:off x="190500" y="714375"/>
                <a:ext cx="514351" cy="523220"/>
              </a:xfrm>
              <a:prstGeom prst="ellips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B4BFBE90-5788-415C-9F71-ABD8BFE22734}"/>
                  </a:ext>
                </a:extLst>
              </p:cNvPr>
              <p:cNvSpPr/>
              <p:nvPr/>
            </p:nvSpPr>
            <p:spPr>
              <a:xfrm>
                <a:off x="704851" y="714375"/>
                <a:ext cx="4871031" cy="52322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A9EAB94-E05B-4F92-A476-3FADB75DAB79}"/>
                </a:ext>
              </a:extLst>
            </p:cNvPr>
            <p:cNvSpPr txBox="1"/>
            <p:nvPr/>
          </p:nvSpPr>
          <p:spPr>
            <a:xfrm>
              <a:off x="771526" y="745152"/>
              <a:ext cx="4371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Vào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bếp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cùng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mẹ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83E3465-2B38-464E-A553-2BF5A65665DA}"/>
              </a:ext>
            </a:extLst>
          </p:cNvPr>
          <p:cNvGrpSpPr/>
          <p:nvPr/>
        </p:nvGrpSpPr>
        <p:grpSpPr>
          <a:xfrm>
            <a:off x="7678143" y="4595973"/>
            <a:ext cx="4410076" cy="861775"/>
            <a:chOff x="190500" y="714374"/>
            <a:chExt cx="5385382" cy="861775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95A3221-732C-4F7A-A1FB-CECBE1D13F6E}"/>
                </a:ext>
              </a:extLst>
            </p:cNvPr>
            <p:cNvGrpSpPr/>
            <p:nvPr/>
          </p:nvGrpSpPr>
          <p:grpSpPr>
            <a:xfrm>
              <a:off x="190500" y="714374"/>
              <a:ext cx="5385382" cy="830997"/>
              <a:chOff x="190500" y="714374"/>
              <a:chExt cx="5385382" cy="830997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FA822091-5263-492D-82F5-11548EBFEABD}"/>
                  </a:ext>
                </a:extLst>
              </p:cNvPr>
              <p:cNvSpPr/>
              <p:nvPr/>
            </p:nvSpPr>
            <p:spPr>
              <a:xfrm>
                <a:off x="190500" y="714375"/>
                <a:ext cx="514351" cy="523220"/>
              </a:xfrm>
              <a:prstGeom prst="ellips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e</a:t>
                </a:r>
              </a:p>
            </p:txBody>
          </p:sp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53856BAE-E5A1-425D-80DE-800CB56B0A95}"/>
                  </a:ext>
                </a:extLst>
              </p:cNvPr>
              <p:cNvSpPr/>
              <p:nvPr/>
            </p:nvSpPr>
            <p:spPr>
              <a:xfrm>
                <a:off x="704851" y="714374"/>
                <a:ext cx="4871031" cy="830997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96481AC-6361-48F8-A37B-2DCEA0054C12}"/>
                </a:ext>
              </a:extLst>
            </p:cNvPr>
            <p:cNvSpPr txBox="1"/>
            <p:nvPr/>
          </p:nvSpPr>
          <p:spPr>
            <a:xfrm>
              <a:off x="771526" y="745152"/>
              <a:ext cx="43719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Ra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vườn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hái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quả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và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đi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chợ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cùng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mẹ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57E1132-7AD4-43DB-BB0F-2AD038AAFC55}"/>
              </a:ext>
            </a:extLst>
          </p:cNvPr>
          <p:cNvGrpSpPr/>
          <p:nvPr/>
        </p:nvGrpSpPr>
        <p:grpSpPr>
          <a:xfrm>
            <a:off x="7678143" y="5614019"/>
            <a:ext cx="4410076" cy="523220"/>
            <a:chOff x="190500" y="714375"/>
            <a:chExt cx="5385382" cy="52322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E81CB451-9930-4C27-98E5-0978A59464C1}"/>
                </a:ext>
              </a:extLst>
            </p:cNvPr>
            <p:cNvGrpSpPr/>
            <p:nvPr/>
          </p:nvGrpSpPr>
          <p:grpSpPr>
            <a:xfrm>
              <a:off x="190500" y="714375"/>
              <a:ext cx="5385382" cy="523220"/>
              <a:chOff x="190500" y="714375"/>
              <a:chExt cx="5385382" cy="523220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79AA6F53-179F-4103-87B1-F2D1160BD703}"/>
                  </a:ext>
                </a:extLst>
              </p:cNvPr>
              <p:cNvSpPr/>
              <p:nvPr/>
            </p:nvSpPr>
            <p:spPr>
              <a:xfrm>
                <a:off x="190500" y="714375"/>
                <a:ext cx="514351" cy="523220"/>
              </a:xfrm>
              <a:prstGeom prst="ellips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g</a:t>
                </a:r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F7213869-3234-4044-A813-2B19782CFF05}"/>
                  </a:ext>
                </a:extLst>
              </p:cNvPr>
              <p:cNvSpPr/>
              <p:nvPr/>
            </p:nvSpPr>
            <p:spPr>
              <a:xfrm>
                <a:off x="704851" y="714375"/>
                <a:ext cx="4871031" cy="52322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99AB753-FCDE-46A5-9072-1C4571BED392}"/>
                </a:ext>
              </a:extLst>
            </p:cNvPr>
            <p:cNvSpPr txBox="1"/>
            <p:nvPr/>
          </p:nvSpPr>
          <p:spPr>
            <a:xfrm>
              <a:off x="771526" y="745152"/>
              <a:ext cx="4371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bể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bơi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học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bơi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188F39-9791-4414-BFF5-589CCB75D9E1}"/>
              </a:ext>
            </a:extLst>
          </p:cNvPr>
          <p:cNvCxnSpPr>
            <a:stCxn id="5" idx="3"/>
            <a:endCxn id="57" idx="2"/>
          </p:cNvCxnSpPr>
          <p:nvPr/>
        </p:nvCxnSpPr>
        <p:spPr>
          <a:xfrm>
            <a:off x="6352066" y="1647301"/>
            <a:ext cx="1295401" cy="16342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CD6E7907-CE24-4B57-AB03-EE42AC09BE09}"/>
              </a:ext>
            </a:extLst>
          </p:cNvPr>
          <p:cNvCxnSpPr>
            <a:cxnSpLocks/>
            <a:endCxn id="47" idx="2"/>
          </p:cNvCxnSpPr>
          <p:nvPr/>
        </p:nvCxnSpPr>
        <p:spPr>
          <a:xfrm flipV="1">
            <a:off x="6418742" y="1671471"/>
            <a:ext cx="1228725" cy="7929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48FE451-631D-4121-B21E-2B0D1AE65353}"/>
              </a:ext>
            </a:extLst>
          </p:cNvPr>
          <p:cNvCxnSpPr>
            <a:cxnSpLocks/>
            <a:endCxn id="62" idx="2"/>
          </p:cNvCxnSpPr>
          <p:nvPr/>
        </p:nvCxnSpPr>
        <p:spPr>
          <a:xfrm>
            <a:off x="6391217" y="3399247"/>
            <a:ext cx="1256250" cy="6347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E73620E-BF5A-42A1-B2BD-C17BCD97CEB9}"/>
              </a:ext>
            </a:extLst>
          </p:cNvPr>
          <p:cNvCxnSpPr>
            <a:cxnSpLocks/>
            <a:endCxn id="72" idx="2"/>
          </p:cNvCxnSpPr>
          <p:nvPr/>
        </p:nvCxnSpPr>
        <p:spPr>
          <a:xfrm>
            <a:off x="6409217" y="4093708"/>
            <a:ext cx="1268926" cy="17819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4858A59-5938-4C5D-809D-C39721E4C4F3}"/>
              </a:ext>
            </a:extLst>
          </p:cNvPr>
          <p:cNvCxnSpPr>
            <a:cxnSpLocks/>
            <a:endCxn id="52" idx="2"/>
          </p:cNvCxnSpPr>
          <p:nvPr/>
        </p:nvCxnSpPr>
        <p:spPr>
          <a:xfrm flipV="1">
            <a:off x="6391217" y="2452879"/>
            <a:ext cx="1256250" cy="239690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EE46EF5-3335-4715-8DA2-A7F5D9B6D6F9}"/>
              </a:ext>
            </a:extLst>
          </p:cNvPr>
          <p:cNvCxnSpPr>
            <a:cxnSpLocks/>
            <a:endCxn id="67" idx="2"/>
          </p:cNvCxnSpPr>
          <p:nvPr/>
        </p:nvCxnSpPr>
        <p:spPr>
          <a:xfrm flipV="1">
            <a:off x="6428344" y="4857584"/>
            <a:ext cx="1249799" cy="8006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5038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>
            <a:extLst>
              <a:ext uri="{FF2B5EF4-FFF2-40B4-BE49-F238E27FC236}">
                <a16:creationId xmlns:a16="http://schemas.microsoft.com/office/drawing/2014/main" id="{62B4B73C-D714-4EEE-93C9-7491B4263B48}"/>
              </a:ext>
            </a:extLst>
          </p:cNvPr>
          <p:cNvGrpSpPr/>
          <p:nvPr/>
        </p:nvGrpSpPr>
        <p:grpSpPr>
          <a:xfrm>
            <a:off x="4183491" y="180624"/>
            <a:ext cx="3436509" cy="905226"/>
            <a:chOff x="550985" y="288470"/>
            <a:chExt cx="10070123" cy="965668"/>
          </a:xfrm>
        </p:grpSpPr>
        <p:sp>
          <p:nvSpPr>
            <p:cNvPr id="80" name="îṥḷíďê">
              <a:extLst>
                <a:ext uri="{FF2B5EF4-FFF2-40B4-BE49-F238E27FC236}">
                  <a16:creationId xmlns:a16="http://schemas.microsoft.com/office/drawing/2014/main" id="{51ECD9A9-BBEF-4AB7-B708-074AC32CD824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altLang="zh-CN" sz="105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  <p:sp>
          <p:nvSpPr>
            <p:cNvPr id="81" name="Google Shape;5317;p41">
              <a:extLst>
                <a:ext uri="{FF2B5EF4-FFF2-40B4-BE49-F238E27FC236}">
                  <a16:creationId xmlns:a16="http://schemas.microsoft.com/office/drawing/2014/main" id="{0218F292-6CB8-424A-A1C6-10ED2375580F}"/>
                </a:ext>
              </a:extLst>
            </p:cNvPr>
            <p:cNvSpPr txBox="1">
              <a:spLocks/>
            </p:cNvSpPr>
            <p:nvPr/>
          </p:nvSpPr>
          <p:spPr>
            <a:xfrm>
              <a:off x="718342" y="288470"/>
              <a:ext cx="9735405" cy="9656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685800">
                <a:buClr>
                  <a:prstClr val="black"/>
                </a:buClr>
              </a:pPr>
              <a:r>
                <a:rPr lang="en-US" sz="4000" dirty="0">
                  <a:solidFill>
                    <a:srgbClr val="EA461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3. </a:t>
              </a:r>
              <a:r>
                <a:rPr lang="en-US" sz="4000" dirty="0" err="1">
                  <a:solidFill>
                    <a:srgbClr val="EA461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Giải</a:t>
              </a:r>
              <a:r>
                <a:rPr lang="en-US" sz="4000" dirty="0">
                  <a:solidFill>
                    <a:srgbClr val="EA461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ô </a:t>
              </a:r>
              <a:r>
                <a:rPr lang="en-US" sz="4000" dirty="0" err="1">
                  <a:solidFill>
                    <a:srgbClr val="EA461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chữ</a:t>
              </a:r>
              <a:endParaRPr lang="en-US" sz="4000" dirty="0">
                <a:solidFill>
                  <a:srgbClr val="EA4618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82" name="Oval 81">
            <a:extLst>
              <a:ext uri="{FF2B5EF4-FFF2-40B4-BE49-F238E27FC236}">
                <a16:creationId xmlns:a16="http://schemas.microsoft.com/office/drawing/2014/main" id="{B40502AB-0F61-4CEB-A4F5-6F7704E0882E}"/>
              </a:ext>
            </a:extLst>
          </p:cNvPr>
          <p:cNvSpPr/>
          <p:nvPr/>
        </p:nvSpPr>
        <p:spPr>
          <a:xfrm>
            <a:off x="4806933" y="1209784"/>
            <a:ext cx="391373" cy="391373"/>
          </a:xfrm>
          <a:prstGeom prst="ellipse">
            <a:avLst/>
          </a:prstGeom>
          <a:solidFill>
            <a:srgbClr val="F78104">
              <a:lumMod val="75000"/>
            </a:srgbClr>
          </a:solidFill>
          <a:ln w="25400" cap="flat" cmpd="sng" algn="ctr">
            <a:solidFill>
              <a:srgbClr val="F78104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B15F2CC3-69CF-43B4-93B9-BC2BE0B58735}"/>
              </a:ext>
            </a:extLst>
          </p:cNvPr>
          <p:cNvSpPr/>
          <p:nvPr/>
        </p:nvSpPr>
        <p:spPr>
          <a:xfrm>
            <a:off x="4806933" y="1653327"/>
            <a:ext cx="391373" cy="391373"/>
          </a:xfrm>
          <a:prstGeom prst="ellipse">
            <a:avLst/>
          </a:prstGeom>
          <a:solidFill>
            <a:srgbClr val="F78104">
              <a:lumMod val="75000"/>
            </a:srgbClr>
          </a:solidFill>
          <a:ln w="25400" cap="flat" cmpd="sng" algn="ctr">
            <a:solidFill>
              <a:srgbClr val="F78104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7F432F76-1FD1-4190-92D5-14556F8CE82C}"/>
              </a:ext>
            </a:extLst>
          </p:cNvPr>
          <p:cNvSpPr/>
          <p:nvPr/>
        </p:nvSpPr>
        <p:spPr>
          <a:xfrm>
            <a:off x="4806933" y="2098628"/>
            <a:ext cx="391373" cy="391373"/>
          </a:xfrm>
          <a:prstGeom prst="ellipse">
            <a:avLst/>
          </a:prstGeom>
          <a:solidFill>
            <a:srgbClr val="F78104">
              <a:lumMod val="75000"/>
            </a:srgbClr>
          </a:solidFill>
          <a:ln w="25400" cap="flat" cmpd="sng" algn="ctr">
            <a:solidFill>
              <a:srgbClr val="F78104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29A2005-7BD5-4A5B-BB60-B13F6F4F47EF}"/>
              </a:ext>
            </a:extLst>
          </p:cNvPr>
          <p:cNvSpPr/>
          <p:nvPr/>
        </p:nvSpPr>
        <p:spPr>
          <a:xfrm>
            <a:off x="4823914" y="3042277"/>
            <a:ext cx="391373" cy="391373"/>
          </a:xfrm>
          <a:prstGeom prst="ellipse">
            <a:avLst/>
          </a:prstGeom>
          <a:solidFill>
            <a:srgbClr val="F78104">
              <a:lumMod val="75000"/>
            </a:srgbClr>
          </a:solidFill>
          <a:ln w="25400" cap="flat" cmpd="sng" algn="ctr">
            <a:solidFill>
              <a:srgbClr val="F78104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5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D2088E49-457C-4AFC-8158-3A18BA436080}"/>
              </a:ext>
            </a:extLst>
          </p:cNvPr>
          <p:cNvSpPr/>
          <p:nvPr/>
        </p:nvSpPr>
        <p:spPr>
          <a:xfrm>
            <a:off x="4823914" y="3489336"/>
            <a:ext cx="391373" cy="391373"/>
          </a:xfrm>
          <a:prstGeom prst="ellipse">
            <a:avLst/>
          </a:prstGeom>
          <a:solidFill>
            <a:srgbClr val="F78104">
              <a:lumMod val="75000"/>
            </a:srgbClr>
          </a:solidFill>
          <a:ln w="25400" cap="flat" cmpd="sng" algn="ctr">
            <a:solidFill>
              <a:srgbClr val="F78104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6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F77CC677-1ABA-46D0-A820-0A1825E09F30}"/>
              </a:ext>
            </a:extLst>
          </p:cNvPr>
          <p:cNvSpPr/>
          <p:nvPr/>
        </p:nvSpPr>
        <p:spPr>
          <a:xfrm>
            <a:off x="5663216" y="1202371"/>
            <a:ext cx="443543" cy="44354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F758177B-41F7-440E-90DE-F5CF7C7CEC10}"/>
              </a:ext>
            </a:extLst>
          </p:cNvPr>
          <p:cNvSpPr/>
          <p:nvPr/>
        </p:nvSpPr>
        <p:spPr>
          <a:xfrm>
            <a:off x="6106759" y="1202371"/>
            <a:ext cx="443543" cy="4435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ED519DA-2AF7-4604-A8DD-A3848663E6CE}"/>
              </a:ext>
            </a:extLst>
          </p:cNvPr>
          <p:cNvSpPr/>
          <p:nvPr/>
        </p:nvSpPr>
        <p:spPr>
          <a:xfrm>
            <a:off x="6550302" y="1202371"/>
            <a:ext cx="443543" cy="4435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EB298B1-95E0-4731-8F54-5902DF3FAE1E}"/>
              </a:ext>
            </a:extLst>
          </p:cNvPr>
          <p:cNvSpPr/>
          <p:nvPr/>
        </p:nvSpPr>
        <p:spPr>
          <a:xfrm>
            <a:off x="6993845" y="1202371"/>
            <a:ext cx="443543" cy="443543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45476C1-B049-4172-8418-097B965C2E08}"/>
              </a:ext>
            </a:extLst>
          </p:cNvPr>
          <p:cNvSpPr/>
          <p:nvPr/>
        </p:nvSpPr>
        <p:spPr>
          <a:xfrm>
            <a:off x="6548440" y="1645914"/>
            <a:ext cx="443543" cy="44354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FAE4823-1EDF-41B8-938F-59BD8C4AC158}"/>
              </a:ext>
            </a:extLst>
          </p:cNvPr>
          <p:cNvSpPr/>
          <p:nvPr/>
        </p:nvSpPr>
        <p:spPr>
          <a:xfrm>
            <a:off x="6104902" y="1645914"/>
            <a:ext cx="443543" cy="4435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47CB2FD-F5E6-4348-9878-3C92B1019C0F}"/>
              </a:ext>
            </a:extLst>
          </p:cNvPr>
          <p:cNvSpPr/>
          <p:nvPr/>
        </p:nvSpPr>
        <p:spPr>
          <a:xfrm>
            <a:off x="6991985" y="1645914"/>
            <a:ext cx="443543" cy="443543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F162557-3D81-464D-9BDE-83D5BE8034DA}"/>
              </a:ext>
            </a:extLst>
          </p:cNvPr>
          <p:cNvSpPr/>
          <p:nvPr/>
        </p:nvSpPr>
        <p:spPr>
          <a:xfrm>
            <a:off x="6991978" y="2054366"/>
            <a:ext cx="443543" cy="443543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BB45E23A-F9FA-4149-A3D2-DF08A585D210}"/>
              </a:ext>
            </a:extLst>
          </p:cNvPr>
          <p:cNvSpPr/>
          <p:nvPr/>
        </p:nvSpPr>
        <p:spPr>
          <a:xfrm>
            <a:off x="6548440" y="2054366"/>
            <a:ext cx="443543" cy="4435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12E2B60-D552-4B1D-9754-242C590A7F64}"/>
              </a:ext>
            </a:extLst>
          </p:cNvPr>
          <p:cNvSpPr/>
          <p:nvPr/>
        </p:nvSpPr>
        <p:spPr>
          <a:xfrm>
            <a:off x="6104896" y="2054366"/>
            <a:ext cx="443543" cy="4435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E53B0773-1E89-4EDE-8DCA-6A66CF8B3651}"/>
              </a:ext>
            </a:extLst>
          </p:cNvPr>
          <p:cNvSpPr/>
          <p:nvPr/>
        </p:nvSpPr>
        <p:spPr>
          <a:xfrm>
            <a:off x="5652046" y="2054366"/>
            <a:ext cx="443543" cy="4435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09248D-D445-4BB1-B90E-AE4140AFD4A5}"/>
              </a:ext>
            </a:extLst>
          </p:cNvPr>
          <p:cNvSpPr/>
          <p:nvPr/>
        </p:nvSpPr>
        <p:spPr>
          <a:xfrm>
            <a:off x="6107769" y="2992375"/>
            <a:ext cx="443543" cy="44354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6F2B4AD-4023-4126-8532-CBCC8CAB6A66}"/>
              </a:ext>
            </a:extLst>
          </p:cNvPr>
          <p:cNvSpPr/>
          <p:nvPr/>
        </p:nvSpPr>
        <p:spPr>
          <a:xfrm>
            <a:off x="6551312" y="2992375"/>
            <a:ext cx="443543" cy="4435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67DFAB8-5520-40A2-9672-EBE70C2710A9}"/>
              </a:ext>
            </a:extLst>
          </p:cNvPr>
          <p:cNvSpPr/>
          <p:nvPr/>
        </p:nvSpPr>
        <p:spPr>
          <a:xfrm>
            <a:off x="7002693" y="2992375"/>
            <a:ext cx="450764" cy="443543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E52155EC-03B4-49E1-88E2-4DE11B870063}"/>
              </a:ext>
            </a:extLst>
          </p:cNvPr>
          <p:cNvSpPr/>
          <p:nvPr/>
        </p:nvSpPr>
        <p:spPr>
          <a:xfrm>
            <a:off x="7868220" y="2989740"/>
            <a:ext cx="443543" cy="44354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B2D6817-40FE-4494-B9A8-39386CF592D7}"/>
              </a:ext>
            </a:extLst>
          </p:cNvPr>
          <p:cNvSpPr/>
          <p:nvPr/>
        </p:nvSpPr>
        <p:spPr>
          <a:xfrm>
            <a:off x="7424682" y="2989740"/>
            <a:ext cx="443543" cy="4435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D9B1291C-060C-4D23-8886-9E30DDD05712}"/>
              </a:ext>
            </a:extLst>
          </p:cNvPr>
          <p:cNvSpPr/>
          <p:nvPr/>
        </p:nvSpPr>
        <p:spPr>
          <a:xfrm>
            <a:off x="8311765" y="2989740"/>
            <a:ext cx="443543" cy="4435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D0ED7BF-58A7-417F-836E-588D8113D00C}"/>
              </a:ext>
            </a:extLst>
          </p:cNvPr>
          <p:cNvSpPr txBox="1"/>
          <p:nvPr/>
        </p:nvSpPr>
        <p:spPr>
          <a:xfrm>
            <a:off x="5726839" y="122567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44986F27-EF0B-4AFE-AE59-47E13971C1A6}"/>
              </a:ext>
            </a:extLst>
          </p:cNvPr>
          <p:cNvSpPr txBox="1"/>
          <p:nvPr/>
        </p:nvSpPr>
        <p:spPr>
          <a:xfrm>
            <a:off x="6219328" y="123435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13B0EBC-1E70-4AA0-B90C-1AA2DDA214A7}"/>
              </a:ext>
            </a:extLst>
          </p:cNvPr>
          <p:cNvSpPr txBox="1"/>
          <p:nvPr/>
        </p:nvSpPr>
        <p:spPr>
          <a:xfrm>
            <a:off x="6604060" y="123435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F9799C10-2804-45C3-BE64-86B847CFCFA5}"/>
              </a:ext>
            </a:extLst>
          </p:cNvPr>
          <p:cNvSpPr txBox="1"/>
          <p:nvPr/>
        </p:nvSpPr>
        <p:spPr>
          <a:xfrm>
            <a:off x="7063082" y="1224723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E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2991F182-5946-43ED-A587-565FAE6C4439}"/>
              </a:ext>
            </a:extLst>
          </p:cNvPr>
          <p:cNvSpPr txBox="1"/>
          <p:nvPr/>
        </p:nvSpPr>
        <p:spPr>
          <a:xfrm>
            <a:off x="6160361" y="1661907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C9AB7351-F594-4168-9D34-7903B7604DDC}"/>
              </a:ext>
            </a:extLst>
          </p:cNvPr>
          <p:cNvSpPr txBox="1"/>
          <p:nvPr/>
        </p:nvSpPr>
        <p:spPr>
          <a:xfrm>
            <a:off x="6593428" y="1630570"/>
            <a:ext cx="385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Ả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69F0EC6-90A8-43A7-B45A-225D0554A2B0}"/>
              </a:ext>
            </a:extLst>
          </p:cNvPr>
          <p:cNvSpPr txBox="1"/>
          <p:nvPr/>
        </p:nvSpPr>
        <p:spPr>
          <a:xfrm>
            <a:off x="5731409" y="2062851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</a:t>
            </a:r>
            <a:endParaRPr lang="en-US" sz="2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FBB3846F-9213-477B-8E13-9ED2ABCBA410}"/>
              </a:ext>
            </a:extLst>
          </p:cNvPr>
          <p:cNvSpPr txBox="1"/>
          <p:nvPr/>
        </p:nvSpPr>
        <p:spPr>
          <a:xfrm>
            <a:off x="6171907" y="206285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</a:t>
            </a:r>
            <a:endParaRPr lang="en-US" sz="2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74FF916-B6D4-4A6C-B440-ED7533F62ED0}"/>
              </a:ext>
            </a:extLst>
          </p:cNvPr>
          <p:cNvSpPr txBox="1"/>
          <p:nvPr/>
        </p:nvSpPr>
        <p:spPr>
          <a:xfrm>
            <a:off x="6612405" y="2062851"/>
            <a:ext cx="385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Ả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7692517-6A71-4C98-B7B4-858E51D7A3B9}"/>
              </a:ext>
            </a:extLst>
          </p:cNvPr>
          <p:cNvSpPr txBox="1"/>
          <p:nvPr/>
        </p:nvSpPr>
        <p:spPr>
          <a:xfrm>
            <a:off x="7052645" y="2054366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Y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32AD3BE2-6697-45CE-B93A-A28033A42952}"/>
              </a:ext>
            </a:extLst>
          </p:cNvPr>
          <p:cNvSpPr txBox="1"/>
          <p:nvPr/>
        </p:nvSpPr>
        <p:spPr>
          <a:xfrm>
            <a:off x="6121876" y="2989740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D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D8FDF63F-396D-46CB-BF0E-11A301F5D2D7}"/>
              </a:ext>
            </a:extLst>
          </p:cNvPr>
          <p:cNvSpPr txBox="1"/>
          <p:nvPr/>
        </p:nvSpPr>
        <p:spPr>
          <a:xfrm>
            <a:off x="6573920" y="2989740"/>
            <a:ext cx="385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Ấ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C9D47B9D-F544-43C3-873A-F7C744ADB985}"/>
              </a:ext>
            </a:extLst>
          </p:cNvPr>
          <p:cNvSpPr txBox="1"/>
          <p:nvPr/>
        </p:nvSpPr>
        <p:spPr>
          <a:xfrm>
            <a:off x="7014853" y="298278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U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D2D8D147-749D-4DDC-8DB5-D2A21E7A9E1B}"/>
              </a:ext>
            </a:extLst>
          </p:cNvPr>
          <p:cNvSpPr txBox="1"/>
          <p:nvPr/>
        </p:nvSpPr>
        <p:spPr>
          <a:xfrm>
            <a:off x="7399701" y="2981748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BEE357F-84DC-409C-B607-3733CEFC9DA4}"/>
              </a:ext>
            </a:extLst>
          </p:cNvPr>
          <p:cNvSpPr txBox="1"/>
          <p:nvPr/>
        </p:nvSpPr>
        <p:spPr>
          <a:xfrm>
            <a:off x="7840199" y="2981748"/>
            <a:ext cx="385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Â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8449A2E7-4014-4757-9790-E8D237145073}"/>
              </a:ext>
            </a:extLst>
          </p:cNvPr>
          <p:cNvSpPr txBox="1"/>
          <p:nvPr/>
        </p:nvSpPr>
        <p:spPr>
          <a:xfrm>
            <a:off x="8325157" y="2996441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U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B7F0A983-A8D2-4EA9-A7C3-EA756B2CB9CB}"/>
              </a:ext>
            </a:extLst>
          </p:cNvPr>
          <p:cNvGrpSpPr/>
          <p:nvPr/>
        </p:nvGrpSpPr>
        <p:grpSpPr>
          <a:xfrm>
            <a:off x="152588" y="809480"/>
            <a:ext cx="4525738" cy="1250436"/>
            <a:chOff x="3547552" y="3825287"/>
            <a:chExt cx="8502838" cy="1250436"/>
          </a:xfrm>
        </p:grpSpPr>
        <p:sp>
          <p:nvSpPr>
            <p:cNvPr id="147" name="矩形: 圆角 5">
              <a:extLst>
                <a:ext uri="{FF2B5EF4-FFF2-40B4-BE49-F238E27FC236}">
                  <a16:creationId xmlns:a16="http://schemas.microsoft.com/office/drawing/2014/main" id="{43E78DDF-D4E5-4E91-BA1B-E79BF4C36F2B}"/>
                </a:ext>
              </a:extLst>
            </p:cNvPr>
            <p:cNvSpPr/>
            <p:nvPr/>
          </p:nvSpPr>
          <p:spPr>
            <a:xfrm>
              <a:off x="3547552" y="3825287"/>
              <a:ext cx="8061806" cy="1057420"/>
            </a:xfrm>
            <a:prstGeom prst="roundRect">
              <a:avLst/>
            </a:prstGeom>
            <a:solidFill>
              <a:srgbClr val="FFFFFF"/>
            </a:solidFill>
            <a:ln w="38100" cap="rnd" cmpd="thickThin">
              <a:solidFill>
                <a:srgbClr val="FF9409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2A6B5610-0ACE-483F-8427-3FCAED97F16E}"/>
                </a:ext>
              </a:extLst>
            </p:cNvPr>
            <p:cNvSpPr/>
            <p:nvPr/>
          </p:nvSpPr>
          <p:spPr>
            <a:xfrm>
              <a:off x="3635958" y="3875394"/>
              <a:ext cx="841443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(1)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Môn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Tiếng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Việt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rèn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cho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em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các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kĩ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năng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: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đọc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,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viết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,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nói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và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(…)</a:t>
              </a:r>
              <a:b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</a:b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62" name="Rectangle 161">
            <a:extLst>
              <a:ext uri="{FF2B5EF4-FFF2-40B4-BE49-F238E27FC236}">
                <a16:creationId xmlns:a16="http://schemas.microsoft.com/office/drawing/2014/main" id="{3ACB21BD-45B7-4C84-94DF-878EC16E6FCE}"/>
              </a:ext>
            </a:extLst>
          </p:cNvPr>
          <p:cNvSpPr/>
          <p:nvPr/>
        </p:nvSpPr>
        <p:spPr>
          <a:xfrm>
            <a:off x="5671085" y="3439801"/>
            <a:ext cx="443543" cy="4435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795DCFDE-BA26-411D-9E2C-8874A13F98A7}"/>
              </a:ext>
            </a:extLst>
          </p:cNvPr>
          <p:cNvSpPr/>
          <p:nvPr/>
        </p:nvSpPr>
        <p:spPr>
          <a:xfrm>
            <a:off x="6544450" y="3437166"/>
            <a:ext cx="443543" cy="44354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A0FDDFB4-EC14-439E-8CF7-BF591E746A3D}"/>
              </a:ext>
            </a:extLst>
          </p:cNvPr>
          <p:cNvSpPr/>
          <p:nvPr/>
        </p:nvSpPr>
        <p:spPr>
          <a:xfrm>
            <a:off x="6100912" y="3437166"/>
            <a:ext cx="443543" cy="4435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17555F17-E156-4197-9CDE-5987B7CFC886}"/>
              </a:ext>
            </a:extLst>
          </p:cNvPr>
          <p:cNvSpPr/>
          <p:nvPr/>
        </p:nvSpPr>
        <p:spPr>
          <a:xfrm>
            <a:off x="6987995" y="3437166"/>
            <a:ext cx="443543" cy="443543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13D4297F-9546-44A3-99E8-81196773B16D}"/>
              </a:ext>
            </a:extLst>
          </p:cNvPr>
          <p:cNvSpPr txBox="1"/>
          <p:nvPr/>
        </p:nvSpPr>
        <p:spPr>
          <a:xfrm>
            <a:off x="5785269" y="3453149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1AE8431F-A210-451F-9D65-C72C26EAD712}"/>
              </a:ext>
            </a:extLst>
          </p:cNvPr>
          <p:cNvSpPr txBox="1"/>
          <p:nvPr/>
        </p:nvSpPr>
        <p:spPr>
          <a:xfrm>
            <a:off x="6190230" y="345865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EDDAD892-BDB9-4B96-9D8D-325EDB40B73D}"/>
              </a:ext>
            </a:extLst>
          </p:cNvPr>
          <p:cNvSpPr txBox="1"/>
          <p:nvPr/>
        </p:nvSpPr>
        <p:spPr>
          <a:xfrm>
            <a:off x="6630728" y="3458651"/>
            <a:ext cx="385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Ấ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A1043EC-D0F2-4EBD-9330-D1FA4460799C}"/>
              </a:ext>
            </a:extLst>
          </p:cNvPr>
          <p:cNvSpPr txBox="1"/>
          <p:nvPr/>
        </p:nvSpPr>
        <p:spPr>
          <a:xfrm>
            <a:off x="7028908" y="3430469"/>
            <a:ext cx="363254" cy="462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5E27AA96-828C-4395-ABFB-37CEB1655589}"/>
              </a:ext>
            </a:extLst>
          </p:cNvPr>
          <p:cNvSpPr/>
          <p:nvPr/>
        </p:nvSpPr>
        <p:spPr>
          <a:xfrm>
            <a:off x="6991977" y="3886271"/>
            <a:ext cx="443543" cy="443543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0913FE9E-2323-4D12-81B2-1B1B1F3D6F17}"/>
              </a:ext>
            </a:extLst>
          </p:cNvPr>
          <p:cNvSpPr/>
          <p:nvPr/>
        </p:nvSpPr>
        <p:spPr>
          <a:xfrm>
            <a:off x="6558119" y="3885372"/>
            <a:ext cx="443543" cy="4435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B6594E7B-F0BF-4447-85AE-045E8815AA90}"/>
              </a:ext>
            </a:extLst>
          </p:cNvPr>
          <p:cNvSpPr/>
          <p:nvPr/>
        </p:nvSpPr>
        <p:spPr>
          <a:xfrm>
            <a:off x="7427600" y="3877128"/>
            <a:ext cx="443543" cy="44354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80F2895F-7021-4C4F-A15B-E342CF993CB4}"/>
              </a:ext>
            </a:extLst>
          </p:cNvPr>
          <p:cNvSpPr txBox="1"/>
          <p:nvPr/>
        </p:nvSpPr>
        <p:spPr>
          <a:xfrm>
            <a:off x="6571348" y="3866320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3CC21268-900F-4734-A3AB-38372804C561}"/>
              </a:ext>
            </a:extLst>
          </p:cNvPr>
          <p:cNvSpPr txBox="1"/>
          <p:nvPr/>
        </p:nvSpPr>
        <p:spPr>
          <a:xfrm>
            <a:off x="7037749" y="388440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Ù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D6E14B7D-3A95-4730-87B3-8C7E20CDAF07}"/>
              </a:ext>
            </a:extLst>
          </p:cNvPr>
          <p:cNvSpPr txBox="1"/>
          <p:nvPr/>
        </p:nvSpPr>
        <p:spPr>
          <a:xfrm>
            <a:off x="7496381" y="3891205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</a:t>
            </a:r>
            <a:endParaRPr lang="en-US" sz="2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B321EF35-308C-472C-926F-6B2B6333B2C8}"/>
              </a:ext>
            </a:extLst>
          </p:cNvPr>
          <p:cNvSpPr/>
          <p:nvPr/>
        </p:nvSpPr>
        <p:spPr>
          <a:xfrm>
            <a:off x="4743397" y="4347853"/>
            <a:ext cx="443543" cy="44354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BEEC4DB1-2D0A-4DFF-A64B-8EC3BF9C9404}"/>
              </a:ext>
            </a:extLst>
          </p:cNvPr>
          <p:cNvSpPr/>
          <p:nvPr/>
        </p:nvSpPr>
        <p:spPr>
          <a:xfrm>
            <a:off x="4299859" y="4347853"/>
            <a:ext cx="443543" cy="4435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39351793-444F-40D0-AA16-8E1F8230CA60}"/>
              </a:ext>
            </a:extLst>
          </p:cNvPr>
          <p:cNvSpPr/>
          <p:nvPr/>
        </p:nvSpPr>
        <p:spPr>
          <a:xfrm>
            <a:off x="5186942" y="4347853"/>
            <a:ext cx="443543" cy="4435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4B0146E-731D-4F09-BB1F-116C09E7F4AD}"/>
              </a:ext>
            </a:extLst>
          </p:cNvPr>
          <p:cNvSpPr txBox="1"/>
          <p:nvPr/>
        </p:nvSpPr>
        <p:spPr>
          <a:xfrm>
            <a:off x="4389177" y="4369338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840F891-4208-448B-998F-D61EE9878080}"/>
              </a:ext>
            </a:extLst>
          </p:cNvPr>
          <p:cNvSpPr txBox="1"/>
          <p:nvPr/>
        </p:nvSpPr>
        <p:spPr>
          <a:xfrm>
            <a:off x="4829675" y="436933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BA076626-94B0-42C6-974B-3E172FE4E18F}"/>
              </a:ext>
            </a:extLst>
          </p:cNvPr>
          <p:cNvSpPr txBox="1"/>
          <p:nvPr/>
        </p:nvSpPr>
        <p:spPr>
          <a:xfrm>
            <a:off x="5281719" y="4369338"/>
            <a:ext cx="385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Ấ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5802F9EB-CDF9-4CEE-9438-2938AF2B39AD}"/>
              </a:ext>
            </a:extLst>
          </p:cNvPr>
          <p:cNvSpPr/>
          <p:nvPr/>
        </p:nvSpPr>
        <p:spPr>
          <a:xfrm>
            <a:off x="6074016" y="4338384"/>
            <a:ext cx="443543" cy="44354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FBBBCE38-9E78-49EC-B4F8-680BBD9BE7B4}"/>
              </a:ext>
            </a:extLst>
          </p:cNvPr>
          <p:cNvSpPr/>
          <p:nvPr/>
        </p:nvSpPr>
        <p:spPr>
          <a:xfrm>
            <a:off x="5630478" y="4338384"/>
            <a:ext cx="443543" cy="4435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520A5C76-E5E7-4882-91C6-D813C1DD3F3B}"/>
              </a:ext>
            </a:extLst>
          </p:cNvPr>
          <p:cNvSpPr/>
          <p:nvPr/>
        </p:nvSpPr>
        <p:spPr>
          <a:xfrm>
            <a:off x="6517561" y="4338384"/>
            <a:ext cx="443543" cy="4435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DD6D673E-87BE-4465-B814-CBD42F46543D}"/>
              </a:ext>
            </a:extLst>
          </p:cNvPr>
          <p:cNvSpPr txBox="1"/>
          <p:nvPr/>
        </p:nvSpPr>
        <p:spPr>
          <a:xfrm>
            <a:off x="5719796" y="4359869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0343AF4D-9F2E-4723-91DF-A22AB2748158}"/>
              </a:ext>
            </a:extLst>
          </p:cNvPr>
          <p:cNvSpPr txBox="1"/>
          <p:nvPr/>
        </p:nvSpPr>
        <p:spPr>
          <a:xfrm>
            <a:off x="6160294" y="4359869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2A0947CB-A53F-4879-893B-7E9B285350DC}"/>
              </a:ext>
            </a:extLst>
          </p:cNvPr>
          <p:cNvSpPr txBox="1"/>
          <p:nvPr/>
        </p:nvSpPr>
        <p:spPr>
          <a:xfrm>
            <a:off x="6612338" y="435986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AA043D8B-4821-4CDF-87E1-4B7252C197E7}"/>
              </a:ext>
            </a:extLst>
          </p:cNvPr>
          <p:cNvSpPr/>
          <p:nvPr/>
        </p:nvSpPr>
        <p:spPr>
          <a:xfrm>
            <a:off x="7417130" y="4338384"/>
            <a:ext cx="443543" cy="44354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5773D354-97E9-470A-AC4E-DCAFE09CCBED}"/>
              </a:ext>
            </a:extLst>
          </p:cNvPr>
          <p:cNvSpPr/>
          <p:nvPr/>
        </p:nvSpPr>
        <p:spPr>
          <a:xfrm>
            <a:off x="6973592" y="4338384"/>
            <a:ext cx="443543" cy="443543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816FFD0A-B973-4E1C-A675-A43BBD5B4160}"/>
              </a:ext>
            </a:extLst>
          </p:cNvPr>
          <p:cNvSpPr txBox="1"/>
          <p:nvPr/>
        </p:nvSpPr>
        <p:spPr>
          <a:xfrm>
            <a:off x="7016562" y="4350809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6D2472D8-B828-46BA-BDAF-AA1CFA8A89F6}"/>
              </a:ext>
            </a:extLst>
          </p:cNvPr>
          <p:cNvSpPr txBox="1"/>
          <p:nvPr/>
        </p:nvSpPr>
        <p:spPr>
          <a:xfrm>
            <a:off x="7503408" y="435986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1F46705B-2F2D-410D-A6D3-6215E9B98ED2}"/>
              </a:ext>
            </a:extLst>
          </p:cNvPr>
          <p:cNvSpPr/>
          <p:nvPr/>
        </p:nvSpPr>
        <p:spPr>
          <a:xfrm>
            <a:off x="5630478" y="4805528"/>
            <a:ext cx="443543" cy="44354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4AA2BFB0-0649-4656-85C4-192C043A760B}"/>
              </a:ext>
            </a:extLst>
          </p:cNvPr>
          <p:cNvSpPr/>
          <p:nvPr/>
        </p:nvSpPr>
        <p:spPr>
          <a:xfrm>
            <a:off x="5186940" y="4805528"/>
            <a:ext cx="443543" cy="4435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E573516F-4322-4DB7-953B-F72EF362B445}"/>
              </a:ext>
            </a:extLst>
          </p:cNvPr>
          <p:cNvSpPr/>
          <p:nvPr/>
        </p:nvSpPr>
        <p:spPr>
          <a:xfrm>
            <a:off x="6074023" y="4805528"/>
            <a:ext cx="443543" cy="4435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8276926A-54CA-4927-B781-2F3A6802E440}"/>
              </a:ext>
            </a:extLst>
          </p:cNvPr>
          <p:cNvSpPr txBox="1"/>
          <p:nvPr/>
        </p:nvSpPr>
        <p:spPr>
          <a:xfrm>
            <a:off x="5276258" y="4827013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3045BF62-B7CC-4EB7-B403-EE351EBEA222}"/>
              </a:ext>
            </a:extLst>
          </p:cNvPr>
          <p:cNvSpPr txBox="1"/>
          <p:nvPr/>
        </p:nvSpPr>
        <p:spPr>
          <a:xfrm>
            <a:off x="5716756" y="482701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0C202961-FEFA-46D9-B4A0-2419BC1C9355}"/>
              </a:ext>
            </a:extLst>
          </p:cNvPr>
          <p:cNvSpPr txBox="1"/>
          <p:nvPr/>
        </p:nvSpPr>
        <p:spPr>
          <a:xfrm>
            <a:off x="6168800" y="4827013"/>
            <a:ext cx="385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Ấ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39AFF6F1-EB86-4B1F-9CBE-9F3ACB26E9CB}"/>
              </a:ext>
            </a:extLst>
          </p:cNvPr>
          <p:cNvSpPr/>
          <p:nvPr/>
        </p:nvSpPr>
        <p:spPr>
          <a:xfrm>
            <a:off x="6961097" y="4796059"/>
            <a:ext cx="443543" cy="443543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04CD8579-A725-48CD-AD50-65595953A9DD}"/>
              </a:ext>
            </a:extLst>
          </p:cNvPr>
          <p:cNvSpPr/>
          <p:nvPr/>
        </p:nvSpPr>
        <p:spPr>
          <a:xfrm>
            <a:off x="6517559" y="4796059"/>
            <a:ext cx="443543" cy="4435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FAFA2616-A2E0-4E44-B20C-BB06D61086ED}"/>
              </a:ext>
            </a:extLst>
          </p:cNvPr>
          <p:cNvSpPr/>
          <p:nvPr/>
        </p:nvSpPr>
        <p:spPr>
          <a:xfrm>
            <a:off x="7404642" y="4796059"/>
            <a:ext cx="443543" cy="4435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B91E5B7F-90C8-4291-A11F-266952AEB321}"/>
              </a:ext>
            </a:extLst>
          </p:cNvPr>
          <p:cNvSpPr txBox="1"/>
          <p:nvPr/>
        </p:nvSpPr>
        <p:spPr>
          <a:xfrm>
            <a:off x="6606877" y="4817544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83A5A711-1484-413F-A06B-58E20A6DAD6F}"/>
              </a:ext>
            </a:extLst>
          </p:cNvPr>
          <p:cNvSpPr txBox="1"/>
          <p:nvPr/>
        </p:nvSpPr>
        <p:spPr>
          <a:xfrm>
            <a:off x="7015575" y="479698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2EB5C924-ADF5-44E5-90F4-783DD1AA0F07}"/>
              </a:ext>
            </a:extLst>
          </p:cNvPr>
          <p:cNvSpPr txBox="1"/>
          <p:nvPr/>
        </p:nvSpPr>
        <p:spPr>
          <a:xfrm>
            <a:off x="7499419" y="4817544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Ỏ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C4F47EE5-190A-45B1-8B2B-C1458E76797A}"/>
              </a:ext>
            </a:extLst>
          </p:cNvPr>
          <p:cNvSpPr/>
          <p:nvPr/>
        </p:nvSpPr>
        <p:spPr>
          <a:xfrm>
            <a:off x="7860673" y="4796059"/>
            <a:ext cx="443543" cy="4435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3BBE0884-5468-4BCC-8435-D1BD60C83D04}"/>
              </a:ext>
            </a:extLst>
          </p:cNvPr>
          <p:cNvSpPr txBox="1"/>
          <p:nvPr/>
        </p:nvSpPr>
        <p:spPr>
          <a:xfrm>
            <a:off x="7949991" y="4817544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I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428D544E-D191-4A6C-B6C5-AEF4AE6BC793}"/>
              </a:ext>
            </a:extLst>
          </p:cNvPr>
          <p:cNvSpPr/>
          <p:nvPr/>
        </p:nvSpPr>
        <p:spPr>
          <a:xfrm>
            <a:off x="6520599" y="5262744"/>
            <a:ext cx="443543" cy="44354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74B78350-1BCE-4F06-A3F0-10E4886BE800}"/>
              </a:ext>
            </a:extLst>
          </p:cNvPr>
          <p:cNvSpPr/>
          <p:nvPr/>
        </p:nvSpPr>
        <p:spPr>
          <a:xfrm>
            <a:off x="6964144" y="5262744"/>
            <a:ext cx="443543" cy="443543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7B1EF605-78D5-47C0-BA9C-C1BEFA49A6B6}"/>
              </a:ext>
            </a:extLst>
          </p:cNvPr>
          <p:cNvSpPr txBox="1"/>
          <p:nvPr/>
        </p:nvSpPr>
        <p:spPr>
          <a:xfrm>
            <a:off x="6606877" y="5284229"/>
            <a:ext cx="40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48ED0445-B27C-4D0D-B475-A09E52E546A1}"/>
              </a:ext>
            </a:extLst>
          </p:cNvPr>
          <p:cNvSpPr txBox="1"/>
          <p:nvPr/>
        </p:nvSpPr>
        <p:spPr>
          <a:xfrm>
            <a:off x="7030043" y="5300824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È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C8DA7117-3122-410D-8386-F5C70CCBA473}"/>
              </a:ext>
            </a:extLst>
          </p:cNvPr>
          <p:cNvSpPr/>
          <p:nvPr/>
        </p:nvSpPr>
        <p:spPr>
          <a:xfrm>
            <a:off x="7420175" y="5262744"/>
            <a:ext cx="443543" cy="4435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046587E9-085B-42EF-9707-29D6E4C8DC9A}"/>
              </a:ext>
            </a:extLst>
          </p:cNvPr>
          <p:cNvSpPr txBox="1"/>
          <p:nvPr/>
        </p:nvSpPr>
        <p:spPr>
          <a:xfrm>
            <a:off x="7431659" y="526566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1AC13B9E-9F1C-451E-B740-11A681399408}"/>
              </a:ext>
            </a:extLst>
          </p:cNvPr>
          <p:cNvSpPr txBox="1"/>
          <p:nvPr/>
        </p:nvSpPr>
        <p:spPr>
          <a:xfrm>
            <a:off x="7062735" y="1661749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7816A917-9EF0-44D9-858B-42CE6F26BA3D}"/>
              </a:ext>
            </a:extLst>
          </p:cNvPr>
          <p:cNvSpPr/>
          <p:nvPr/>
        </p:nvSpPr>
        <p:spPr>
          <a:xfrm>
            <a:off x="4868995" y="3916873"/>
            <a:ext cx="391373" cy="391373"/>
          </a:xfrm>
          <a:prstGeom prst="ellipse">
            <a:avLst/>
          </a:prstGeom>
          <a:solidFill>
            <a:srgbClr val="F78104">
              <a:lumMod val="75000"/>
            </a:srgbClr>
          </a:solidFill>
          <a:ln w="25400" cap="flat" cmpd="sng" algn="ctr">
            <a:solidFill>
              <a:srgbClr val="F78104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7</a:t>
            </a:r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6E52B6B5-DFC2-4876-945A-58471D862454}"/>
              </a:ext>
            </a:extLst>
          </p:cNvPr>
          <p:cNvSpPr/>
          <p:nvPr/>
        </p:nvSpPr>
        <p:spPr>
          <a:xfrm>
            <a:off x="3879155" y="4414155"/>
            <a:ext cx="391373" cy="391373"/>
          </a:xfrm>
          <a:prstGeom prst="ellipse">
            <a:avLst/>
          </a:prstGeom>
          <a:solidFill>
            <a:srgbClr val="F78104">
              <a:lumMod val="75000"/>
            </a:srgbClr>
          </a:solidFill>
          <a:ln w="25400" cap="flat" cmpd="sng" algn="ctr">
            <a:solidFill>
              <a:srgbClr val="F78104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8</a:t>
            </a:r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id="{025DCEB1-E82A-43A3-B71B-B14A497DBB67}"/>
              </a:ext>
            </a:extLst>
          </p:cNvPr>
          <p:cNvSpPr/>
          <p:nvPr/>
        </p:nvSpPr>
        <p:spPr>
          <a:xfrm>
            <a:off x="4755478" y="4878430"/>
            <a:ext cx="391373" cy="391373"/>
          </a:xfrm>
          <a:prstGeom prst="ellipse">
            <a:avLst/>
          </a:prstGeom>
          <a:solidFill>
            <a:srgbClr val="F78104">
              <a:lumMod val="75000"/>
            </a:srgbClr>
          </a:solidFill>
          <a:ln w="25400" cap="flat" cmpd="sng" algn="ctr">
            <a:solidFill>
              <a:srgbClr val="F78104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9</a:t>
            </a:r>
          </a:p>
        </p:txBody>
      </p:sp>
      <p:sp>
        <p:nvSpPr>
          <p:cNvPr id="233" name="Oval 232">
            <a:extLst>
              <a:ext uri="{FF2B5EF4-FFF2-40B4-BE49-F238E27FC236}">
                <a16:creationId xmlns:a16="http://schemas.microsoft.com/office/drawing/2014/main" id="{6365D504-F1B1-4CF6-BD75-0F2BC7C0E870}"/>
              </a:ext>
            </a:extLst>
          </p:cNvPr>
          <p:cNvSpPr/>
          <p:nvPr/>
        </p:nvSpPr>
        <p:spPr>
          <a:xfrm>
            <a:off x="5505450" y="5335971"/>
            <a:ext cx="956487" cy="391373"/>
          </a:xfrm>
          <a:prstGeom prst="ellipse">
            <a:avLst/>
          </a:prstGeom>
          <a:solidFill>
            <a:srgbClr val="F78104">
              <a:lumMod val="75000"/>
            </a:srgbClr>
          </a:solidFill>
          <a:ln w="25400" cap="flat" cmpd="sng" algn="ctr">
            <a:solidFill>
              <a:srgbClr val="F78104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10</a:t>
            </a: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664A9FCF-801F-4EFF-89B1-6EA6B7644697}"/>
              </a:ext>
            </a:extLst>
          </p:cNvPr>
          <p:cNvSpPr/>
          <p:nvPr/>
        </p:nvSpPr>
        <p:spPr>
          <a:xfrm>
            <a:off x="6090724" y="2518509"/>
            <a:ext cx="443543" cy="44354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14B71EFE-3F55-49A6-A49E-8D4CDDB1016F}"/>
              </a:ext>
            </a:extLst>
          </p:cNvPr>
          <p:cNvSpPr/>
          <p:nvPr/>
        </p:nvSpPr>
        <p:spPr>
          <a:xfrm>
            <a:off x="6534269" y="2518509"/>
            <a:ext cx="443543" cy="44354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418AAB16-BA64-43BA-A791-5D2FD972A4E9}"/>
              </a:ext>
            </a:extLst>
          </p:cNvPr>
          <p:cNvSpPr txBox="1"/>
          <p:nvPr/>
        </p:nvSpPr>
        <p:spPr>
          <a:xfrm>
            <a:off x="6111613" y="2496605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CB83EBD5-D6A1-4E84-9C06-9E8BDAC438A1}"/>
              </a:ext>
            </a:extLst>
          </p:cNvPr>
          <p:cNvSpPr/>
          <p:nvPr/>
        </p:nvSpPr>
        <p:spPr>
          <a:xfrm>
            <a:off x="6990300" y="2518509"/>
            <a:ext cx="443543" cy="443543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BF334D73-29AF-4ABB-9A7B-84EEEF3285A3}"/>
              </a:ext>
            </a:extLst>
          </p:cNvPr>
          <p:cNvSpPr txBox="1"/>
          <p:nvPr/>
        </p:nvSpPr>
        <p:spPr>
          <a:xfrm>
            <a:off x="6556572" y="251513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</a:t>
            </a:r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1273A2C2-99D4-4D6B-9A1E-E3036646FE79}"/>
              </a:ext>
            </a:extLst>
          </p:cNvPr>
          <p:cNvSpPr/>
          <p:nvPr/>
        </p:nvSpPr>
        <p:spPr>
          <a:xfrm>
            <a:off x="4806933" y="2574128"/>
            <a:ext cx="391373" cy="391373"/>
          </a:xfrm>
          <a:prstGeom prst="ellipse">
            <a:avLst/>
          </a:prstGeom>
          <a:solidFill>
            <a:srgbClr val="F78104">
              <a:lumMod val="75000"/>
            </a:srgbClr>
          </a:solidFill>
          <a:ln w="25400" cap="flat" cmpd="sng" algn="ctr">
            <a:solidFill>
              <a:srgbClr val="F78104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C9EE5039-7999-43E8-B8E8-5A263C43D70D}"/>
              </a:ext>
            </a:extLst>
          </p:cNvPr>
          <p:cNvSpPr txBox="1"/>
          <p:nvPr/>
        </p:nvSpPr>
        <p:spPr>
          <a:xfrm>
            <a:off x="7020480" y="2523288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Ê</a:t>
            </a:r>
          </a:p>
        </p:txBody>
      </p: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0D82B449-EAB2-4B70-BD27-802FDB40F7FB}"/>
              </a:ext>
            </a:extLst>
          </p:cNvPr>
          <p:cNvGrpSpPr/>
          <p:nvPr/>
        </p:nvGrpSpPr>
        <p:grpSpPr>
          <a:xfrm>
            <a:off x="159440" y="2136779"/>
            <a:ext cx="4029717" cy="1057420"/>
            <a:chOff x="3547552" y="3825287"/>
            <a:chExt cx="8118086" cy="1057420"/>
          </a:xfrm>
        </p:grpSpPr>
        <p:sp>
          <p:nvSpPr>
            <p:cNvPr id="244" name="矩形: 圆角 5">
              <a:extLst>
                <a:ext uri="{FF2B5EF4-FFF2-40B4-BE49-F238E27FC236}">
                  <a16:creationId xmlns:a16="http://schemas.microsoft.com/office/drawing/2014/main" id="{C23A24C2-4498-4D26-B8DB-004478AA57C9}"/>
                </a:ext>
              </a:extLst>
            </p:cNvPr>
            <p:cNvSpPr/>
            <p:nvPr/>
          </p:nvSpPr>
          <p:spPr>
            <a:xfrm>
              <a:off x="3547552" y="3825287"/>
              <a:ext cx="8061806" cy="1057420"/>
            </a:xfrm>
            <a:prstGeom prst="roundRect">
              <a:avLst/>
            </a:prstGeom>
            <a:solidFill>
              <a:srgbClr val="FFFFFF"/>
            </a:solidFill>
            <a:ln w="38100" cap="rnd" cmpd="thickThin">
              <a:solidFill>
                <a:srgbClr val="FF9409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446ACE5C-556D-4569-B917-7833B109384E}"/>
                </a:ext>
              </a:extLst>
            </p:cNvPr>
            <p:cNvSpPr/>
            <p:nvPr/>
          </p:nvSpPr>
          <p:spPr>
            <a:xfrm>
              <a:off x="3635957" y="3875394"/>
              <a:ext cx="802968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(2)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Kiểu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câu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dùng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để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bộc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lộ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cảm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xúc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là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câu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(…)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70F9DD34-4EE2-4109-BEBC-E02C8341C59A}"/>
              </a:ext>
            </a:extLst>
          </p:cNvPr>
          <p:cNvGrpSpPr/>
          <p:nvPr/>
        </p:nvGrpSpPr>
        <p:grpSpPr>
          <a:xfrm>
            <a:off x="147623" y="3392616"/>
            <a:ext cx="4703792" cy="872137"/>
            <a:chOff x="3547552" y="3825287"/>
            <a:chExt cx="8922336" cy="1062213"/>
          </a:xfrm>
        </p:grpSpPr>
        <p:sp>
          <p:nvSpPr>
            <p:cNvPr id="248" name="矩形: 圆角 5">
              <a:extLst>
                <a:ext uri="{FF2B5EF4-FFF2-40B4-BE49-F238E27FC236}">
                  <a16:creationId xmlns:a16="http://schemas.microsoft.com/office/drawing/2014/main" id="{A4C0BCE3-CD98-433B-BE36-9EF7463297D6}"/>
                </a:ext>
              </a:extLst>
            </p:cNvPr>
            <p:cNvSpPr/>
            <p:nvPr/>
          </p:nvSpPr>
          <p:spPr>
            <a:xfrm>
              <a:off x="3547552" y="3825287"/>
              <a:ext cx="8061806" cy="1057420"/>
            </a:xfrm>
            <a:prstGeom prst="roundRect">
              <a:avLst/>
            </a:prstGeom>
            <a:solidFill>
              <a:srgbClr val="FFFFFF"/>
            </a:solidFill>
            <a:ln w="38100" cap="rnd" cmpd="thickThin">
              <a:solidFill>
                <a:srgbClr val="FF9409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654EB759-EC84-4480-A7DC-4214AD8DD245}"/>
                </a:ext>
              </a:extLst>
            </p:cNvPr>
            <p:cNvSpPr/>
            <p:nvPr/>
          </p:nvSpPr>
          <p:spPr>
            <a:xfrm>
              <a:off x="3635956" y="3875394"/>
              <a:ext cx="8833932" cy="1012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(3)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Để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tách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các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bộ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phận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có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cùng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chức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năng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,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cần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dùng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dấu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(…)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80C6AC3A-CA69-46F1-A050-EA90ADACFD64}"/>
              </a:ext>
            </a:extLst>
          </p:cNvPr>
          <p:cNvGrpSpPr/>
          <p:nvPr/>
        </p:nvGrpSpPr>
        <p:grpSpPr>
          <a:xfrm>
            <a:off x="56586" y="4791396"/>
            <a:ext cx="4428937" cy="483541"/>
            <a:chOff x="3547552" y="3825287"/>
            <a:chExt cx="8922336" cy="1107526"/>
          </a:xfrm>
        </p:grpSpPr>
        <p:sp>
          <p:nvSpPr>
            <p:cNvPr id="252" name="矩形: 圆角 5">
              <a:extLst>
                <a:ext uri="{FF2B5EF4-FFF2-40B4-BE49-F238E27FC236}">
                  <a16:creationId xmlns:a16="http://schemas.microsoft.com/office/drawing/2014/main" id="{D3CEA5D0-4E8A-41E7-BCEE-FECDB82C700C}"/>
                </a:ext>
              </a:extLst>
            </p:cNvPr>
            <p:cNvSpPr/>
            <p:nvPr/>
          </p:nvSpPr>
          <p:spPr>
            <a:xfrm>
              <a:off x="3547552" y="3825287"/>
              <a:ext cx="8061806" cy="1057420"/>
            </a:xfrm>
            <a:prstGeom prst="roundRect">
              <a:avLst/>
            </a:prstGeom>
            <a:solidFill>
              <a:srgbClr val="FFFFFF"/>
            </a:solidFill>
            <a:ln w="38100" cap="rnd" cmpd="thickThin">
              <a:solidFill>
                <a:srgbClr val="FF9409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830EF85D-F7D8-43C8-9E30-3226656B29CF}"/>
                </a:ext>
              </a:extLst>
            </p:cNvPr>
            <p:cNvSpPr/>
            <p:nvPr/>
          </p:nvSpPr>
          <p:spPr>
            <a:xfrm>
              <a:off x="3635957" y="3875393"/>
              <a:ext cx="8833931" cy="10574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(4)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Từ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trái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nghĩa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với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khen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là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(…)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F2C6A9D3-3F33-4F10-9010-9ADFF8CC0B12}"/>
              </a:ext>
            </a:extLst>
          </p:cNvPr>
          <p:cNvGrpSpPr/>
          <p:nvPr/>
        </p:nvGrpSpPr>
        <p:grpSpPr>
          <a:xfrm>
            <a:off x="92693" y="5524965"/>
            <a:ext cx="4428937" cy="869587"/>
            <a:chOff x="3547552" y="3825287"/>
            <a:chExt cx="8922336" cy="1129092"/>
          </a:xfrm>
        </p:grpSpPr>
        <p:sp>
          <p:nvSpPr>
            <p:cNvPr id="255" name="矩形: 圆角 5">
              <a:extLst>
                <a:ext uri="{FF2B5EF4-FFF2-40B4-BE49-F238E27FC236}">
                  <a16:creationId xmlns:a16="http://schemas.microsoft.com/office/drawing/2014/main" id="{FB799FB8-67F8-416A-9005-8F8E25A11BA0}"/>
                </a:ext>
              </a:extLst>
            </p:cNvPr>
            <p:cNvSpPr/>
            <p:nvPr/>
          </p:nvSpPr>
          <p:spPr>
            <a:xfrm>
              <a:off x="3547552" y="3825287"/>
              <a:ext cx="8061806" cy="1057420"/>
            </a:xfrm>
            <a:prstGeom prst="roundRect">
              <a:avLst/>
            </a:prstGeom>
            <a:solidFill>
              <a:srgbClr val="FFFFFF"/>
            </a:solidFill>
            <a:ln w="38100" cap="rnd" cmpd="thickThin">
              <a:solidFill>
                <a:srgbClr val="FF9409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330627AC-7A17-45B9-BB4E-6C2177A9012B}"/>
                </a:ext>
              </a:extLst>
            </p:cNvPr>
            <p:cNvSpPr/>
            <p:nvPr/>
          </p:nvSpPr>
          <p:spPr>
            <a:xfrm>
              <a:off x="3635957" y="3875393"/>
              <a:ext cx="8833931" cy="10789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(5) Khi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viết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,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để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kết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thúc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câu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, ta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phải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dùng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(…)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38E46CED-5042-478E-BBA5-F4C667359FD7}"/>
              </a:ext>
            </a:extLst>
          </p:cNvPr>
          <p:cNvGrpSpPr/>
          <p:nvPr/>
        </p:nvGrpSpPr>
        <p:grpSpPr>
          <a:xfrm>
            <a:off x="7960540" y="197163"/>
            <a:ext cx="4428937" cy="917262"/>
            <a:chOff x="3547552" y="3825287"/>
            <a:chExt cx="8922336" cy="1057420"/>
          </a:xfrm>
        </p:grpSpPr>
        <p:sp>
          <p:nvSpPr>
            <p:cNvPr id="258" name="矩形: 圆角 5">
              <a:extLst>
                <a:ext uri="{FF2B5EF4-FFF2-40B4-BE49-F238E27FC236}">
                  <a16:creationId xmlns:a16="http://schemas.microsoft.com/office/drawing/2014/main" id="{E63D5165-4777-4A9B-B223-512F38564991}"/>
                </a:ext>
              </a:extLst>
            </p:cNvPr>
            <p:cNvSpPr/>
            <p:nvPr/>
          </p:nvSpPr>
          <p:spPr>
            <a:xfrm>
              <a:off x="3547552" y="3825287"/>
              <a:ext cx="8061806" cy="1057420"/>
            </a:xfrm>
            <a:prstGeom prst="roundRect">
              <a:avLst/>
            </a:prstGeom>
            <a:solidFill>
              <a:srgbClr val="FFFFFF"/>
            </a:solidFill>
            <a:ln w="38100" cap="rnd" cmpd="thickThin">
              <a:solidFill>
                <a:srgbClr val="FF9409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5ED6DE8C-E0C5-4132-A924-BF1A0768A77C}"/>
                </a:ext>
              </a:extLst>
            </p:cNvPr>
            <p:cNvSpPr/>
            <p:nvPr/>
          </p:nvSpPr>
          <p:spPr>
            <a:xfrm>
              <a:off x="3635957" y="3875393"/>
              <a:ext cx="8833931" cy="9579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(6)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Để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kết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thúc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câu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kể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, ta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dùng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dấu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(…)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5CF9CD3A-2EEB-4A70-8595-DE966FB84604}"/>
              </a:ext>
            </a:extLst>
          </p:cNvPr>
          <p:cNvGrpSpPr/>
          <p:nvPr/>
        </p:nvGrpSpPr>
        <p:grpSpPr>
          <a:xfrm>
            <a:off x="8004423" y="1376419"/>
            <a:ext cx="4125965" cy="1256536"/>
            <a:chOff x="3547552" y="3825287"/>
            <a:chExt cx="8311983" cy="1120136"/>
          </a:xfrm>
        </p:grpSpPr>
        <p:sp>
          <p:nvSpPr>
            <p:cNvPr id="261" name="矩形: 圆角 5">
              <a:extLst>
                <a:ext uri="{FF2B5EF4-FFF2-40B4-BE49-F238E27FC236}">
                  <a16:creationId xmlns:a16="http://schemas.microsoft.com/office/drawing/2014/main" id="{CD952653-2DC4-4EE9-84CA-BDFCDDC488E6}"/>
                </a:ext>
              </a:extLst>
            </p:cNvPr>
            <p:cNvSpPr/>
            <p:nvPr/>
          </p:nvSpPr>
          <p:spPr>
            <a:xfrm>
              <a:off x="3547552" y="3825287"/>
              <a:ext cx="8061806" cy="1057420"/>
            </a:xfrm>
            <a:prstGeom prst="roundRect">
              <a:avLst/>
            </a:prstGeom>
            <a:solidFill>
              <a:srgbClr val="FFFFFF"/>
            </a:solidFill>
            <a:ln w="38100" cap="rnd" cmpd="thickThin">
              <a:solidFill>
                <a:srgbClr val="FF9409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D0A97718-4A7B-4520-A5D9-5C99CAC11BB8}"/>
                </a:ext>
              </a:extLst>
            </p:cNvPr>
            <p:cNvSpPr/>
            <p:nvPr/>
          </p:nvSpPr>
          <p:spPr>
            <a:xfrm>
              <a:off x="3635957" y="3875393"/>
              <a:ext cx="8223578" cy="1070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vi-VN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(7) Từ trái nghĩa với sắc (thường đi với đồ vật như dao, kéo) là (…)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0D89FBF3-A10C-470C-8A6C-20C8EA6937D0}"/>
              </a:ext>
            </a:extLst>
          </p:cNvPr>
          <p:cNvGrpSpPr/>
          <p:nvPr/>
        </p:nvGrpSpPr>
        <p:grpSpPr>
          <a:xfrm>
            <a:off x="7985050" y="3501791"/>
            <a:ext cx="4206950" cy="917262"/>
            <a:chOff x="3547552" y="3825287"/>
            <a:chExt cx="8475131" cy="1057420"/>
          </a:xfrm>
        </p:grpSpPr>
        <p:sp>
          <p:nvSpPr>
            <p:cNvPr id="266" name="矩形: 圆角 5">
              <a:extLst>
                <a:ext uri="{FF2B5EF4-FFF2-40B4-BE49-F238E27FC236}">
                  <a16:creationId xmlns:a16="http://schemas.microsoft.com/office/drawing/2014/main" id="{64DA4B04-4382-4BF1-AFCC-24910E8B7C84}"/>
                </a:ext>
              </a:extLst>
            </p:cNvPr>
            <p:cNvSpPr/>
            <p:nvPr/>
          </p:nvSpPr>
          <p:spPr>
            <a:xfrm>
              <a:off x="3547552" y="3825287"/>
              <a:ext cx="8061806" cy="1057420"/>
            </a:xfrm>
            <a:prstGeom prst="roundRect">
              <a:avLst/>
            </a:prstGeom>
            <a:solidFill>
              <a:srgbClr val="FFFFFF"/>
            </a:solidFill>
            <a:ln w="38100" cap="rnd" cmpd="thickThin">
              <a:solidFill>
                <a:srgbClr val="FF9409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B6472421-2D37-4CA8-BDC4-C09E59EBF562}"/>
                </a:ext>
              </a:extLst>
            </p:cNvPr>
            <p:cNvSpPr/>
            <p:nvPr/>
          </p:nvSpPr>
          <p:spPr>
            <a:xfrm>
              <a:off x="3635957" y="3875393"/>
              <a:ext cx="8386726" cy="9579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(8)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Để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kết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thúc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câu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cảm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, ta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dùng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dấu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(…)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E7373876-BAB0-4FBC-BE21-6D37F55942E9}"/>
              </a:ext>
            </a:extLst>
          </p:cNvPr>
          <p:cNvGrpSpPr/>
          <p:nvPr/>
        </p:nvGrpSpPr>
        <p:grpSpPr>
          <a:xfrm>
            <a:off x="8513493" y="4813550"/>
            <a:ext cx="3802332" cy="917262"/>
            <a:chOff x="3547552" y="3825287"/>
            <a:chExt cx="8475131" cy="1057420"/>
          </a:xfrm>
        </p:grpSpPr>
        <p:sp>
          <p:nvSpPr>
            <p:cNvPr id="269" name="矩形: 圆角 5">
              <a:extLst>
                <a:ext uri="{FF2B5EF4-FFF2-40B4-BE49-F238E27FC236}">
                  <a16:creationId xmlns:a16="http://schemas.microsoft.com/office/drawing/2014/main" id="{6EE9DA50-1482-4D00-868A-8CF693A7D8E7}"/>
                </a:ext>
              </a:extLst>
            </p:cNvPr>
            <p:cNvSpPr/>
            <p:nvPr/>
          </p:nvSpPr>
          <p:spPr>
            <a:xfrm>
              <a:off x="3547552" y="3825287"/>
              <a:ext cx="8061806" cy="1057420"/>
            </a:xfrm>
            <a:prstGeom prst="roundRect">
              <a:avLst/>
            </a:prstGeom>
            <a:solidFill>
              <a:srgbClr val="FFFFFF"/>
            </a:solidFill>
            <a:ln w="38100" cap="rnd" cmpd="thickThin">
              <a:solidFill>
                <a:srgbClr val="FF9409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927AB071-1D87-4A7A-82B1-A8D624773B46}"/>
                </a:ext>
              </a:extLst>
            </p:cNvPr>
            <p:cNvSpPr/>
            <p:nvPr/>
          </p:nvSpPr>
          <p:spPr>
            <a:xfrm>
              <a:off x="3635958" y="3875393"/>
              <a:ext cx="8386725" cy="9579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(9)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Để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kết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thúc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câu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hỏi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, ta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dùng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dấu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(…)</a:t>
              </a:r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BADCA5B9-7E95-4CC1-9226-2875F7A4851C}"/>
              </a:ext>
            </a:extLst>
          </p:cNvPr>
          <p:cNvGrpSpPr/>
          <p:nvPr/>
        </p:nvGrpSpPr>
        <p:grpSpPr>
          <a:xfrm>
            <a:off x="6810375" y="5941113"/>
            <a:ext cx="5381625" cy="556991"/>
            <a:chOff x="3547552" y="3825287"/>
            <a:chExt cx="8475131" cy="818335"/>
          </a:xfrm>
        </p:grpSpPr>
        <p:sp>
          <p:nvSpPr>
            <p:cNvPr id="273" name="矩形: 圆角 5">
              <a:extLst>
                <a:ext uri="{FF2B5EF4-FFF2-40B4-BE49-F238E27FC236}">
                  <a16:creationId xmlns:a16="http://schemas.microsoft.com/office/drawing/2014/main" id="{87544F7D-0011-4C6A-AB3D-E84B41BA77E8}"/>
                </a:ext>
              </a:extLst>
            </p:cNvPr>
            <p:cNvSpPr/>
            <p:nvPr/>
          </p:nvSpPr>
          <p:spPr>
            <a:xfrm>
              <a:off x="3547552" y="3825287"/>
              <a:ext cx="8061807" cy="818335"/>
            </a:xfrm>
            <a:prstGeom prst="roundRect">
              <a:avLst/>
            </a:prstGeom>
            <a:solidFill>
              <a:srgbClr val="FFFFFF"/>
            </a:solidFill>
            <a:ln w="38100" cap="rnd" cmpd="thickThin">
              <a:solidFill>
                <a:srgbClr val="FF9409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41BC365F-2B89-407B-B653-D505B7CC3930}"/>
                </a:ext>
              </a:extLst>
            </p:cNvPr>
            <p:cNvSpPr/>
            <p:nvPr/>
          </p:nvSpPr>
          <p:spPr>
            <a:xfrm>
              <a:off x="3635957" y="3875393"/>
              <a:ext cx="8386726" cy="6782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(10)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Gần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mực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thì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đen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,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gần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(…)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thì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sáng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1230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2.96296E-6 L -6.25E-7 -0.07223 " pathEditMode="relative" rAng="0" ptsTypes="AA">
                                      <p:cBhvr>
                                        <p:cTn id="2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2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-1.85185E-6 L 2.08333E-7 -0.07222 " pathEditMode="relative" rAng="0" ptsTypes="AA">
                                      <p:cBhvr>
                                        <p:cTn id="2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1.11111E-6 L 5E-6 -0.07222 " pathEditMode="relative" rAng="0" ptsTypes="AA">
                                      <p:cBhvr>
                                        <p:cTn id="2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-1.85185E-6 L 2.70833E-6 -0.07222 " pathEditMode="relative" rAng="0" ptsTypes="AA">
                                      <p:cBhvr>
                                        <p:cTn id="2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1.48148E-6 L 3.75E-6 -0.07222 " pathEditMode="relative" rAng="0" ptsTypes="AA">
                                      <p:cBhvr>
                                        <p:cTn id="2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2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9" grpId="0"/>
      <p:bldP spid="130" grpId="0"/>
      <p:bldP spid="131" grpId="0"/>
      <p:bldP spid="131" grpId="1"/>
      <p:bldP spid="133" grpId="0"/>
      <p:bldP spid="134" grpId="0"/>
      <p:bldP spid="136" grpId="0"/>
      <p:bldP spid="137" grpId="0"/>
      <p:bldP spid="138" grpId="0"/>
      <p:bldP spid="139" grpId="0"/>
      <p:bldP spid="139" grpId="1"/>
      <p:bldP spid="140" grpId="0"/>
      <p:bldP spid="141" grpId="0"/>
      <p:bldP spid="142" grpId="0"/>
      <p:bldP spid="142" grpId="1"/>
      <p:bldP spid="143" grpId="0"/>
      <p:bldP spid="144" grpId="0"/>
      <p:bldP spid="145" grpId="0"/>
      <p:bldP spid="166" grpId="0"/>
      <p:bldP spid="167" grpId="0"/>
      <p:bldP spid="168" grpId="0"/>
      <p:bldP spid="169" grpId="0"/>
      <p:bldP spid="169" grpId="1"/>
      <p:bldP spid="173" grpId="0"/>
      <p:bldP spid="174" grpId="0"/>
      <p:bldP spid="174" grpId="1"/>
      <p:bldP spid="175" grpId="0"/>
      <p:bldP spid="179" grpId="0"/>
      <p:bldP spid="180" grpId="0"/>
      <p:bldP spid="181" grpId="0"/>
      <p:bldP spid="185" grpId="0"/>
      <p:bldP spid="186" grpId="0"/>
      <p:bldP spid="187" grpId="0"/>
      <p:bldP spid="191" grpId="0"/>
      <p:bldP spid="191" grpId="1"/>
      <p:bldP spid="192" grpId="0"/>
      <p:bldP spid="209" grpId="0"/>
      <p:bldP spid="210" grpId="0"/>
      <p:bldP spid="211" grpId="0"/>
      <p:bldP spid="215" grpId="0"/>
      <p:bldP spid="216" grpId="0"/>
      <p:bldP spid="216" grpId="1"/>
      <p:bldP spid="217" grpId="0"/>
      <p:bldP spid="220" grpId="0"/>
      <p:bldP spid="224" grpId="0"/>
      <p:bldP spid="225" grpId="0"/>
      <p:bldP spid="225" grpId="1"/>
      <p:bldP spid="227" grpId="0"/>
      <p:bldP spid="228" grpId="0"/>
      <p:bldP spid="228" grpId="1"/>
      <p:bldP spid="236" grpId="0"/>
      <p:bldP spid="239" grpId="0"/>
      <p:bldP spid="241" grpId="0"/>
      <p:bldP spid="24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ết">
            <a:extLst>
              <a:ext uri="{FF2B5EF4-FFF2-40B4-BE49-F238E27FC236}">
                <a16:creationId xmlns:a16="http://schemas.microsoft.com/office/drawing/2014/main" id="{3B95EE9C-14C8-4318-B99C-AD2D6B3A0F5E}"/>
              </a:ext>
            </a:extLst>
          </p:cNvPr>
          <p:cNvSpPr txBox="1"/>
          <p:nvPr/>
        </p:nvSpPr>
        <p:spPr>
          <a:xfrm>
            <a:off x="-198475" y="935665"/>
            <a:ext cx="1211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7">
              <a:defRPr/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4.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Mỗi câu trong mẩu chuyện dưới đây thuộc kiểu câu nào?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F2A358-3CE7-468B-8831-C41433CA9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517" y="1750052"/>
            <a:ext cx="8262577" cy="4024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73E1AA21-19C7-447B-BBE5-53DA01AE9CA7}"/>
              </a:ext>
            </a:extLst>
          </p:cNvPr>
          <p:cNvGrpSpPr/>
          <p:nvPr/>
        </p:nvGrpSpPr>
        <p:grpSpPr>
          <a:xfrm>
            <a:off x="8835640" y="2849407"/>
            <a:ext cx="2853802" cy="2924958"/>
            <a:chOff x="7774871" y="1245992"/>
            <a:chExt cx="2732340" cy="2442724"/>
          </a:xfrm>
        </p:grpSpPr>
        <p:pic>
          <p:nvPicPr>
            <p:cNvPr id="80" name="图片 2" descr="2">
              <a:extLst>
                <a:ext uri="{FF2B5EF4-FFF2-40B4-BE49-F238E27FC236}">
                  <a16:creationId xmlns:a16="http://schemas.microsoft.com/office/drawing/2014/main" id="{8C24963B-A6A8-4363-9E4D-DCA829A79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74871" y="1245992"/>
              <a:ext cx="2732340" cy="2316139"/>
            </a:xfrm>
            <a:prstGeom prst="rect">
              <a:avLst/>
            </a:prstGeom>
          </p:spPr>
        </p:pic>
        <p:sp>
          <p:nvSpPr>
            <p:cNvPr id="81" name="Rounded Rectangle 16">
              <a:extLst>
                <a:ext uri="{FF2B5EF4-FFF2-40B4-BE49-F238E27FC236}">
                  <a16:creationId xmlns:a16="http://schemas.microsoft.com/office/drawing/2014/main" id="{ED602C05-1726-4B22-9DC5-34EF4D4F3C3F}"/>
                </a:ext>
              </a:extLst>
            </p:cNvPr>
            <p:cNvSpPr/>
            <p:nvPr/>
          </p:nvSpPr>
          <p:spPr>
            <a:xfrm>
              <a:off x="7995451" y="2931696"/>
              <a:ext cx="2240819" cy="75702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/>
                <a:t>Thảo</a:t>
              </a:r>
              <a:r>
                <a:rPr lang="en-US" sz="3200" dirty="0"/>
                <a:t> </a:t>
              </a:r>
              <a:r>
                <a:rPr lang="en-US" sz="3200" dirty="0" err="1"/>
                <a:t>luận</a:t>
              </a:r>
              <a:r>
                <a:rPr lang="en-US" sz="3200" dirty="0"/>
                <a:t> </a:t>
              </a:r>
              <a:r>
                <a:rPr lang="en-US" sz="3200" dirty="0" err="1"/>
                <a:t>nhóm</a:t>
              </a:r>
              <a:endParaRPr lang="en-US" sz="32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5488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82533A2A-6695-4E08-9623-74F2F0F75D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400187"/>
              </p:ext>
            </p:extLst>
          </p:nvPr>
        </p:nvGraphicFramePr>
        <p:xfrm>
          <a:off x="1755554" y="1101330"/>
          <a:ext cx="8128000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8500">
                  <a:extLst>
                    <a:ext uri="{9D8B030D-6E8A-4147-A177-3AD203B41FA5}">
                      <a16:colId xmlns:a16="http://schemas.microsoft.com/office/drawing/2014/main" val="2487505679"/>
                    </a:ext>
                  </a:extLst>
                </a:gridCol>
                <a:gridCol w="2349500">
                  <a:extLst>
                    <a:ext uri="{9D8B030D-6E8A-4147-A177-3AD203B41FA5}">
                      <a16:colId xmlns:a16="http://schemas.microsoft.com/office/drawing/2014/main" val="12868614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Câu</a:t>
                      </a:r>
                      <a:endParaRPr lang="en-US" sz="40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Kiểu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câu</a:t>
                      </a:r>
                      <a:endParaRPr lang="en-US" sz="40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2526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(1) Hai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cậu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bé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nói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chuyện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với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nhau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Câu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kể</a:t>
                      </a:r>
                      <a:endParaRPr lang="en-US" b="1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7073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(2)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Đố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cậu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bệnh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sốt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xuất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huyết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lây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qua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đường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nào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Câu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hỏi</a:t>
                      </a:r>
                      <a:endParaRPr lang="en-US" b="1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6719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(3) Theo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tớ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, qua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đường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hàng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không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cậu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ạ!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Câu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cảm</a:t>
                      </a:r>
                      <a:endParaRPr lang="en-US" b="1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5027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(4)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Ôi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trời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Câu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cảm</a:t>
                      </a:r>
                      <a:endParaRPr lang="en-US" b="1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7275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(5) Sao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lại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qua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đường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đó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Câu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hỏi</a:t>
                      </a:r>
                      <a:endParaRPr lang="en-US" b="1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2331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(6)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Vì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muỗi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vằn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sau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khi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hút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máu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xong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sẽ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bay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truyền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bệnh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người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này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sang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người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khác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mà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Câu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kể</a:t>
                      </a:r>
                      <a:endParaRPr lang="en-US" b="1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653576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8757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9327EF7-FEE4-4F5E-9052-A914D605072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D:\\Desktop\\da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Ôn tập giữa học kì 1 (T3, 4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0B8E13E-F9A6-4247-98B8-1AC74F6923BF}:83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B20AE1-6D54-498E-AC05-BB4266320B3B}:200757717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4037BDB-BEF7-4F08-9460-158F7E4AF8B0}:200757717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99145D-1815-429D-B1A3-1C052E68CA37}:200757717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18669D-F617-424D-B16D-B17D9B264767}:2007577166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500" dirty="0"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459</Words>
  <Application>Microsoft Office PowerPoint</Application>
  <PresentationFormat>Widescreen</PresentationFormat>
  <Paragraphs>119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Cambria</vt:lpstr>
      <vt:lpstr>inpin heiti</vt:lpstr>
      <vt:lpstr>Times New Roman</vt:lpstr>
      <vt:lpstr>VNI-Times</vt:lpstr>
      <vt:lpstr>思源黑体 CN Bold</vt:lpstr>
      <vt:lpstr>第一PPT，www.1ppt.com</vt:lpstr>
      <vt:lpstr>1_包图主题2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 giữa học kì 1 (T3, 4)</dc:title>
  <dc:creator>Thao Tran</dc:creator>
  <cp:lastModifiedBy>SURFACE</cp:lastModifiedBy>
  <cp:revision>63</cp:revision>
  <dcterms:created xsi:type="dcterms:W3CDTF">2022-06-29T08:11:53Z</dcterms:created>
  <dcterms:modified xsi:type="dcterms:W3CDTF">2025-11-07T12:55:56Z</dcterms:modified>
</cp:coreProperties>
</file>