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6" r:id="rId2"/>
    <p:sldMasterId id="2147483798" r:id="rId3"/>
    <p:sldMasterId id="2147483834" r:id="rId4"/>
  </p:sldMasterIdLst>
  <p:notesMasterIdLst>
    <p:notesMasterId r:id="rId11"/>
  </p:notesMasterIdLst>
  <p:sldIdLst>
    <p:sldId id="8356" r:id="rId5"/>
    <p:sldId id="2647" r:id="rId6"/>
    <p:sldId id="2648" r:id="rId7"/>
    <p:sldId id="2649" r:id="rId8"/>
    <p:sldId id="2650" r:id="rId9"/>
    <p:sldId id="266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9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2B76C-8EE9-4608-83BB-95D185E5644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B0922-252C-4E06-AAD1-BED6D2CE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0922-252C-4E06-AAD1-BED6D2CE35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0922-252C-4E06-AAD1-BED6D2CE35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9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0922-252C-4E06-AAD1-BED6D2CE3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0922-252C-4E06-AAD1-BED6D2CE3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1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0922-252C-4E06-AAD1-BED6D2CE35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8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0922-252C-4E06-AAD1-BED6D2CE35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0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B71A-B2C0-69C5-37AA-74A2DF28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C2A1B-64C8-BCE0-C300-713B25F6E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4DA98-A9B2-F009-4E70-5D639D9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3B181-4CDA-2408-CF03-6BA31912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34352-12DD-BE00-35B7-2E07546C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5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6BF3-732D-4FD3-0076-1E0CCF9B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0488-B80A-BAE7-9E61-313AB7BE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E9B-D6CC-379B-BE63-E9FD5D12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A19D8-9E8E-64BB-9FAD-8D46B99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F57D-6E97-ECCB-B91D-D0E1B58A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2434-89CA-C4CA-887A-15F2DE3C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FED6-7FEC-C924-5FA5-21C1A0BAD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4DA8-4069-590B-915D-4AB7E79E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64E6-0D87-C6DF-AC23-E0309C2B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869C-7E6A-0821-25A6-E1587C25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0B73-92A2-C343-F149-25D26EB4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740A-1D65-A995-76E8-32CEB0E5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0087F-50AC-8CA0-1139-6CFF36CD6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74C9A-A211-A9B2-2729-099E6D7E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06B3A-993A-E6BF-7E1A-C7A3F0A7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C437C-1B6C-369F-609F-C96635CD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3863-6E22-A917-2CA3-C30FACCE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307A-60FC-98F1-E52A-5232B574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9077F-6378-BFED-F83D-F0699D2F1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747AC-AEA8-3226-707A-E02151B74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2520A-EA8C-5D43-CD42-93DA7716B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D0F7D-A3D2-AE7B-AE06-5A635559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CF21A-40DA-A9C2-5764-3F54D0E3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2C231-0441-AC0D-DA5C-320F89B1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0735-ACDE-244E-C64A-DA2374C2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FEB5A-4178-4772-1ECF-AD5D1613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5C9E-8754-B9BE-942F-6B4AC806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0AACA-2C5F-F034-1F04-0432A17C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A3B11-D789-5199-E039-6157AF38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E180F-DD26-0667-BCA4-0AA8BD1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BE042-DA17-D242-8FD5-0BAE3015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5D94-9870-9457-5FEC-0D6CD15B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9FFB-6519-A997-45CA-29AF9C3A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DBF9-426E-74FA-203A-D85AB58CF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24DC4-873C-C383-6F2B-ECACBE4A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0528F-89C8-849A-574E-51BC385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E039B-9600-C032-16D9-668C81CF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57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5A24-6CD2-DDAA-79E1-747A20D7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EE43C-189B-7911-2C31-112AB5F89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3C87F-0D75-ED8E-0DCA-622E3ED0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88E3-51F5-6A88-F45E-313BA2B3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EF91B-0F1C-2368-401A-831BA0FC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9E1F-4CB5-4AFE-71BF-92A6D03F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6DE4-5331-5329-17E8-8F7DE02C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65800-7AE0-5E08-FA76-21E84951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4175-9D06-1E34-1409-6D3A0DFF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4240-5D78-D991-3A8F-3C0BC093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FAB50-941E-6B27-7ECA-8CFA6E44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46597-0D5D-B046-2326-49B1098A6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45311-CFE3-E583-B402-7AC075BD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1740F-5446-F528-CCF7-0284516B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0D958-9D3F-F166-AB06-DCC92549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2736-1C3D-6305-3875-C09F8B50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4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4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9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4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27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3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50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2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53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00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633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4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42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7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3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7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38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7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96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71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0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47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39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4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0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7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3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34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90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2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262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5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67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9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53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7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6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84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1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8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8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3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65C8EA6-CD09-C949-6F21-F7B4D90605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84D38E-51B2-71CB-7DD2-0B50A40F179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4" r:id="rId30"/>
    <p:sldLayoutId id="2147483865" r:id="rId31"/>
    <p:sldLayoutId id="2147483866" r:id="rId32"/>
    <p:sldLayoutId id="2147483867" r:id="rId33"/>
    <p:sldLayoutId id="214748386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8323064" y="1395599"/>
            <a:ext cx="3868936" cy="1577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02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530901" y="3589532"/>
            <a:ext cx="10550900" cy="1583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HAI CHỮ SỐ VỚI SỐ CÓ MỘT CHỮ SỐ - TIẾT 1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226539" y="6158039"/>
            <a:ext cx="9980416" cy="69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VIÊN:ĐỖ THỊ HOÀI PHƯƠNG.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601113" y="1395599"/>
            <a:ext cx="3050102" cy="1979891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3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7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0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39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514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39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16"/>
          <p:cNvSpPr>
            <a:spLocks noChangeArrowheads="1" noChangeShapeType="1" noTextEdit="1"/>
          </p:cNvSpPr>
          <p:nvPr/>
        </p:nvSpPr>
        <p:spPr bwMode="auto">
          <a:xfrm>
            <a:off x="1966729" y="218366"/>
            <a:ext cx="9584136" cy="72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2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2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TÂN VIÊN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A83CFDE6-E28B-43E0-B3B3-5C39E6D3C2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9" y="81280"/>
            <a:ext cx="8438222" cy="4748122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9ED9D47A-77A6-4FA9-9F98-FCDFEACCC2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0" y="808228"/>
            <a:ext cx="5740040" cy="200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A17508-DE07-4F8B-A702-9E615DAD6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005" y="2628677"/>
            <a:ext cx="725486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6489F2-DF7B-430C-BCB6-372FEAAA1BE7}"/>
              </a:ext>
            </a:extLst>
          </p:cNvPr>
          <p:cNvGrpSpPr/>
          <p:nvPr/>
        </p:nvGrpSpPr>
        <p:grpSpPr>
          <a:xfrm>
            <a:off x="1128924" y="410035"/>
            <a:ext cx="2262246" cy="1036988"/>
            <a:chOff x="1647084" y="420195"/>
            <a:chExt cx="2262246" cy="10369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6D2A21-9A0E-4403-AFC4-C5B6FD750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C2DCC2-02E5-4FB7-B519-6F752FC71B09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B36D9E-AF3D-430A-9D5F-17DB90F26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067" y="1718556"/>
            <a:ext cx="8791225" cy="2367915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7CE3D7B3-6500-492F-9941-CDF14042C1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7" y="1220825"/>
            <a:ext cx="6315743" cy="57312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E6ED77A-2200-43F8-88E9-D8655F759DAF}"/>
              </a:ext>
            </a:extLst>
          </p:cNvPr>
          <p:cNvSpPr txBox="1"/>
          <p:nvPr/>
        </p:nvSpPr>
        <p:spPr>
          <a:xfrm>
            <a:off x="8707120" y="2143759"/>
            <a:ext cx="29159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con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94E9566-1A32-1B89-066E-1ED2F21CC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3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B6BECFC-D3CE-9433-FBF9-773C3B97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136" y="444598"/>
            <a:ext cx="8704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Bài</a:t>
            </a:r>
            <a:r>
              <a:rPr kumimoji="0" lang="en-US" altLang="zh-CN" sz="5400" b="1" i="0" u="sng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2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Tính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nhẩm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8" name="图片 12">
            <a:extLst>
              <a:ext uri="{FF2B5EF4-FFF2-40B4-BE49-F238E27FC236}">
                <a16:creationId xmlns:a16="http://schemas.microsoft.com/office/drawing/2014/main" id="{403AC02D-BC74-4A7F-E781-300A12CAD8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8749" y="3171275"/>
            <a:ext cx="3470992" cy="3470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4CD169-1925-F17C-9D86-11AD09685639}"/>
              </a:ext>
            </a:extLst>
          </p:cNvPr>
          <p:cNvSpPr txBox="1"/>
          <p:nvPr/>
        </p:nvSpPr>
        <p:spPr>
          <a:xfrm>
            <a:off x="816687" y="1638181"/>
            <a:ext cx="5775115" cy="1603465"/>
          </a:xfrm>
          <a:prstGeom prst="rect">
            <a:avLst/>
          </a:prstGeom>
          <a:solidFill>
            <a:srgbClr val="6BB2F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Mẫu: 20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Nhẩm: 2 chục x 3 = 6 chục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20 x 3 = 60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B2E86-5C87-AA34-457F-5B9EE2430DB7}"/>
              </a:ext>
            </a:extLst>
          </p:cNvPr>
          <p:cNvSpPr/>
          <p:nvPr/>
        </p:nvSpPr>
        <p:spPr>
          <a:xfrm>
            <a:off x="6926320" y="1638181"/>
            <a:ext cx="3983420" cy="801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x 8 =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5A5F2-46FF-531D-6BD8-AD158858788C}"/>
              </a:ext>
            </a:extLst>
          </p:cNvPr>
          <p:cNvSpPr/>
          <p:nvPr/>
        </p:nvSpPr>
        <p:spPr>
          <a:xfrm>
            <a:off x="6926319" y="2770409"/>
            <a:ext cx="3983420" cy="801733"/>
          </a:xfrm>
          <a:prstGeom prst="rect">
            <a:avLst/>
          </a:prstGeom>
          <a:solidFill>
            <a:srgbClr val="EB6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 x 3 =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D505EC-92D8-0EFE-0624-C3148E5FFC66}"/>
              </a:ext>
            </a:extLst>
          </p:cNvPr>
          <p:cNvSpPr/>
          <p:nvPr/>
        </p:nvSpPr>
        <p:spPr>
          <a:xfrm>
            <a:off x="6926318" y="3968441"/>
            <a:ext cx="3983420" cy="801733"/>
          </a:xfrm>
          <a:prstGeom prst="rect">
            <a:avLst/>
          </a:prstGeom>
          <a:solidFill>
            <a:srgbClr val="8AB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x 4 =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17F22-D3C0-76CE-9E76-1611FB20CE81}"/>
              </a:ext>
            </a:extLst>
          </p:cNvPr>
          <p:cNvSpPr/>
          <p:nvPr/>
        </p:nvSpPr>
        <p:spPr>
          <a:xfrm>
            <a:off x="6926317" y="5166473"/>
            <a:ext cx="3983420" cy="801733"/>
          </a:xfrm>
          <a:prstGeom prst="rect">
            <a:avLst/>
          </a:prstGeom>
          <a:solidFill>
            <a:srgbClr val="5A56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x 2 =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7A0089-5665-EC06-D498-E4A890888EE1}"/>
              </a:ext>
            </a:extLst>
          </p:cNvPr>
          <p:cNvSpPr/>
          <p:nvPr/>
        </p:nvSpPr>
        <p:spPr>
          <a:xfrm>
            <a:off x="9701047" y="1735673"/>
            <a:ext cx="872359" cy="6531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30B7C3-9BE2-227D-A4A4-3587C5A7D91F}"/>
              </a:ext>
            </a:extLst>
          </p:cNvPr>
          <p:cNvSpPr/>
          <p:nvPr/>
        </p:nvSpPr>
        <p:spPr>
          <a:xfrm>
            <a:off x="9710684" y="2859416"/>
            <a:ext cx="872359" cy="6531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3D8375-D765-DA50-1F8F-8FABF7F47016}"/>
              </a:ext>
            </a:extLst>
          </p:cNvPr>
          <p:cNvSpPr/>
          <p:nvPr/>
        </p:nvSpPr>
        <p:spPr>
          <a:xfrm>
            <a:off x="9763235" y="4079875"/>
            <a:ext cx="872359" cy="653155"/>
          </a:xfrm>
          <a:prstGeom prst="rect">
            <a:avLst/>
          </a:prstGeom>
          <a:solidFill>
            <a:srgbClr val="72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2637F9-EF7D-B054-0656-15F3EBC47AD0}"/>
              </a:ext>
            </a:extLst>
          </p:cNvPr>
          <p:cNvSpPr/>
          <p:nvPr/>
        </p:nvSpPr>
        <p:spPr>
          <a:xfrm>
            <a:off x="9793892" y="5256168"/>
            <a:ext cx="872359" cy="6531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3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04F408A-8612-DAC0-7095-56DA5C60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04" y="412421"/>
            <a:ext cx="7704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Bài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3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Giải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toán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có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lời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văn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C65996-70C2-1DF3-036B-1C74FBD6B507}"/>
              </a:ext>
            </a:extLst>
          </p:cNvPr>
          <p:cNvSpPr txBox="1">
            <a:spLocks/>
          </p:cNvSpPr>
          <p:nvPr/>
        </p:nvSpPr>
        <p:spPr>
          <a:xfrm>
            <a:off x="480119" y="4212408"/>
            <a:ext cx="8348571" cy="1969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	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chứa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21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mỗi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dâng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Hỏi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bao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nhiêu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2A0AB-CED7-320B-B17E-24DEFC205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5" y="1496248"/>
            <a:ext cx="5696598" cy="2678613"/>
          </a:xfrm>
          <a:prstGeom prst="rect">
            <a:avLst/>
          </a:prstGeom>
        </p:spPr>
      </p:pic>
      <p:sp>
        <p:nvSpPr>
          <p:cNvPr id="7" name="Rectangular Callout 10">
            <a:extLst>
              <a:ext uri="{FF2B5EF4-FFF2-40B4-BE49-F238E27FC236}">
                <a16:creationId xmlns:a16="http://schemas.microsoft.com/office/drawing/2014/main" id="{5F9CBFA1-1033-B1D5-86DE-74808EE9E3AB}"/>
              </a:ext>
            </a:extLst>
          </p:cNvPr>
          <p:cNvSpPr/>
          <p:nvPr/>
        </p:nvSpPr>
        <p:spPr>
          <a:xfrm>
            <a:off x="9320177" y="4438330"/>
            <a:ext cx="2279384" cy="1593449"/>
          </a:xfrm>
          <a:prstGeom prst="wedgeRectCallout">
            <a:avLst>
              <a:gd name="adj1" fmla="val -63716"/>
              <a:gd name="adj2" fmla="val 18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toán cho biết gì? Hỏi gì?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ular Callout 13">
            <a:extLst>
              <a:ext uri="{FF2B5EF4-FFF2-40B4-BE49-F238E27FC236}">
                <a16:creationId xmlns:a16="http://schemas.microsoft.com/office/drawing/2014/main" id="{9061163D-C87A-02C1-B6F7-80F7F66328FA}"/>
              </a:ext>
            </a:extLst>
          </p:cNvPr>
          <p:cNvSpPr/>
          <p:nvPr/>
        </p:nvSpPr>
        <p:spPr>
          <a:xfrm>
            <a:off x="7669762" y="1077445"/>
            <a:ext cx="3909093" cy="2678613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ở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bình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quạ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sỏi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Em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3B88D34-410C-F60F-FC2A-DD35D012D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4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6128C10F-881C-9C0D-E062-4EFBEDD70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44124-4449-1AAA-1A8D-97AE1D90A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2" y="3987343"/>
            <a:ext cx="4503272" cy="2313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E99D1-0FE0-C3EF-A9F4-A5270F523A22}"/>
              </a:ext>
            </a:extLst>
          </p:cNvPr>
          <p:cNvSpPr txBox="1"/>
          <p:nvPr/>
        </p:nvSpPr>
        <p:spPr>
          <a:xfrm>
            <a:off x="92621" y="963372"/>
            <a:ext cx="8186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 giải: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viên sỏi phải thả vào để quạ có thể uống được nước ở cả 3 bình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 x 3 = 63 (viên)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Đáp số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63 viên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4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58A99F-585F-4EB5-859A-2139D0278EA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ai 23 - Nhân số có 2 chữ số với số có 1 chữ số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2807E5-F03D-4A47-BB5C-7C414FECC07A}:83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27F497-AF54-497C-8346-3B42EFAF9DEC}:26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DAF549-EDED-45AC-9D98-B30F3A0AB0CF}:26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62B334-0AF5-4B7B-BEEE-759BDB3C055C}:26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14336C-F029-48EA-9A8E-10ED261CE558}:26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537B7F-842A-4059-9D18-86A586992D7B}:2662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 panose="020F0302020204030204"/>
        <a:ea typeface="zihun7hao-wennuantongzhiti"/>
        <a:cs typeface=""/>
      </a:majorFont>
      <a:minorFont>
        <a:latin typeface="zihun7hao-wennuantongzhiti" panose="020F0502020204030204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225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iCiel Cadena</vt:lpstr>
      <vt:lpstr>Times New Roman</vt:lpstr>
      <vt:lpstr>VNI-Times</vt:lpstr>
      <vt:lpstr>zihun7hao-wennuantongzhiti</vt:lpstr>
      <vt:lpstr>Office 主题​​</vt:lpstr>
      <vt:lpstr>Custom Design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Bai 23 - Nhân số có 2 chữ số với số có 1 chữ số</dc:title>
  <dc:creator>Thao Tran</dc:creator>
  <cp:lastModifiedBy>SURFACE</cp:lastModifiedBy>
  <cp:revision>70</cp:revision>
  <dcterms:created xsi:type="dcterms:W3CDTF">2022-07-06T01:30:39Z</dcterms:created>
  <dcterms:modified xsi:type="dcterms:W3CDTF">2025-11-07T03:55:10Z</dcterms:modified>
</cp:coreProperties>
</file>