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  <p:sldMasterId id="2147483685" r:id="rId3"/>
  </p:sldMasterIdLst>
  <p:notesMasterIdLst>
    <p:notesMasterId r:id="rId9"/>
  </p:notesMasterIdLst>
  <p:sldIdLst>
    <p:sldId id="8356" r:id="rId4"/>
    <p:sldId id="266" r:id="rId5"/>
    <p:sldId id="289" r:id="rId6"/>
    <p:sldId id="300" r:id="rId7"/>
    <p:sldId id="296" r:id="rId8"/>
  </p:sldIdLst>
  <p:sldSz cx="12192000" cy="6858000"/>
  <p:notesSz cx="6858000" cy="9144000"/>
  <p:custDataLst>
    <p:tags r:id="rId1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87313" autoAdjust="0"/>
  </p:normalViewPr>
  <p:slideViewPr>
    <p:cSldViewPr snapToGrid="0">
      <p:cViewPr varScale="1">
        <p:scale>
          <a:sx n="79" d="100"/>
          <a:sy n="79" d="100"/>
        </p:scale>
        <p:origin x="78" y="8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tags" Target="tags/tag1.xml"/><Relationship Id="rId4" Type="http://schemas.openxmlformats.org/officeDocument/2006/relationships/slide" Target="slides/slide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C95D92-B649-44D8-A16B-5CC1A539D97A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D8D789-92E3-412F-AADD-88E36C8A83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0244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D8D789-92E3-412F-AADD-88E36C8A83A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7118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D8D789-92E3-412F-AADD-88E36C8A83A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9104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E7FA9C3-9DBD-4BDA-9EC1-25EF88B1020D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B0604020202020204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B060402020202020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55551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D8D789-92E3-412F-AADD-88E36C8A83A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2356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E7FA9C3-9DBD-4BDA-9EC1-25EF88B1020D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B0604020202020204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B060402020202020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096712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30802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0">
        <p:split orient="vert"/>
      </p:transition>
    </mc:Choice>
    <mc:Fallback xmlns="">
      <p:transition spd="slow" advTm="0">
        <p:split orient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757938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0">
        <p:split orient="vert"/>
      </p:transition>
    </mc:Choice>
    <mc:Fallback xmlns="">
      <p:transition spd="slow" advTm="0">
        <p:split orient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420283"/>
            <a:ext cx="5181600" cy="980017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590800"/>
            <a:ext cx="4267200" cy="1168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048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096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144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19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240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288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33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385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4612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5486400" cy="301730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1979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542" y="2937934"/>
            <a:ext cx="5181600" cy="908050"/>
          </a:xfrm>
          <a:prstGeom prst="rect">
            <a:avLst/>
          </a:prstGeom>
        </p:spPr>
        <p:txBody>
          <a:bodyPr anchor="t"/>
          <a:lstStyle>
            <a:lvl1pPr algn="l">
              <a:defRPr sz="266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1542" y="1937809"/>
            <a:ext cx="5181600" cy="100012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1pPr>
            <a:lvl2pPr marL="30481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09630" indent="0">
              <a:buNone/>
              <a:defRPr sz="1067">
                <a:solidFill>
                  <a:schemeClr val="tx1">
                    <a:tint val="75000"/>
                  </a:schemeClr>
                </a:solidFill>
              </a:defRPr>
            </a:lvl3pPr>
            <a:lvl4pPr marL="91444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4pPr>
            <a:lvl5pPr marL="121926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5pPr>
            <a:lvl6pPr marL="152407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6pPr>
            <a:lvl7pPr marL="182889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7pPr>
            <a:lvl8pPr marL="2133707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8pPr>
            <a:lvl9pPr marL="2438522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5134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066800"/>
            <a:ext cx="2692400" cy="3017309"/>
          </a:xfrm>
          <a:prstGeom prst="rect">
            <a:avLst/>
          </a:prstGeo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98800" y="1066800"/>
            <a:ext cx="2692400" cy="3017309"/>
          </a:xfrm>
          <a:prstGeom prst="rect">
            <a:avLst/>
          </a:prstGeo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11/7/2025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284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23409"/>
            <a:ext cx="2693459" cy="426508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1449917"/>
            <a:ext cx="2693459" cy="2634192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096684" y="1023409"/>
            <a:ext cx="2694517" cy="426508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096684" y="1449917"/>
            <a:ext cx="2694517" cy="2634192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11/7/2025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4387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11/7/2025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4027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11/7/2025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78926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2033"/>
            <a:ext cx="2005542" cy="774700"/>
          </a:xfrm>
          <a:prstGeom prst="rect">
            <a:avLst/>
          </a:prstGeo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3367" y="182034"/>
            <a:ext cx="3407833" cy="3902075"/>
          </a:xfrm>
          <a:prstGeom prst="rect">
            <a:avLst/>
          </a:prstGeom>
        </p:spPr>
        <p:txBody>
          <a:bodyPr/>
          <a:lstStyle>
            <a:lvl1pPr>
              <a:defRPr sz="2133"/>
            </a:lvl1pPr>
            <a:lvl2pPr>
              <a:defRPr sz="1867"/>
            </a:lvl2pPr>
            <a:lvl3pPr>
              <a:defRPr sz="1600"/>
            </a:lvl3pPr>
            <a:lvl4pPr>
              <a:defRPr sz="1333"/>
            </a:lvl4pPr>
            <a:lvl5pPr>
              <a:defRPr sz="1333"/>
            </a:lvl5pPr>
            <a:lvl6pPr>
              <a:defRPr sz="1333"/>
            </a:lvl6pPr>
            <a:lvl7pPr>
              <a:defRPr sz="1333"/>
            </a:lvl7pPr>
            <a:lvl8pPr>
              <a:defRPr sz="1333"/>
            </a:lvl8pPr>
            <a:lvl9pPr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956734"/>
            <a:ext cx="2005542" cy="31273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11/7/2025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12047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4859" y="3200400"/>
            <a:ext cx="3657600" cy="377825"/>
          </a:xfrm>
          <a:prstGeom prst="rect">
            <a:avLst/>
          </a:prstGeo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94859" y="408517"/>
            <a:ext cx="3657600" cy="2743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/>
            </a:lvl1pPr>
            <a:lvl2pPr marL="304815" indent="0">
              <a:buNone/>
              <a:defRPr sz="1867"/>
            </a:lvl2pPr>
            <a:lvl3pPr marL="609630" indent="0">
              <a:buNone/>
              <a:defRPr sz="1600"/>
            </a:lvl3pPr>
            <a:lvl4pPr marL="914446" indent="0">
              <a:buNone/>
              <a:defRPr sz="1333"/>
            </a:lvl4pPr>
            <a:lvl5pPr marL="1219261" indent="0">
              <a:buNone/>
              <a:defRPr sz="1333"/>
            </a:lvl5pPr>
            <a:lvl6pPr marL="1524076" indent="0">
              <a:buNone/>
              <a:defRPr sz="1333"/>
            </a:lvl6pPr>
            <a:lvl7pPr marL="1828891" indent="0">
              <a:buNone/>
              <a:defRPr sz="1333"/>
            </a:lvl7pPr>
            <a:lvl8pPr marL="2133707" indent="0">
              <a:buNone/>
              <a:defRPr sz="1333"/>
            </a:lvl8pPr>
            <a:lvl9pPr marL="2438522" indent="0">
              <a:buNone/>
              <a:defRPr sz="133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94859" y="3578225"/>
            <a:ext cx="3657600" cy="5365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11/7/2025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7279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round pink circle with white text and a black background&#10;&#10;AI-generated content may be incorrect.">
            <a:extLst>
              <a:ext uri="{FF2B5EF4-FFF2-40B4-BE49-F238E27FC236}">
                <a16:creationId xmlns:a16="http://schemas.microsoft.com/office/drawing/2014/main" id="{E10459D0-2FF6-77C4-D6C2-189F0907940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07475" y="0"/>
            <a:ext cx="1477062" cy="1477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0823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0">
        <p:split orient="vert"/>
      </p:transition>
    </mc:Choice>
    <mc:Fallback xmlns="">
      <p:transition spd="slow" advTm="0">
        <p:split orient="vert"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066800"/>
            <a:ext cx="5486400" cy="3017309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2833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19600" y="183092"/>
            <a:ext cx="1371600" cy="3901017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83092"/>
            <a:ext cx="4013200" cy="390101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44191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420283"/>
            <a:ext cx="5181600" cy="980017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590800"/>
            <a:ext cx="4267200" cy="1168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048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096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144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19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240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288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33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385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67423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5486400" cy="301730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076288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542" y="2937934"/>
            <a:ext cx="5181600" cy="908050"/>
          </a:xfrm>
          <a:prstGeom prst="rect">
            <a:avLst/>
          </a:prstGeom>
        </p:spPr>
        <p:txBody>
          <a:bodyPr anchor="t"/>
          <a:lstStyle>
            <a:lvl1pPr algn="l">
              <a:defRPr sz="266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1542" y="1937809"/>
            <a:ext cx="5181600" cy="100012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1pPr>
            <a:lvl2pPr marL="30481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09630" indent="0">
              <a:buNone/>
              <a:defRPr sz="1067">
                <a:solidFill>
                  <a:schemeClr val="tx1">
                    <a:tint val="75000"/>
                  </a:schemeClr>
                </a:solidFill>
              </a:defRPr>
            </a:lvl3pPr>
            <a:lvl4pPr marL="91444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4pPr>
            <a:lvl5pPr marL="121926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5pPr>
            <a:lvl6pPr marL="152407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6pPr>
            <a:lvl7pPr marL="182889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7pPr>
            <a:lvl8pPr marL="2133707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8pPr>
            <a:lvl9pPr marL="2438522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8713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066800"/>
            <a:ext cx="2692400" cy="3017309"/>
          </a:xfrm>
          <a:prstGeom prst="rect">
            <a:avLst/>
          </a:prstGeo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98800" y="1066800"/>
            <a:ext cx="2692400" cy="3017309"/>
          </a:xfrm>
          <a:prstGeom prst="rect">
            <a:avLst/>
          </a:prstGeo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11/7/2025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905048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23409"/>
            <a:ext cx="2693459" cy="426508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1449917"/>
            <a:ext cx="2693459" cy="2634192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096684" y="1023409"/>
            <a:ext cx="2694517" cy="426508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096684" y="1449917"/>
            <a:ext cx="2694517" cy="2634192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11/7/2025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07538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11/7/2025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32068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11/7/2025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87383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2033"/>
            <a:ext cx="2005542" cy="774700"/>
          </a:xfrm>
          <a:prstGeom prst="rect">
            <a:avLst/>
          </a:prstGeo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3367" y="182034"/>
            <a:ext cx="3407833" cy="3902075"/>
          </a:xfrm>
          <a:prstGeom prst="rect">
            <a:avLst/>
          </a:prstGeom>
        </p:spPr>
        <p:txBody>
          <a:bodyPr/>
          <a:lstStyle>
            <a:lvl1pPr>
              <a:defRPr sz="2133"/>
            </a:lvl1pPr>
            <a:lvl2pPr>
              <a:defRPr sz="1867"/>
            </a:lvl2pPr>
            <a:lvl3pPr>
              <a:defRPr sz="1600"/>
            </a:lvl3pPr>
            <a:lvl4pPr>
              <a:defRPr sz="1333"/>
            </a:lvl4pPr>
            <a:lvl5pPr>
              <a:defRPr sz="1333"/>
            </a:lvl5pPr>
            <a:lvl6pPr>
              <a:defRPr sz="1333"/>
            </a:lvl6pPr>
            <a:lvl7pPr>
              <a:defRPr sz="1333"/>
            </a:lvl7pPr>
            <a:lvl8pPr>
              <a:defRPr sz="1333"/>
            </a:lvl8pPr>
            <a:lvl9pPr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956734"/>
            <a:ext cx="2005542" cy="31273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11/7/2025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7590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41318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0">
        <p:split orient="vert"/>
      </p:transition>
    </mc:Choice>
    <mc:Fallback xmlns="">
      <p:transition spd="slow" advTm="0">
        <p:split orient="vert"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4859" y="3200400"/>
            <a:ext cx="3657600" cy="377825"/>
          </a:xfrm>
          <a:prstGeom prst="rect">
            <a:avLst/>
          </a:prstGeo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94859" y="408517"/>
            <a:ext cx="3657600" cy="2743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/>
            </a:lvl1pPr>
            <a:lvl2pPr marL="304815" indent="0">
              <a:buNone/>
              <a:defRPr sz="1867"/>
            </a:lvl2pPr>
            <a:lvl3pPr marL="609630" indent="0">
              <a:buNone/>
              <a:defRPr sz="1600"/>
            </a:lvl3pPr>
            <a:lvl4pPr marL="914446" indent="0">
              <a:buNone/>
              <a:defRPr sz="1333"/>
            </a:lvl4pPr>
            <a:lvl5pPr marL="1219261" indent="0">
              <a:buNone/>
              <a:defRPr sz="1333"/>
            </a:lvl5pPr>
            <a:lvl6pPr marL="1524076" indent="0">
              <a:buNone/>
              <a:defRPr sz="1333"/>
            </a:lvl6pPr>
            <a:lvl7pPr marL="1828891" indent="0">
              <a:buNone/>
              <a:defRPr sz="1333"/>
            </a:lvl7pPr>
            <a:lvl8pPr marL="2133707" indent="0">
              <a:buNone/>
              <a:defRPr sz="1333"/>
            </a:lvl8pPr>
            <a:lvl9pPr marL="2438522" indent="0">
              <a:buNone/>
              <a:defRPr sz="133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94859" y="3578225"/>
            <a:ext cx="3657600" cy="5365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11/7/2025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3121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066800"/>
            <a:ext cx="5486400" cy="3017309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81290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19600" y="183092"/>
            <a:ext cx="1371600" cy="3901017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83092"/>
            <a:ext cx="4013200" cy="390101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1250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86503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0">
        <p:split orient="vert"/>
      </p:transition>
    </mc:Choice>
    <mc:Fallback xmlns="">
      <p:transition spd="slow" advTm="0">
        <p:split orient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9373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0">
        <p:split orient="vert"/>
      </p:transition>
    </mc:Choice>
    <mc:Fallback xmlns="">
      <p:transition spd="slow" advTm="0">
        <p:split orient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53695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0">
        <p:split orient="vert"/>
      </p:transition>
    </mc:Choice>
    <mc:Fallback xmlns="">
      <p:transition spd="slow" advTm="0">
        <p:split orient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27969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0">
        <p:split orient="vert"/>
      </p:transition>
    </mc:Choice>
    <mc:Fallback xmlns="">
      <p:transition spd="slow" advTm="0">
        <p:split orient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79998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0">
        <p:split orient="vert"/>
      </p:transition>
    </mc:Choice>
    <mc:Fallback xmlns="">
      <p:transition spd="slow" advTm="0">
        <p:split orient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56134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0">
        <p:split orient="vert"/>
      </p:transition>
    </mc:Choice>
    <mc:Fallback xmlns="">
      <p:transition spd="slow" advTm="0">
        <p:split orient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Relationship Id="rId1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11" Type="http://schemas.openxmlformats.org/officeDocument/2006/relationships/slideLayout" Target="../slideLayouts/slideLayout32.xml"/><Relationship Id="rId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31.xml"/><Relationship Id="rId4" Type="http://schemas.openxmlformats.org/officeDocument/2006/relationships/slideLayout" Target="../slideLayouts/slideLayout25.xml"/><Relationship Id="rId9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2736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51630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2" r:id="rId10"/>
  </p:sldLayoutIdLst>
  <mc:AlternateContent xmlns:mc="http://schemas.openxmlformats.org/markup-compatibility/2006" xmlns:p14="http://schemas.microsoft.com/office/powerpoint/2010/main">
    <mc:Choice Requires="p14">
      <p:transition spd="slow" p14:dur="1500" advTm="0">
        <p:split orient="vert"/>
      </p:transition>
    </mc:Choice>
    <mc:Fallback xmlns="">
      <p:transition spd="slow" advTm="0">
        <p:split orient="vert"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2"/>
          <p:cNvGrpSpPr/>
          <p:nvPr userDrawn="1"/>
        </p:nvGrpSpPr>
        <p:grpSpPr>
          <a:xfrm>
            <a:off x="-380457" y="-170243"/>
            <a:ext cx="12572457" cy="7210267"/>
            <a:chOff x="0" y="0"/>
            <a:chExt cx="28824377" cy="14420534"/>
          </a:xfrm>
        </p:grpSpPr>
        <p:sp>
          <p:nvSpPr>
            <p:cNvPr id="8" name="Freeform 3"/>
            <p:cNvSpPr/>
            <p:nvPr/>
          </p:nvSpPr>
          <p:spPr>
            <a:xfrm>
              <a:off x="0" y="0"/>
              <a:ext cx="14420534" cy="14420534"/>
            </a:xfrm>
            <a:custGeom>
              <a:avLst/>
              <a:gdLst/>
              <a:ahLst/>
              <a:cxnLst/>
              <a:rect l="l" t="t" r="r" b="b"/>
              <a:pathLst>
                <a:path w="14420534" h="14420534">
                  <a:moveTo>
                    <a:pt x="0" y="0"/>
                  </a:moveTo>
                  <a:lnTo>
                    <a:pt x="14420534" y="0"/>
                  </a:lnTo>
                  <a:lnTo>
                    <a:pt x="14420534" y="14420534"/>
                  </a:lnTo>
                  <a:lnTo>
                    <a:pt x="0" y="1442053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3"/>
              <a:stretch>
                <a:fillRect/>
              </a:stretch>
            </a:blipFill>
          </p:spPr>
        </p:sp>
        <p:sp>
          <p:nvSpPr>
            <p:cNvPr id="9" name="Freeform 4"/>
            <p:cNvSpPr/>
            <p:nvPr/>
          </p:nvSpPr>
          <p:spPr>
            <a:xfrm>
              <a:off x="14403844" y="0"/>
              <a:ext cx="14420534" cy="14420534"/>
            </a:xfrm>
            <a:custGeom>
              <a:avLst/>
              <a:gdLst/>
              <a:ahLst/>
              <a:cxnLst/>
              <a:rect l="l" t="t" r="r" b="b"/>
              <a:pathLst>
                <a:path w="14420534" h="14420534">
                  <a:moveTo>
                    <a:pt x="0" y="0"/>
                  </a:moveTo>
                  <a:lnTo>
                    <a:pt x="14420533" y="0"/>
                  </a:lnTo>
                  <a:lnTo>
                    <a:pt x="14420533" y="14420534"/>
                  </a:lnTo>
                  <a:lnTo>
                    <a:pt x="0" y="1442053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3"/>
              <a:stretch>
                <a:fillRect/>
              </a:stretch>
            </a:blipFill>
          </p:spPr>
        </p:sp>
      </p:grpSp>
      <p:pic>
        <p:nvPicPr>
          <p:cNvPr id="3" name="Picture 2" descr="A round pink circle with white text and a black background&#10;&#10;AI-generated content may be incorrect.">
            <a:extLst>
              <a:ext uri="{FF2B5EF4-FFF2-40B4-BE49-F238E27FC236}">
                <a16:creationId xmlns:a16="http://schemas.microsoft.com/office/drawing/2014/main" id="{8E9858CA-08D0-E817-FA80-98FE63352B7E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07475" y="0"/>
            <a:ext cx="1477062" cy="1477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3810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defTabSz="609630" rtl="0" eaLnBrk="1" latinLnBrk="0" hangingPunct="1">
        <a:spcBef>
          <a:spcPct val="0"/>
        </a:spcBef>
        <a:buNone/>
        <a:defRPr sz="29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11" indent="-228611" algn="l" defTabSz="609630" rtl="0" eaLnBrk="1" latinLnBrk="0" hangingPunct="1">
        <a:spcBef>
          <a:spcPct val="20000"/>
        </a:spcBef>
        <a:buFont typeface="Arial" pitchFamily="34" charset="0"/>
        <a:buChar char="•"/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495325" indent="-190510" algn="l" defTabSz="609630" rtl="0" eaLnBrk="1" latinLnBrk="0" hangingPunct="1">
        <a:spcBef>
          <a:spcPct val="20000"/>
        </a:spcBef>
        <a:buFont typeface="Arial" pitchFamily="34" charset="0"/>
        <a:buChar char="–"/>
        <a:defRPr sz="1867" kern="1200">
          <a:solidFill>
            <a:schemeClr val="tx1"/>
          </a:solidFill>
          <a:latin typeface="+mn-lt"/>
          <a:ea typeface="+mn-ea"/>
          <a:cs typeface="+mn-cs"/>
        </a:defRPr>
      </a:lvl2pPr>
      <a:lvl3pPr marL="762038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66853" indent="-152408" algn="l" defTabSz="609630" rtl="0" eaLnBrk="1" latinLnBrk="0" hangingPunct="1">
        <a:spcBef>
          <a:spcPct val="20000"/>
        </a:spcBef>
        <a:buFont typeface="Arial" pitchFamily="34" charset="0"/>
        <a:buChar char="–"/>
        <a:defRPr sz="1333" kern="1200">
          <a:solidFill>
            <a:schemeClr val="tx1"/>
          </a:solidFill>
          <a:latin typeface="+mn-lt"/>
          <a:ea typeface="+mn-ea"/>
          <a:cs typeface="+mn-cs"/>
        </a:defRPr>
      </a:lvl4pPr>
      <a:lvl5pPr marL="1371669" indent="-152408" algn="l" defTabSz="609630" rtl="0" eaLnBrk="1" latinLnBrk="0" hangingPunct="1">
        <a:spcBef>
          <a:spcPct val="20000"/>
        </a:spcBef>
        <a:buFont typeface="Arial" pitchFamily="34" charset="0"/>
        <a:buChar char="»"/>
        <a:defRPr sz="1333" kern="1200">
          <a:solidFill>
            <a:schemeClr val="tx1"/>
          </a:solidFill>
          <a:latin typeface="+mn-lt"/>
          <a:ea typeface="+mn-ea"/>
          <a:cs typeface="+mn-cs"/>
        </a:defRPr>
      </a:lvl5pPr>
      <a:lvl6pPr marL="167648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6pPr>
      <a:lvl7pPr marL="1981299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7pPr>
      <a:lvl8pPr marL="228611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8pPr>
      <a:lvl9pPr marL="2590930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04815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0963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4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1926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2407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9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33707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38522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2"/>
          <p:cNvGrpSpPr/>
          <p:nvPr userDrawn="1"/>
        </p:nvGrpSpPr>
        <p:grpSpPr>
          <a:xfrm>
            <a:off x="-152399" y="-1"/>
            <a:ext cx="12344399" cy="6858001"/>
            <a:chOff x="0" y="0"/>
            <a:chExt cx="28824377" cy="14420534"/>
          </a:xfrm>
        </p:grpSpPr>
        <p:sp>
          <p:nvSpPr>
            <p:cNvPr id="8" name="Freeform 3"/>
            <p:cNvSpPr/>
            <p:nvPr/>
          </p:nvSpPr>
          <p:spPr>
            <a:xfrm>
              <a:off x="0" y="0"/>
              <a:ext cx="14420534" cy="14420534"/>
            </a:xfrm>
            <a:custGeom>
              <a:avLst/>
              <a:gdLst/>
              <a:ahLst/>
              <a:cxnLst/>
              <a:rect l="l" t="t" r="r" b="b"/>
              <a:pathLst>
                <a:path w="14420534" h="14420534">
                  <a:moveTo>
                    <a:pt x="0" y="0"/>
                  </a:moveTo>
                  <a:lnTo>
                    <a:pt x="14420534" y="0"/>
                  </a:lnTo>
                  <a:lnTo>
                    <a:pt x="14420534" y="14420534"/>
                  </a:lnTo>
                  <a:lnTo>
                    <a:pt x="0" y="1442053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3"/>
              <a:stretch>
                <a:fillRect/>
              </a:stretch>
            </a:blipFill>
          </p:spPr>
        </p:sp>
        <p:sp>
          <p:nvSpPr>
            <p:cNvPr id="9" name="Freeform 4"/>
            <p:cNvSpPr/>
            <p:nvPr/>
          </p:nvSpPr>
          <p:spPr>
            <a:xfrm>
              <a:off x="14403844" y="0"/>
              <a:ext cx="14420534" cy="14420534"/>
            </a:xfrm>
            <a:custGeom>
              <a:avLst/>
              <a:gdLst/>
              <a:ahLst/>
              <a:cxnLst/>
              <a:rect l="l" t="t" r="r" b="b"/>
              <a:pathLst>
                <a:path w="14420534" h="14420534">
                  <a:moveTo>
                    <a:pt x="0" y="0"/>
                  </a:moveTo>
                  <a:lnTo>
                    <a:pt x="14420533" y="0"/>
                  </a:lnTo>
                  <a:lnTo>
                    <a:pt x="14420533" y="14420534"/>
                  </a:lnTo>
                  <a:lnTo>
                    <a:pt x="0" y="1442053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3"/>
              <a:stretch>
                <a:fillRect/>
              </a:stretch>
            </a:blipFill>
          </p:spPr>
        </p:sp>
      </p:grpSp>
      <p:sp>
        <p:nvSpPr>
          <p:cNvPr id="10" name="Freeform 6"/>
          <p:cNvSpPr/>
          <p:nvPr userDrawn="1"/>
        </p:nvSpPr>
        <p:spPr>
          <a:xfrm>
            <a:off x="101600" y="183092"/>
            <a:ext cx="11887200" cy="6497109"/>
          </a:xfrm>
          <a:custGeom>
            <a:avLst/>
            <a:gdLst/>
            <a:ahLst/>
            <a:cxnLst/>
            <a:rect l="l" t="t" r="r" b="b"/>
            <a:pathLst>
              <a:path w="5635218" h="3003823">
                <a:moveTo>
                  <a:pt x="0" y="0"/>
                </a:moveTo>
                <a:lnTo>
                  <a:pt x="5635218" y="0"/>
                </a:lnTo>
                <a:lnTo>
                  <a:pt x="5635218" y="3003823"/>
                </a:lnTo>
                <a:lnTo>
                  <a:pt x="0" y="3003823"/>
                </a:lnTo>
                <a:close/>
              </a:path>
            </a:pathLst>
          </a:custGeom>
          <a:solidFill>
            <a:srgbClr val="FFFFFF"/>
          </a:solidFill>
        </p:spPr>
      </p:sp>
    </p:spTree>
    <p:extLst>
      <p:ext uri="{BB962C8B-B14F-4D97-AF65-F5344CB8AC3E}">
        <p14:creationId xmlns:p14="http://schemas.microsoft.com/office/powerpoint/2010/main" val="3860768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ctr" defTabSz="609630" rtl="0" eaLnBrk="1" latinLnBrk="0" hangingPunct="1">
        <a:spcBef>
          <a:spcPct val="0"/>
        </a:spcBef>
        <a:buNone/>
        <a:defRPr sz="29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11" indent="-228611" algn="l" defTabSz="609630" rtl="0" eaLnBrk="1" latinLnBrk="0" hangingPunct="1">
        <a:spcBef>
          <a:spcPct val="20000"/>
        </a:spcBef>
        <a:buFont typeface="Arial" pitchFamily="34" charset="0"/>
        <a:buChar char="•"/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495325" indent="-190510" algn="l" defTabSz="609630" rtl="0" eaLnBrk="1" latinLnBrk="0" hangingPunct="1">
        <a:spcBef>
          <a:spcPct val="20000"/>
        </a:spcBef>
        <a:buFont typeface="Arial" pitchFamily="34" charset="0"/>
        <a:buChar char="–"/>
        <a:defRPr sz="1867" kern="1200">
          <a:solidFill>
            <a:schemeClr val="tx1"/>
          </a:solidFill>
          <a:latin typeface="+mn-lt"/>
          <a:ea typeface="+mn-ea"/>
          <a:cs typeface="+mn-cs"/>
        </a:defRPr>
      </a:lvl2pPr>
      <a:lvl3pPr marL="762038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66853" indent="-152408" algn="l" defTabSz="609630" rtl="0" eaLnBrk="1" latinLnBrk="0" hangingPunct="1">
        <a:spcBef>
          <a:spcPct val="20000"/>
        </a:spcBef>
        <a:buFont typeface="Arial" pitchFamily="34" charset="0"/>
        <a:buChar char="–"/>
        <a:defRPr sz="1333" kern="1200">
          <a:solidFill>
            <a:schemeClr val="tx1"/>
          </a:solidFill>
          <a:latin typeface="+mn-lt"/>
          <a:ea typeface="+mn-ea"/>
          <a:cs typeface="+mn-cs"/>
        </a:defRPr>
      </a:lvl4pPr>
      <a:lvl5pPr marL="1371669" indent="-152408" algn="l" defTabSz="609630" rtl="0" eaLnBrk="1" latinLnBrk="0" hangingPunct="1">
        <a:spcBef>
          <a:spcPct val="20000"/>
        </a:spcBef>
        <a:buFont typeface="Arial" pitchFamily="34" charset="0"/>
        <a:buChar char="»"/>
        <a:defRPr sz="1333" kern="1200">
          <a:solidFill>
            <a:schemeClr val="tx1"/>
          </a:solidFill>
          <a:latin typeface="+mn-lt"/>
          <a:ea typeface="+mn-ea"/>
          <a:cs typeface="+mn-cs"/>
        </a:defRPr>
      </a:lvl5pPr>
      <a:lvl6pPr marL="167648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6pPr>
      <a:lvl7pPr marL="1981299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7pPr>
      <a:lvl8pPr marL="228611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8pPr>
      <a:lvl9pPr marL="2590930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04815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0963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4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1926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2407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9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33707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38522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6.wmf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2.xml"/><Relationship Id="rId6" Type="http://schemas.openxmlformats.org/officeDocument/2006/relationships/image" Target="../media/image5.jpeg"/><Relationship Id="rId5" Type="http://schemas.openxmlformats.org/officeDocument/2006/relationships/image" Target="../media/image4.gif"/><Relationship Id="rId10" Type="http://schemas.openxmlformats.org/officeDocument/2006/relationships/image" Target="../media/image9.wmf"/><Relationship Id="rId4" Type="http://schemas.openxmlformats.org/officeDocument/2006/relationships/image" Target="../media/image3.gif"/><Relationship Id="rId9" Type="http://schemas.openxmlformats.org/officeDocument/2006/relationships/image" Target="../media/image8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8.xml"/><Relationship Id="rId1" Type="http://schemas.openxmlformats.org/officeDocument/2006/relationships/tags" Target="../tags/tag3.xml"/><Relationship Id="rId4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4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8.xml"/><Relationship Id="rId1" Type="http://schemas.openxmlformats.org/officeDocument/2006/relationships/tags" Target="../tags/tag5.xml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6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7" descr="BƯỚM 58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308424">
            <a:off x="9228636" y="5062881"/>
            <a:ext cx="870958" cy="11357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8" descr="animal-14[1]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1922234" y="4456826"/>
            <a:ext cx="800984" cy="5827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WordArt 2"/>
          <p:cNvSpPr>
            <a:spLocks noChangeArrowheads="1" noChangeShapeType="1" noTextEdit="1"/>
          </p:cNvSpPr>
          <p:nvPr/>
        </p:nvSpPr>
        <p:spPr bwMode="auto">
          <a:xfrm>
            <a:off x="8323064" y="1395599"/>
            <a:ext cx="3868936" cy="157778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029" b="1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</a:p>
          <a:p>
            <a:pPr algn="ctr"/>
            <a:r>
              <a:rPr lang="en-US" sz="3029" b="1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LỚP 3B.</a:t>
            </a:r>
          </a:p>
        </p:txBody>
      </p:sp>
      <p:sp>
        <p:nvSpPr>
          <p:cNvPr id="18" name="WordArt 3"/>
          <p:cNvSpPr>
            <a:spLocks noChangeArrowheads="1" noChangeShapeType="1" noTextEdit="1"/>
          </p:cNvSpPr>
          <p:nvPr/>
        </p:nvSpPr>
        <p:spPr bwMode="auto">
          <a:xfrm>
            <a:off x="530901" y="3589532"/>
            <a:ext cx="10550900" cy="158373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029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THỰC HÀNH VẼ GÓC VUÔNG, VẼ ĐƯỜNG TRÒN, HÌNH VUÔNG, HÌNH CHỮ NHẬT VÀ VẼ TRANG TRÍ – TIẾT 2</a:t>
            </a:r>
          </a:p>
        </p:txBody>
      </p:sp>
      <p:sp>
        <p:nvSpPr>
          <p:cNvPr id="19" name="WordArt 4"/>
          <p:cNvSpPr>
            <a:spLocks noChangeArrowheads="1" noChangeShapeType="1" noTextEdit="1"/>
          </p:cNvSpPr>
          <p:nvPr/>
        </p:nvSpPr>
        <p:spPr bwMode="auto">
          <a:xfrm>
            <a:off x="1226539" y="6158039"/>
            <a:ext cx="9980416" cy="6956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029" b="1" kern="10" dirty="0">
                <a:ln w="952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GIÁO VIÊN:ĐỖ THỊ HOÀI PHƯƠNG.</a:t>
            </a:r>
          </a:p>
        </p:txBody>
      </p:sp>
      <p:grpSp>
        <p:nvGrpSpPr>
          <p:cNvPr id="20" name="Group 18"/>
          <p:cNvGrpSpPr>
            <a:grpSpLocks/>
          </p:cNvGrpSpPr>
          <p:nvPr/>
        </p:nvGrpSpPr>
        <p:grpSpPr bwMode="auto">
          <a:xfrm>
            <a:off x="1601113" y="1395599"/>
            <a:ext cx="3050102" cy="1979891"/>
            <a:chOff x="5225" y="9335"/>
            <a:chExt cx="2520" cy="1750"/>
          </a:xfrm>
        </p:grpSpPr>
        <p:sp>
          <p:nvSpPr>
            <p:cNvPr id="21" name="AutoShape 27" descr="2"/>
            <p:cNvSpPr>
              <a:spLocks noChangeArrowheads="1"/>
            </p:cNvSpPr>
            <p:nvPr/>
          </p:nvSpPr>
          <p:spPr bwMode="auto">
            <a:xfrm>
              <a:off x="5225" y="10187"/>
              <a:ext cx="2520" cy="898"/>
            </a:xfrm>
            <a:prstGeom prst="wave">
              <a:avLst>
                <a:gd name="adj1" fmla="val 20644"/>
                <a:gd name="adj2" fmla="val 0"/>
              </a:avLst>
            </a:prstGeom>
            <a:blipFill dpi="0" rotWithShape="0">
              <a:blip r:embed="rId6"/>
              <a:srcRect/>
              <a:stretch>
                <a:fillRect/>
              </a:stretch>
            </a:blipFill>
            <a:ln>
              <a:noFill/>
            </a:ln>
            <a:effectLst>
              <a:outerShdw dist="107763" dir="2700000" algn="ctr" rotWithShape="0">
                <a:srgbClr val="C0C0C0"/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76953" tIns="38478" rIns="76953" bIns="38478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en-US" sz="2693">
                <a:latin typeface="VNI-Times" pitchFamily="2" charset="0"/>
              </a:endParaRPr>
            </a:p>
          </p:txBody>
        </p:sp>
        <p:pic>
          <p:nvPicPr>
            <p:cNvPr id="22" name="Picture 26" descr="cosmoS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02" y="9335"/>
              <a:ext cx="1080" cy="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" name="Picture 25" descr="BOOK2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4" y="10122"/>
              <a:ext cx="1260" cy="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4" name="Picture 24" descr="BOOK1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42" y="9848"/>
              <a:ext cx="1635" cy="7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" name="Picture 23" descr="QUILLPEN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15" y="9336"/>
              <a:ext cx="702" cy="1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6" name="Text Box 22"/>
            <p:cNvSpPr txBox="1">
              <a:spLocks noChangeArrowheads="1"/>
            </p:cNvSpPr>
            <p:nvPr/>
          </p:nvSpPr>
          <p:spPr bwMode="auto">
            <a:xfrm>
              <a:off x="5867" y="9897"/>
              <a:ext cx="90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76953" tIns="38478" rIns="76953" bIns="38478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673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en-US" altLang="en-US" sz="4039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7" name="Text Box 21"/>
            <p:cNvSpPr txBox="1">
              <a:spLocks noChangeArrowheads="1"/>
            </p:cNvSpPr>
            <p:nvPr/>
          </p:nvSpPr>
          <p:spPr bwMode="auto">
            <a:xfrm>
              <a:off x="6665" y="9863"/>
              <a:ext cx="577" cy="3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76953" tIns="38478" rIns="76953" bIns="38478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en-US" sz="4039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28" name="WordArt 20"/>
            <p:cNvSpPr>
              <a:spLocks noChangeArrowheads="1" noChangeShapeType="1" noTextEdit="1"/>
            </p:cNvSpPr>
            <p:nvPr/>
          </p:nvSpPr>
          <p:spPr bwMode="auto">
            <a:xfrm rot="1334491">
              <a:off x="6130" y="10696"/>
              <a:ext cx="600" cy="125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fromWordArt="1">
              <a:prstTxWarp prst="textPlain">
                <a:avLst>
                  <a:gd name="adj" fmla="val 59282"/>
                </a:avLst>
              </a:prstTxWarp>
            </a:bodyPr>
            <a:lstStyle/>
            <a:p>
              <a:pPr algn="ctr"/>
              <a:r>
                <a:rPr lang="en-US" sz="1514" b="1" kern="10">
                  <a:solidFill>
                    <a:srgbClr val="FFFF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NĂM </a:t>
              </a:r>
            </a:p>
          </p:txBody>
        </p:sp>
        <p:sp>
          <p:nvSpPr>
            <p:cNvPr id="29" name="Text Box 19"/>
            <p:cNvSpPr txBox="1">
              <a:spLocks noChangeArrowheads="1"/>
            </p:cNvSpPr>
            <p:nvPr/>
          </p:nvSpPr>
          <p:spPr bwMode="auto">
            <a:xfrm>
              <a:off x="6623" y="10049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76953" tIns="38478" rIns="76953" bIns="38478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en-US" sz="4039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</p:grpSp>
      <p:sp>
        <p:nvSpPr>
          <p:cNvPr id="30" name="WordArt 16"/>
          <p:cNvSpPr>
            <a:spLocks noChangeArrowheads="1" noChangeShapeType="1" noTextEdit="1"/>
          </p:cNvSpPr>
          <p:nvPr/>
        </p:nvSpPr>
        <p:spPr bwMode="auto">
          <a:xfrm>
            <a:off x="1966729" y="218366"/>
            <a:ext cx="9584136" cy="7223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029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3029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TIỂU HỌC TÂN VIÊN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62573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51EFF0D4-941B-21BC-298D-DFA80AA29C2A}"/>
              </a:ext>
            </a:extLst>
          </p:cNvPr>
          <p:cNvSpPr/>
          <p:nvPr/>
        </p:nvSpPr>
        <p:spPr>
          <a:xfrm>
            <a:off x="909886" y="771438"/>
            <a:ext cx="688410" cy="654591"/>
          </a:xfrm>
          <a:prstGeom prst="ellipse">
            <a:avLst/>
          </a:prstGeom>
          <a:solidFill>
            <a:srgbClr val="FF0000"/>
          </a:solidFill>
          <a:ln w="12700" cap="flat" cmpd="sng" algn="ctr">
            <a:solidFill>
              <a:srgbClr val="FF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AE8A8C6-AE69-C946-CD2D-7A3F662DEDE1}"/>
              </a:ext>
            </a:extLst>
          </p:cNvPr>
          <p:cNvSpPr txBox="1"/>
          <p:nvPr/>
        </p:nvSpPr>
        <p:spPr>
          <a:xfrm>
            <a:off x="1662090" y="474584"/>
            <a:ext cx="933923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Vẽ</a:t>
            </a:r>
            <a:r>
              <a:rPr kumimoji="0" lang="en-US" sz="4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một</a:t>
            </a:r>
            <a:r>
              <a:rPr kumimoji="0" lang="en-US" sz="4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hình</a:t>
            </a:r>
            <a:r>
              <a:rPr kumimoji="0" lang="en-US" sz="4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em</a:t>
            </a:r>
            <a:r>
              <a:rPr kumimoji="0" lang="en-US" sz="4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thích</a:t>
            </a:r>
            <a:r>
              <a:rPr kumimoji="0" lang="en-US" sz="4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từ</a:t>
            </a:r>
            <a:r>
              <a:rPr kumimoji="0" lang="en-US" sz="4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các</a:t>
            </a:r>
            <a:r>
              <a:rPr kumimoji="0" lang="en-US" sz="4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hình</a:t>
            </a:r>
            <a:r>
              <a:rPr kumimoji="0" lang="en-US" sz="4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vuông</a:t>
            </a:r>
            <a:r>
              <a:rPr kumimoji="0" lang="en-US" sz="4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và</a:t>
            </a:r>
            <a:r>
              <a:rPr kumimoji="0" lang="en-US" sz="4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hình</a:t>
            </a:r>
            <a:r>
              <a:rPr kumimoji="0" lang="en-US" sz="4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chữ</a:t>
            </a:r>
            <a:r>
              <a:rPr kumimoji="0" lang="en-US" sz="4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nhật</a:t>
            </a:r>
            <a:r>
              <a:rPr kumimoji="0" lang="en-US" sz="4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?</a:t>
            </a:r>
            <a:endParaRPr kumimoji="0" lang="en-US" sz="4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02E016D-0DA8-D448-6350-4B1B8B53E7E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11705" y="2218468"/>
            <a:ext cx="7650617" cy="238591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586107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523B75CC-5FAC-4B7E-ABF3-84F8BEE54373}"/>
              </a:ext>
            </a:extLst>
          </p:cNvPr>
          <p:cNvSpPr/>
          <p:nvPr/>
        </p:nvSpPr>
        <p:spPr>
          <a:xfrm>
            <a:off x="636368" y="514058"/>
            <a:ext cx="10727738" cy="5464711"/>
          </a:xfrm>
          <a:prstGeom prst="roundRect">
            <a:avLst/>
          </a:prstGeom>
          <a:solidFill>
            <a:schemeClr val="bg1"/>
          </a:solidFill>
          <a:ln>
            <a:solidFill>
              <a:srgbClr val="FFF2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8" name="图片 7" descr="6"/>
          <p:cNvPicPr>
            <a:picLocks noChangeAspect="1"/>
          </p:cNvPicPr>
          <p:nvPr/>
        </p:nvPicPr>
        <p:blipFill>
          <a:blip r:embed="rId4"/>
          <a:srcRect r="74368"/>
          <a:stretch>
            <a:fillRect/>
          </a:stretch>
        </p:blipFill>
        <p:spPr>
          <a:xfrm>
            <a:off x="-3810" y="4604385"/>
            <a:ext cx="1602105" cy="2278380"/>
          </a:xfrm>
          <a:prstGeom prst="rect">
            <a:avLst/>
          </a:prstGeom>
        </p:spPr>
      </p:pic>
      <p:pic>
        <p:nvPicPr>
          <p:cNvPr id="18" name="Google Shape;134;p5">
            <a:extLst>
              <a:ext uri="{FF2B5EF4-FFF2-40B4-BE49-F238E27FC236}">
                <a16:creationId xmlns:a16="http://schemas.microsoft.com/office/drawing/2014/main" id="{A36DB38E-8EB2-4371-9980-48507746EF28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875799" y="2155358"/>
            <a:ext cx="2744340" cy="3588217"/>
          </a:xfrm>
          <a:prstGeom prst="rect">
            <a:avLst/>
          </a:prstGeom>
          <a:noFill/>
          <a:ln>
            <a:noFill/>
          </a:ln>
        </p:spPr>
      </p:pic>
      <p:sp>
        <p:nvSpPr>
          <p:cNvPr id="19" name="云形 25">
            <a:extLst>
              <a:ext uri="{FF2B5EF4-FFF2-40B4-BE49-F238E27FC236}">
                <a16:creationId xmlns:a16="http://schemas.microsoft.com/office/drawing/2014/main" id="{A13D94EA-5BFF-4259-A691-91D8F1958372}"/>
              </a:ext>
            </a:extLst>
          </p:cNvPr>
          <p:cNvSpPr/>
          <p:nvPr/>
        </p:nvSpPr>
        <p:spPr>
          <a:xfrm>
            <a:off x="3845230" y="665512"/>
            <a:ext cx="6470971" cy="2248048"/>
          </a:xfrm>
          <a:prstGeom prst="cloud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Bình</a:t>
            </a: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zh-CN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chọn</a:t>
            </a: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zh-CN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bạn</a:t>
            </a: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zh-CN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vẽ</a:t>
            </a: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zh-CN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đẹp</a:t>
            </a: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kumimoji="0" lang="en-US" altLang="zh-CN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nhất</a:t>
            </a:r>
            <a:endParaRPr kumimoji="0" lang="zh-CN" altLang="en-US" sz="4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mbria" panose="02040503050406030204" pitchFamily="18" charset="0"/>
              <a:ea typeface="微软雅黑" panose="020B0503020204020204" pitchFamily="34" charset="-122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20069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7" descr="6">
            <a:extLst>
              <a:ext uri="{FF2B5EF4-FFF2-40B4-BE49-F238E27FC236}">
                <a16:creationId xmlns:a16="http://schemas.microsoft.com/office/drawing/2014/main" id="{003119F4-FCEF-E452-5E5B-8A47F706E046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r="74368"/>
          <a:stretch>
            <a:fillRect/>
          </a:stretch>
        </p:blipFill>
        <p:spPr>
          <a:xfrm>
            <a:off x="-265067" y="4579620"/>
            <a:ext cx="1602105" cy="2278380"/>
          </a:xfrm>
          <a:prstGeom prst="rect">
            <a:avLst/>
          </a:prstGeom>
        </p:spPr>
      </p:pic>
      <p:sp>
        <p:nvSpPr>
          <p:cNvPr id="4" name="Oval 3">
            <a:extLst>
              <a:ext uri="{FF2B5EF4-FFF2-40B4-BE49-F238E27FC236}">
                <a16:creationId xmlns:a16="http://schemas.microsoft.com/office/drawing/2014/main" id="{C1F834F1-207F-FEDD-135C-7D723B878320}"/>
              </a:ext>
            </a:extLst>
          </p:cNvPr>
          <p:cNvSpPr/>
          <p:nvPr/>
        </p:nvSpPr>
        <p:spPr>
          <a:xfrm>
            <a:off x="909886" y="771438"/>
            <a:ext cx="688410" cy="654591"/>
          </a:xfrm>
          <a:prstGeom prst="ellipse">
            <a:avLst/>
          </a:prstGeom>
          <a:solidFill>
            <a:srgbClr val="FF0000"/>
          </a:solidFill>
          <a:ln w="12700" cap="flat" cmpd="sng" algn="ctr">
            <a:solidFill>
              <a:srgbClr val="FF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43B831D-1D69-B2CD-33AE-74525BB9B7E8}"/>
              </a:ext>
            </a:extLst>
          </p:cNvPr>
          <p:cNvSpPr txBox="1"/>
          <p:nvPr/>
        </p:nvSpPr>
        <p:spPr>
          <a:xfrm>
            <a:off x="1598295" y="751031"/>
            <a:ext cx="9339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a. </a:t>
            </a:r>
            <a:r>
              <a:rPr lang="en-US" sz="3200" b="1" kern="0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Q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uan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sát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rồi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vẽ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hình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tròn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theo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mẫu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?</a:t>
            </a: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AE8878AB-A425-8451-7493-4F4F52F829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9704855"/>
              </p:ext>
            </p:extLst>
          </p:nvPr>
        </p:nvGraphicFramePr>
        <p:xfrm>
          <a:off x="264886" y="1757247"/>
          <a:ext cx="3810002" cy="3110650"/>
        </p:xfrm>
        <a:graphic>
          <a:graphicData uri="http://schemas.openxmlformats.org/drawingml/2006/table">
            <a:tbl>
              <a:tblPr firstRow="1">
                <a:tableStyleId>{BC89EF96-8CEA-46FF-86C4-4CE0E7609802}</a:tableStyleId>
              </a:tblPr>
              <a:tblGrid>
                <a:gridCol w="272143">
                  <a:extLst>
                    <a:ext uri="{9D8B030D-6E8A-4147-A177-3AD203B41FA5}">
                      <a16:colId xmlns:a16="http://schemas.microsoft.com/office/drawing/2014/main" val="548952754"/>
                    </a:ext>
                  </a:extLst>
                </a:gridCol>
                <a:gridCol w="272143">
                  <a:extLst>
                    <a:ext uri="{9D8B030D-6E8A-4147-A177-3AD203B41FA5}">
                      <a16:colId xmlns:a16="http://schemas.microsoft.com/office/drawing/2014/main" val="406095860"/>
                    </a:ext>
                  </a:extLst>
                </a:gridCol>
                <a:gridCol w="272143">
                  <a:extLst>
                    <a:ext uri="{9D8B030D-6E8A-4147-A177-3AD203B41FA5}">
                      <a16:colId xmlns:a16="http://schemas.microsoft.com/office/drawing/2014/main" val="805628769"/>
                    </a:ext>
                  </a:extLst>
                </a:gridCol>
                <a:gridCol w="272143">
                  <a:extLst>
                    <a:ext uri="{9D8B030D-6E8A-4147-A177-3AD203B41FA5}">
                      <a16:colId xmlns:a16="http://schemas.microsoft.com/office/drawing/2014/main" val="606671922"/>
                    </a:ext>
                  </a:extLst>
                </a:gridCol>
                <a:gridCol w="272143">
                  <a:extLst>
                    <a:ext uri="{9D8B030D-6E8A-4147-A177-3AD203B41FA5}">
                      <a16:colId xmlns:a16="http://schemas.microsoft.com/office/drawing/2014/main" val="4246034129"/>
                    </a:ext>
                  </a:extLst>
                </a:gridCol>
                <a:gridCol w="272143">
                  <a:extLst>
                    <a:ext uri="{9D8B030D-6E8A-4147-A177-3AD203B41FA5}">
                      <a16:colId xmlns:a16="http://schemas.microsoft.com/office/drawing/2014/main" val="3397989586"/>
                    </a:ext>
                  </a:extLst>
                </a:gridCol>
                <a:gridCol w="272143">
                  <a:extLst>
                    <a:ext uri="{9D8B030D-6E8A-4147-A177-3AD203B41FA5}">
                      <a16:colId xmlns:a16="http://schemas.microsoft.com/office/drawing/2014/main" val="2608832531"/>
                    </a:ext>
                  </a:extLst>
                </a:gridCol>
                <a:gridCol w="272143">
                  <a:extLst>
                    <a:ext uri="{9D8B030D-6E8A-4147-A177-3AD203B41FA5}">
                      <a16:colId xmlns:a16="http://schemas.microsoft.com/office/drawing/2014/main" val="4247348751"/>
                    </a:ext>
                  </a:extLst>
                </a:gridCol>
                <a:gridCol w="272143">
                  <a:extLst>
                    <a:ext uri="{9D8B030D-6E8A-4147-A177-3AD203B41FA5}">
                      <a16:colId xmlns:a16="http://schemas.microsoft.com/office/drawing/2014/main" val="2646958081"/>
                    </a:ext>
                  </a:extLst>
                </a:gridCol>
                <a:gridCol w="272143">
                  <a:extLst>
                    <a:ext uri="{9D8B030D-6E8A-4147-A177-3AD203B41FA5}">
                      <a16:colId xmlns:a16="http://schemas.microsoft.com/office/drawing/2014/main" val="1018917525"/>
                    </a:ext>
                  </a:extLst>
                </a:gridCol>
                <a:gridCol w="272143">
                  <a:extLst>
                    <a:ext uri="{9D8B030D-6E8A-4147-A177-3AD203B41FA5}">
                      <a16:colId xmlns:a16="http://schemas.microsoft.com/office/drawing/2014/main" val="3611222240"/>
                    </a:ext>
                  </a:extLst>
                </a:gridCol>
                <a:gridCol w="272143">
                  <a:extLst>
                    <a:ext uri="{9D8B030D-6E8A-4147-A177-3AD203B41FA5}">
                      <a16:colId xmlns:a16="http://schemas.microsoft.com/office/drawing/2014/main" val="823684433"/>
                    </a:ext>
                  </a:extLst>
                </a:gridCol>
                <a:gridCol w="272143">
                  <a:extLst>
                    <a:ext uri="{9D8B030D-6E8A-4147-A177-3AD203B41FA5}">
                      <a16:colId xmlns:a16="http://schemas.microsoft.com/office/drawing/2014/main" val="331075670"/>
                    </a:ext>
                  </a:extLst>
                </a:gridCol>
                <a:gridCol w="272143">
                  <a:extLst>
                    <a:ext uri="{9D8B030D-6E8A-4147-A177-3AD203B41FA5}">
                      <a16:colId xmlns:a16="http://schemas.microsoft.com/office/drawing/2014/main" val="4181856754"/>
                    </a:ext>
                  </a:extLst>
                </a:gridCol>
              </a:tblGrid>
              <a:tr h="13292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4170240"/>
                  </a:ext>
                </a:extLst>
              </a:tr>
              <a:tr h="28363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8174102"/>
                  </a:ext>
                </a:extLst>
              </a:tr>
              <a:tr h="28363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7027078"/>
                  </a:ext>
                </a:extLst>
              </a:tr>
              <a:tr h="28363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10143"/>
                  </a:ext>
                </a:extLst>
              </a:tr>
              <a:tr h="28363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5649913"/>
                  </a:ext>
                </a:extLst>
              </a:tr>
              <a:tr h="28363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8014845"/>
                  </a:ext>
                </a:extLst>
              </a:tr>
              <a:tr h="28363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3708290"/>
                  </a:ext>
                </a:extLst>
              </a:tr>
              <a:tr h="28363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6204862"/>
                  </a:ext>
                </a:extLst>
              </a:tr>
              <a:tr h="28363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378326"/>
                  </a:ext>
                </a:extLst>
              </a:tr>
              <a:tr h="28363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8713754"/>
                  </a:ext>
                </a:extLst>
              </a:tr>
              <a:tr h="28363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5274597"/>
                  </a:ext>
                </a:extLst>
              </a:tr>
            </a:tbl>
          </a:graphicData>
        </a:graphic>
      </p:graphicFrame>
      <p:sp>
        <p:nvSpPr>
          <p:cNvPr id="7" name="Oval 6">
            <a:extLst>
              <a:ext uri="{FF2B5EF4-FFF2-40B4-BE49-F238E27FC236}">
                <a16:creationId xmlns:a16="http://schemas.microsoft.com/office/drawing/2014/main" id="{B4D30C82-93BA-07DA-A4BD-CBA0288335F2}"/>
              </a:ext>
            </a:extLst>
          </p:cNvPr>
          <p:cNvSpPr/>
          <p:nvPr/>
        </p:nvSpPr>
        <p:spPr>
          <a:xfrm>
            <a:off x="827314" y="2486632"/>
            <a:ext cx="1563440" cy="1482038"/>
          </a:xfrm>
          <a:prstGeom prst="ellipse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22E2BE78-E27F-057D-81B2-75FF8775E819}"/>
              </a:ext>
            </a:extLst>
          </p:cNvPr>
          <p:cNvSpPr/>
          <p:nvPr/>
        </p:nvSpPr>
        <p:spPr>
          <a:xfrm>
            <a:off x="1563315" y="3168434"/>
            <a:ext cx="45719" cy="45719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graphicFrame>
        <p:nvGraphicFramePr>
          <p:cNvPr id="9" name="Table 5">
            <a:extLst>
              <a:ext uri="{FF2B5EF4-FFF2-40B4-BE49-F238E27FC236}">
                <a16:creationId xmlns:a16="http://schemas.microsoft.com/office/drawing/2014/main" id="{EA7DA88B-BEBB-ACF4-86EE-27D6CF7609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6246634"/>
              </p:ext>
            </p:extLst>
          </p:nvPr>
        </p:nvGraphicFramePr>
        <p:xfrm>
          <a:off x="4307299" y="1712135"/>
          <a:ext cx="3810002" cy="3110650"/>
        </p:xfrm>
        <a:graphic>
          <a:graphicData uri="http://schemas.openxmlformats.org/drawingml/2006/table">
            <a:tbl>
              <a:tblPr firstRow="1">
                <a:tableStyleId>{BC89EF96-8CEA-46FF-86C4-4CE0E7609802}</a:tableStyleId>
              </a:tblPr>
              <a:tblGrid>
                <a:gridCol w="272143">
                  <a:extLst>
                    <a:ext uri="{9D8B030D-6E8A-4147-A177-3AD203B41FA5}">
                      <a16:colId xmlns:a16="http://schemas.microsoft.com/office/drawing/2014/main" val="548952754"/>
                    </a:ext>
                  </a:extLst>
                </a:gridCol>
                <a:gridCol w="272143">
                  <a:extLst>
                    <a:ext uri="{9D8B030D-6E8A-4147-A177-3AD203B41FA5}">
                      <a16:colId xmlns:a16="http://schemas.microsoft.com/office/drawing/2014/main" val="406095860"/>
                    </a:ext>
                  </a:extLst>
                </a:gridCol>
                <a:gridCol w="272143">
                  <a:extLst>
                    <a:ext uri="{9D8B030D-6E8A-4147-A177-3AD203B41FA5}">
                      <a16:colId xmlns:a16="http://schemas.microsoft.com/office/drawing/2014/main" val="805628769"/>
                    </a:ext>
                  </a:extLst>
                </a:gridCol>
                <a:gridCol w="272143">
                  <a:extLst>
                    <a:ext uri="{9D8B030D-6E8A-4147-A177-3AD203B41FA5}">
                      <a16:colId xmlns:a16="http://schemas.microsoft.com/office/drawing/2014/main" val="606671922"/>
                    </a:ext>
                  </a:extLst>
                </a:gridCol>
                <a:gridCol w="272143">
                  <a:extLst>
                    <a:ext uri="{9D8B030D-6E8A-4147-A177-3AD203B41FA5}">
                      <a16:colId xmlns:a16="http://schemas.microsoft.com/office/drawing/2014/main" val="4246034129"/>
                    </a:ext>
                  </a:extLst>
                </a:gridCol>
                <a:gridCol w="272143">
                  <a:extLst>
                    <a:ext uri="{9D8B030D-6E8A-4147-A177-3AD203B41FA5}">
                      <a16:colId xmlns:a16="http://schemas.microsoft.com/office/drawing/2014/main" val="3397989586"/>
                    </a:ext>
                  </a:extLst>
                </a:gridCol>
                <a:gridCol w="272143">
                  <a:extLst>
                    <a:ext uri="{9D8B030D-6E8A-4147-A177-3AD203B41FA5}">
                      <a16:colId xmlns:a16="http://schemas.microsoft.com/office/drawing/2014/main" val="2608832531"/>
                    </a:ext>
                  </a:extLst>
                </a:gridCol>
                <a:gridCol w="272143">
                  <a:extLst>
                    <a:ext uri="{9D8B030D-6E8A-4147-A177-3AD203B41FA5}">
                      <a16:colId xmlns:a16="http://schemas.microsoft.com/office/drawing/2014/main" val="4247348751"/>
                    </a:ext>
                  </a:extLst>
                </a:gridCol>
                <a:gridCol w="272143">
                  <a:extLst>
                    <a:ext uri="{9D8B030D-6E8A-4147-A177-3AD203B41FA5}">
                      <a16:colId xmlns:a16="http://schemas.microsoft.com/office/drawing/2014/main" val="2646958081"/>
                    </a:ext>
                  </a:extLst>
                </a:gridCol>
                <a:gridCol w="272143">
                  <a:extLst>
                    <a:ext uri="{9D8B030D-6E8A-4147-A177-3AD203B41FA5}">
                      <a16:colId xmlns:a16="http://schemas.microsoft.com/office/drawing/2014/main" val="1018917525"/>
                    </a:ext>
                  </a:extLst>
                </a:gridCol>
                <a:gridCol w="272143">
                  <a:extLst>
                    <a:ext uri="{9D8B030D-6E8A-4147-A177-3AD203B41FA5}">
                      <a16:colId xmlns:a16="http://schemas.microsoft.com/office/drawing/2014/main" val="3611222240"/>
                    </a:ext>
                  </a:extLst>
                </a:gridCol>
                <a:gridCol w="272143">
                  <a:extLst>
                    <a:ext uri="{9D8B030D-6E8A-4147-A177-3AD203B41FA5}">
                      <a16:colId xmlns:a16="http://schemas.microsoft.com/office/drawing/2014/main" val="823684433"/>
                    </a:ext>
                  </a:extLst>
                </a:gridCol>
                <a:gridCol w="272143">
                  <a:extLst>
                    <a:ext uri="{9D8B030D-6E8A-4147-A177-3AD203B41FA5}">
                      <a16:colId xmlns:a16="http://schemas.microsoft.com/office/drawing/2014/main" val="331075670"/>
                    </a:ext>
                  </a:extLst>
                </a:gridCol>
                <a:gridCol w="272143">
                  <a:extLst>
                    <a:ext uri="{9D8B030D-6E8A-4147-A177-3AD203B41FA5}">
                      <a16:colId xmlns:a16="http://schemas.microsoft.com/office/drawing/2014/main" val="4181856754"/>
                    </a:ext>
                  </a:extLst>
                </a:gridCol>
              </a:tblGrid>
              <a:tr h="13292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4170240"/>
                  </a:ext>
                </a:extLst>
              </a:tr>
              <a:tr h="28363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8174102"/>
                  </a:ext>
                </a:extLst>
              </a:tr>
              <a:tr h="28363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7027078"/>
                  </a:ext>
                </a:extLst>
              </a:tr>
              <a:tr h="28363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10143"/>
                  </a:ext>
                </a:extLst>
              </a:tr>
              <a:tr h="28363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5649913"/>
                  </a:ext>
                </a:extLst>
              </a:tr>
              <a:tr h="28363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8014845"/>
                  </a:ext>
                </a:extLst>
              </a:tr>
              <a:tr h="28363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3708290"/>
                  </a:ext>
                </a:extLst>
              </a:tr>
              <a:tr h="28363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6204862"/>
                  </a:ext>
                </a:extLst>
              </a:tr>
              <a:tr h="28363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378326"/>
                  </a:ext>
                </a:extLst>
              </a:tr>
              <a:tr h="28363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8713754"/>
                  </a:ext>
                </a:extLst>
              </a:tr>
              <a:tr h="28363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5274597"/>
                  </a:ext>
                </a:extLst>
              </a:tr>
            </a:tbl>
          </a:graphicData>
        </a:graphic>
      </p:graphicFrame>
      <p:sp>
        <p:nvSpPr>
          <p:cNvPr id="10" name="Oval 9">
            <a:extLst>
              <a:ext uri="{FF2B5EF4-FFF2-40B4-BE49-F238E27FC236}">
                <a16:creationId xmlns:a16="http://schemas.microsoft.com/office/drawing/2014/main" id="{B510E941-2A52-093C-F30A-FF8500123B72}"/>
              </a:ext>
            </a:extLst>
          </p:cNvPr>
          <p:cNvSpPr/>
          <p:nvPr/>
        </p:nvSpPr>
        <p:spPr>
          <a:xfrm>
            <a:off x="4869727" y="2441520"/>
            <a:ext cx="1563440" cy="1482038"/>
          </a:xfrm>
          <a:prstGeom prst="ellipse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62DF79BC-28DD-ACB0-6064-C79526C8A34E}"/>
              </a:ext>
            </a:extLst>
          </p:cNvPr>
          <p:cNvSpPr/>
          <p:nvPr/>
        </p:nvSpPr>
        <p:spPr>
          <a:xfrm>
            <a:off x="5605728" y="3123322"/>
            <a:ext cx="45719" cy="45719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4136C88C-BDFF-5B13-25FE-B7116B9BE0C6}"/>
              </a:ext>
            </a:extLst>
          </p:cNvPr>
          <p:cNvSpPr/>
          <p:nvPr/>
        </p:nvSpPr>
        <p:spPr>
          <a:xfrm>
            <a:off x="5657815" y="2473134"/>
            <a:ext cx="1563440" cy="1482038"/>
          </a:xfrm>
          <a:prstGeom prst="ellipse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5B697BEB-A752-C079-DA99-BE9C982D1979}"/>
              </a:ext>
            </a:extLst>
          </p:cNvPr>
          <p:cNvSpPr/>
          <p:nvPr/>
        </p:nvSpPr>
        <p:spPr>
          <a:xfrm>
            <a:off x="6387448" y="3168434"/>
            <a:ext cx="45719" cy="45719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graphicFrame>
        <p:nvGraphicFramePr>
          <p:cNvPr id="14" name="Table 5">
            <a:extLst>
              <a:ext uri="{FF2B5EF4-FFF2-40B4-BE49-F238E27FC236}">
                <a16:creationId xmlns:a16="http://schemas.microsoft.com/office/drawing/2014/main" id="{196C5220-E72C-F92F-4455-19499871C5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9092151"/>
              </p:ext>
            </p:extLst>
          </p:nvPr>
        </p:nvGraphicFramePr>
        <p:xfrm>
          <a:off x="8222340" y="1712135"/>
          <a:ext cx="3810002" cy="3110650"/>
        </p:xfrm>
        <a:graphic>
          <a:graphicData uri="http://schemas.openxmlformats.org/drawingml/2006/table">
            <a:tbl>
              <a:tblPr firstRow="1">
                <a:tableStyleId>{BC89EF96-8CEA-46FF-86C4-4CE0E7609802}</a:tableStyleId>
              </a:tblPr>
              <a:tblGrid>
                <a:gridCol w="272143">
                  <a:extLst>
                    <a:ext uri="{9D8B030D-6E8A-4147-A177-3AD203B41FA5}">
                      <a16:colId xmlns:a16="http://schemas.microsoft.com/office/drawing/2014/main" val="548952754"/>
                    </a:ext>
                  </a:extLst>
                </a:gridCol>
                <a:gridCol w="272143">
                  <a:extLst>
                    <a:ext uri="{9D8B030D-6E8A-4147-A177-3AD203B41FA5}">
                      <a16:colId xmlns:a16="http://schemas.microsoft.com/office/drawing/2014/main" val="406095860"/>
                    </a:ext>
                  </a:extLst>
                </a:gridCol>
                <a:gridCol w="272143">
                  <a:extLst>
                    <a:ext uri="{9D8B030D-6E8A-4147-A177-3AD203B41FA5}">
                      <a16:colId xmlns:a16="http://schemas.microsoft.com/office/drawing/2014/main" val="805628769"/>
                    </a:ext>
                  </a:extLst>
                </a:gridCol>
                <a:gridCol w="272143">
                  <a:extLst>
                    <a:ext uri="{9D8B030D-6E8A-4147-A177-3AD203B41FA5}">
                      <a16:colId xmlns:a16="http://schemas.microsoft.com/office/drawing/2014/main" val="606671922"/>
                    </a:ext>
                  </a:extLst>
                </a:gridCol>
                <a:gridCol w="272143">
                  <a:extLst>
                    <a:ext uri="{9D8B030D-6E8A-4147-A177-3AD203B41FA5}">
                      <a16:colId xmlns:a16="http://schemas.microsoft.com/office/drawing/2014/main" val="4246034129"/>
                    </a:ext>
                  </a:extLst>
                </a:gridCol>
                <a:gridCol w="272143">
                  <a:extLst>
                    <a:ext uri="{9D8B030D-6E8A-4147-A177-3AD203B41FA5}">
                      <a16:colId xmlns:a16="http://schemas.microsoft.com/office/drawing/2014/main" val="3397989586"/>
                    </a:ext>
                  </a:extLst>
                </a:gridCol>
                <a:gridCol w="272143">
                  <a:extLst>
                    <a:ext uri="{9D8B030D-6E8A-4147-A177-3AD203B41FA5}">
                      <a16:colId xmlns:a16="http://schemas.microsoft.com/office/drawing/2014/main" val="2608832531"/>
                    </a:ext>
                  </a:extLst>
                </a:gridCol>
                <a:gridCol w="272143">
                  <a:extLst>
                    <a:ext uri="{9D8B030D-6E8A-4147-A177-3AD203B41FA5}">
                      <a16:colId xmlns:a16="http://schemas.microsoft.com/office/drawing/2014/main" val="4247348751"/>
                    </a:ext>
                  </a:extLst>
                </a:gridCol>
                <a:gridCol w="272143">
                  <a:extLst>
                    <a:ext uri="{9D8B030D-6E8A-4147-A177-3AD203B41FA5}">
                      <a16:colId xmlns:a16="http://schemas.microsoft.com/office/drawing/2014/main" val="2646958081"/>
                    </a:ext>
                  </a:extLst>
                </a:gridCol>
                <a:gridCol w="272143">
                  <a:extLst>
                    <a:ext uri="{9D8B030D-6E8A-4147-A177-3AD203B41FA5}">
                      <a16:colId xmlns:a16="http://schemas.microsoft.com/office/drawing/2014/main" val="1018917525"/>
                    </a:ext>
                  </a:extLst>
                </a:gridCol>
                <a:gridCol w="272143">
                  <a:extLst>
                    <a:ext uri="{9D8B030D-6E8A-4147-A177-3AD203B41FA5}">
                      <a16:colId xmlns:a16="http://schemas.microsoft.com/office/drawing/2014/main" val="3611222240"/>
                    </a:ext>
                  </a:extLst>
                </a:gridCol>
                <a:gridCol w="272143">
                  <a:extLst>
                    <a:ext uri="{9D8B030D-6E8A-4147-A177-3AD203B41FA5}">
                      <a16:colId xmlns:a16="http://schemas.microsoft.com/office/drawing/2014/main" val="823684433"/>
                    </a:ext>
                  </a:extLst>
                </a:gridCol>
                <a:gridCol w="272143">
                  <a:extLst>
                    <a:ext uri="{9D8B030D-6E8A-4147-A177-3AD203B41FA5}">
                      <a16:colId xmlns:a16="http://schemas.microsoft.com/office/drawing/2014/main" val="331075670"/>
                    </a:ext>
                  </a:extLst>
                </a:gridCol>
                <a:gridCol w="272143">
                  <a:extLst>
                    <a:ext uri="{9D8B030D-6E8A-4147-A177-3AD203B41FA5}">
                      <a16:colId xmlns:a16="http://schemas.microsoft.com/office/drawing/2014/main" val="4181856754"/>
                    </a:ext>
                  </a:extLst>
                </a:gridCol>
              </a:tblGrid>
              <a:tr h="13292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4170240"/>
                  </a:ext>
                </a:extLst>
              </a:tr>
              <a:tr h="28363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8174102"/>
                  </a:ext>
                </a:extLst>
              </a:tr>
              <a:tr h="28363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7027078"/>
                  </a:ext>
                </a:extLst>
              </a:tr>
              <a:tr h="28363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10143"/>
                  </a:ext>
                </a:extLst>
              </a:tr>
              <a:tr h="28363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5649913"/>
                  </a:ext>
                </a:extLst>
              </a:tr>
              <a:tr h="28363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8014845"/>
                  </a:ext>
                </a:extLst>
              </a:tr>
              <a:tr h="28363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3708290"/>
                  </a:ext>
                </a:extLst>
              </a:tr>
              <a:tr h="28363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6204862"/>
                  </a:ext>
                </a:extLst>
              </a:tr>
              <a:tr h="28363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378326"/>
                  </a:ext>
                </a:extLst>
              </a:tr>
              <a:tr h="28363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8713754"/>
                  </a:ext>
                </a:extLst>
              </a:tr>
              <a:tr h="28363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5274597"/>
                  </a:ext>
                </a:extLst>
              </a:tr>
            </a:tbl>
          </a:graphicData>
        </a:graphic>
      </p:graphicFrame>
      <p:sp>
        <p:nvSpPr>
          <p:cNvPr id="15" name="Oval 14">
            <a:extLst>
              <a:ext uri="{FF2B5EF4-FFF2-40B4-BE49-F238E27FC236}">
                <a16:creationId xmlns:a16="http://schemas.microsoft.com/office/drawing/2014/main" id="{40320023-F1C7-E4A7-0872-178FA2EE5E45}"/>
              </a:ext>
            </a:extLst>
          </p:cNvPr>
          <p:cNvSpPr/>
          <p:nvPr/>
        </p:nvSpPr>
        <p:spPr>
          <a:xfrm>
            <a:off x="8784768" y="2441520"/>
            <a:ext cx="1563440" cy="1482038"/>
          </a:xfrm>
          <a:prstGeom prst="ellipse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7D188FD9-5193-4DBC-316A-923B12356501}"/>
              </a:ext>
            </a:extLst>
          </p:cNvPr>
          <p:cNvSpPr/>
          <p:nvPr/>
        </p:nvSpPr>
        <p:spPr>
          <a:xfrm>
            <a:off x="9520769" y="3214153"/>
            <a:ext cx="45719" cy="45719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E786C734-751C-3B83-06D4-4EC7382F8E27}"/>
              </a:ext>
            </a:extLst>
          </p:cNvPr>
          <p:cNvSpPr/>
          <p:nvPr/>
        </p:nvSpPr>
        <p:spPr>
          <a:xfrm>
            <a:off x="9548231" y="2440175"/>
            <a:ext cx="1563440" cy="1482038"/>
          </a:xfrm>
          <a:prstGeom prst="ellipse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9584A4F4-D7AD-BC67-6A3C-C94F4E30ED76}"/>
              </a:ext>
            </a:extLst>
          </p:cNvPr>
          <p:cNvSpPr/>
          <p:nvPr/>
        </p:nvSpPr>
        <p:spPr>
          <a:xfrm>
            <a:off x="10302489" y="3168434"/>
            <a:ext cx="45719" cy="45719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2AC94ADB-6953-0B6C-E74D-E69B3DFA0191}"/>
              </a:ext>
            </a:extLst>
          </p:cNvPr>
          <p:cNvSpPr/>
          <p:nvPr/>
        </p:nvSpPr>
        <p:spPr>
          <a:xfrm>
            <a:off x="9203563" y="3182539"/>
            <a:ext cx="1563440" cy="1482038"/>
          </a:xfrm>
          <a:prstGeom prst="ellipse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AFDF4029-7065-5940-AC94-6E937ED211CD}"/>
              </a:ext>
            </a:extLst>
          </p:cNvPr>
          <p:cNvSpPr/>
          <p:nvPr/>
        </p:nvSpPr>
        <p:spPr>
          <a:xfrm>
            <a:off x="9939564" y="3843337"/>
            <a:ext cx="45719" cy="45719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E5D715C9-43A0-CE4B-DC12-43F65A53FC09}"/>
              </a:ext>
            </a:extLst>
          </p:cNvPr>
          <p:cNvSpPr/>
          <p:nvPr/>
        </p:nvSpPr>
        <p:spPr>
          <a:xfrm>
            <a:off x="800963" y="5218782"/>
            <a:ext cx="1905000" cy="516713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Bước</a:t>
            </a:r>
            <a:r>
              <a:rPr lang="en-US" sz="3600" dirty="0">
                <a:latin typeface="Cambria" panose="02040503050406030204" pitchFamily="18" charset="0"/>
                <a:ea typeface="Cambria" panose="02040503050406030204" pitchFamily="18" charset="0"/>
              </a:rPr>
              <a:t> 1</a:t>
            </a: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8AB72B1C-93B8-A08A-0819-7A01F52C47B9}"/>
              </a:ext>
            </a:extLst>
          </p:cNvPr>
          <p:cNvSpPr/>
          <p:nvPr/>
        </p:nvSpPr>
        <p:spPr>
          <a:xfrm>
            <a:off x="5196114" y="5234589"/>
            <a:ext cx="1905000" cy="516713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Bước</a:t>
            </a:r>
            <a:r>
              <a:rPr lang="en-US" sz="3600" dirty="0">
                <a:latin typeface="Cambria" panose="02040503050406030204" pitchFamily="18" charset="0"/>
                <a:ea typeface="Cambria" panose="02040503050406030204" pitchFamily="18" charset="0"/>
              </a:rPr>
              <a:t> 2</a:t>
            </a: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EAD4E055-FC82-2A03-A6CD-76E5741F775E}"/>
              </a:ext>
            </a:extLst>
          </p:cNvPr>
          <p:cNvSpPr/>
          <p:nvPr/>
        </p:nvSpPr>
        <p:spPr>
          <a:xfrm>
            <a:off x="9174841" y="5222264"/>
            <a:ext cx="1905000" cy="516713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Bước</a:t>
            </a:r>
            <a:r>
              <a:rPr lang="en-US" sz="3600" dirty="0">
                <a:latin typeface="Cambria" panose="02040503050406030204" pitchFamily="18" charset="0"/>
                <a:ea typeface="Cambria" panose="02040503050406030204" pitchFamily="18" charset="0"/>
              </a:rPr>
              <a:t> 3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28903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0" grpId="0" animBg="1"/>
      <p:bldP spid="11" grpId="0" animBg="1"/>
      <p:bldP spid="12" grpId="0" animBg="1"/>
      <p:bldP spid="13" grpId="0" animBg="1"/>
      <p:bldP spid="15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523B75CC-5FAC-4B7E-ABF3-84F8BEE54373}"/>
              </a:ext>
            </a:extLst>
          </p:cNvPr>
          <p:cNvSpPr/>
          <p:nvPr/>
        </p:nvSpPr>
        <p:spPr>
          <a:xfrm>
            <a:off x="636368" y="514058"/>
            <a:ext cx="10727738" cy="5464711"/>
          </a:xfrm>
          <a:prstGeom prst="roundRect">
            <a:avLst/>
          </a:prstGeom>
          <a:solidFill>
            <a:schemeClr val="bg1"/>
          </a:solidFill>
          <a:ln>
            <a:solidFill>
              <a:srgbClr val="FFF2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8" name="图片 7" descr="6"/>
          <p:cNvPicPr>
            <a:picLocks noChangeAspect="1"/>
          </p:cNvPicPr>
          <p:nvPr/>
        </p:nvPicPr>
        <p:blipFill>
          <a:blip r:embed="rId4"/>
          <a:srcRect r="74368"/>
          <a:stretch>
            <a:fillRect/>
          </a:stretch>
        </p:blipFill>
        <p:spPr>
          <a:xfrm>
            <a:off x="-3810" y="4604385"/>
            <a:ext cx="1602105" cy="2278380"/>
          </a:xfrm>
          <a:prstGeom prst="rect">
            <a:avLst/>
          </a:prstGeom>
        </p:spPr>
      </p:pic>
      <p:pic>
        <p:nvPicPr>
          <p:cNvPr id="18" name="Google Shape;134;p5">
            <a:extLst>
              <a:ext uri="{FF2B5EF4-FFF2-40B4-BE49-F238E27FC236}">
                <a16:creationId xmlns:a16="http://schemas.microsoft.com/office/drawing/2014/main" id="{A36DB38E-8EB2-4371-9980-48507746EF28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875799" y="2155358"/>
            <a:ext cx="2744340" cy="3588217"/>
          </a:xfrm>
          <a:prstGeom prst="rect">
            <a:avLst/>
          </a:prstGeom>
          <a:noFill/>
          <a:ln>
            <a:noFill/>
          </a:ln>
        </p:spPr>
      </p:pic>
      <p:sp>
        <p:nvSpPr>
          <p:cNvPr id="19" name="云形 25">
            <a:extLst>
              <a:ext uri="{FF2B5EF4-FFF2-40B4-BE49-F238E27FC236}">
                <a16:creationId xmlns:a16="http://schemas.microsoft.com/office/drawing/2014/main" id="{A13D94EA-5BFF-4259-A691-91D8F1958372}"/>
              </a:ext>
            </a:extLst>
          </p:cNvPr>
          <p:cNvSpPr/>
          <p:nvPr/>
        </p:nvSpPr>
        <p:spPr>
          <a:xfrm>
            <a:off x="3845230" y="665512"/>
            <a:ext cx="7542240" cy="2248048"/>
          </a:xfrm>
          <a:prstGeom prst="cloud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altLang="zh-CN" sz="40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b) </a:t>
            </a:r>
            <a:r>
              <a:rPr lang="vi-VN" altLang="zh-CN" sz="40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Tô màu trang trí cho hình vừa vẽ được</a:t>
            </a:r>
            <a:endParaRPr kumimoji="0" lang="zh-CN" altLang="en-US" sz="4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mbria" panose="02040503050406030204" pitchFamily="18" charset="0"/>
              <a:ea typeface="微软雅黑" panose="020B0503020204020204" pitchFamily="34" charset="-122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188A026-BF56-46AC-8227-A5DCA5A8B7A3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884"/>
          <a:stretch>
            <a:fillRect/>
          </a:stretch>
        </p:blipFill>
        <p:spPr bwMode="auto">
          <a:xfrm>
            <a:off x="5742784" y="2913560"/>
            <a:ext cx="3450771" cy="2676525"/>
          </a:xfrm>
          <a:prstGeom prst="rect">
            <a:avLst/>
          </a:prstGeom>
          <a:noFill/>
          <a:ln>
            <a:noFill/>
          </a:ln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60443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LMS_API_VERSION" val="SCORM 2004 (4th edition)"/>
  <p:tag name="ISPRING_ULTRA_SCORM_COURSE_ID" val="F3E2BDDF-D2E7-4644-A104-890952BF0914"/>
  <p:tag name="ISPRING_CMI5_LAUNCH_METHOD" val="any window"/>
  <p:tag name="ISPRING_SCORM_ENDPOINT" val="&lt;endpoint&gt;&lt;enable&gt;0&lt;/enable&gt;&lt;lrs&gt;https://&lt;/lrs&gt;&lt;auth&gt;0&lt;/auth&gt;&lt;login&gt;&lt;/login&gt;&lt;password&gt;&lt;/password&gt;&lt;key&gt;&lt;/key&gt;&lt;name&gt;&lt;/name&gt;&lt;email&gt;&lt;/email&gt;&lt;/endpoint&gt;&#10;"/>
  <p:tag name="ISPRING_SCORM_RATE_SLIDES" val="1"/>
  <p:tag name="ISPRINGCLOUDFOLDERID" val="1"/>
  <p:tag name="ISPRINGONLINEFOLDERID" val="1"/>
  <p:tag name="ISPRING_OUTPUT_FOLDER" val="[[&quot;b:\uFFFDN{44C9C380-D2AB-4688-94B4-9598F3A00778}&quot;,&quot;D:\\Desktop\\dang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free&quot;,&quot;studioSettings&quot;:{&quot;useMobileViewer&quot;:&quot;T_FALSE&quot;}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,&quot;studioSettings&quot;:{&quot;onlineDestinationFolderId&quot;:&quot;1&quot;,&quot;uploadSources&quot;:true}}"/>
  <p:tag name="ISPRING_SCORM_RATE_QUIZZES" val="0"/>
  <p:tag name="ISPRING_SCORM_PASSING_SCORE" val="100.000000"/>
  <p:tag name="ISPRING_PRESENTATION_TITLE" val="T2. BAI20"/>
  <p:tag name="ISPRING_FIRST_PUBLI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06E375C7-30B6-4F4E-AED8-1F1E33808594}:835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069104C5-764A-48BF-BE1D-6E745156A029}:26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72E4D5A3-B6AD-4E04-9B26-164236353F53}:289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E074AA36-6706-4C2F-8F18-B1A9B6340FA0}:30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25680BBF-676A-4557-B590-FF2950916A68}:296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9Slide.vn</Template>
  <TotalTime>403</TotalTime>
  <Words>97</Words>
  <Application>Microsoft Office PowerPoint</Application>
  <PresentationFormat>Widescreen</PresentationFormat>
  <Paragraphs>21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等线</vt:lpstr>
      <vt:lpstr>Arial</vt:lpstr>
      <vt:lpstr>Calibri</vt:lpstr>
      <vt:lpstr>Cambria</vt:lpstr>
      <vt:lpstr>Times New Roman</vt:lpstr>
      <vt:lpstr>VNI-Times</vt:lpstr>
      <vt:lpstr>Office 主题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T2. BAI20</dc:title>
  <dc:creator>Huong Thao - 0972115126</dc:creator>
  <cp:lastModifiedBy>SURFACE</cp:lastModifiedBy>
  <cp:revision>50</cp:revision>
  <dcterms:created xsi:type="dcterms:W3CDTF">2021-12-09T05:53:40Z</dcterms:created>
  <dcterms:modified xsi:type="dcterms:W3CDTF">2025-11-07T03:51:43Z</dcterms:modified>
</cp:coreProperties>
</file>