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306" r:id="rId2"/>
    <p:sldId id="273" r:id="rId3"/>
    <p:sldId id="274" r:id="rId4"/>
    <p:sldId id="264" r:id="rId5"/>
    <p:sldId id="269" r:id="rId6"/>
    <p:sldId id="270" r:id="rId7"/>
    <p:sldId id="292" r:id="rId8"/>
  </p:sldIdLst>
  <p:sldSz cx="12192000" cy="6858000"/>
  <p:notesSz cx="6858000" cy="9144000"/>
  <p:embeddedFontLst>
    <p:embeddedFont>
      <p:font typeface="LNTH-LuoLuoNotangYuanTi 1" panose="020B0604020202020204" charset="-128"/>
      <p:regular r:id="rId10"/>
    </p:embeddedFont>
    <p:embeddedFont>
      <p:font typeface="SVN-Kitten" charset="0"/>
      <p:regular r:id="rId11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5050"/>
    <a:srgbClr val="00FFFF"/>
    <a:srgbClr val="FFFF99"/>
    <a:srgbClr val="66FF99"/>
    <a:srgbClr val="FFCC99"/>
    <a:srgbClr val="99FF66"/>
    <a:srgbClr val="FFCCFF"/>
    <a:srgbClr val="FFCC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1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9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4B22D-5FF6-4ADC-8E7D-508EF2C69336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C9D58-ED98-452B-B19C-3229E2685E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651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799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336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658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398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82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0ACB-03B5-48BD-9186-B463A0B9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A6FFA-1F2D-4E59-9F03-5582A126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825A9-39B3-421A-AA88-6D83D74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36F47-B750-48F1-A5AE-A645B147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67836-4DB5-4801-B9E6-FF72D86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918E10-43DF-4D34-9191-B9E03534C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537831" y="5412067"/>
            <a:ext cx="1888566" cy="188856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6885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0068-EC9D-41E9-AF81-FF097889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13783-D6F7-49BC-9556-B085A52CE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1F616-9B69-4837-BE40-AE3F6B2F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5BBCC-4156-439E-AD99-2EAF2FD5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0998C-05B5-4BE9-9C43-18413510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5925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99FF5-EA9E-4862-A59C-B09D879E5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B181E-3031-450D-8076-5D91AF806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BB350-10AA-4E7F-AEEC-8949CCFAD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FA7E7-94F0-4306-A1A6-7F047FF2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FAE36-E8B4-4F5A-BF83-8DE4A04E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564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B1BDE-70B8-41B3-8C3F-515E8537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385BF-75FE-43A9-A699-2832DB21E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2E8B5-A34D-4069-9781-C6A38B5A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607E9-D457-4B14-9F5E-3765FF641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229F7-26E9-4F21-BA5F-A81E8427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065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3654E-2247-4F12-97BC-5FB06279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AA07D-7556-4F3F-A150-308C579A8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C491E-1271-4662-9298-D41F924C2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5B13A-2415-4A87-BDF7-50D4868C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4F103-8E78-46A9-9C65-EE6A6F9A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141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9BA2-BF15-4E32-BD38-79FE65DD7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23AD2-123E-44A5-9EEE-1AE176479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B319F-06F6-40BD-95C2-DEFD540B0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105AD-3417-492F-B151-6E0F3BE3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30A0E-E66F-4529-A77E-6C35DC40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6EC02-452D-4395-84B8-92B8E571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087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C41B-FC13-40BD-8D38-5D9B0ACC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FE328-0FA8-453A-8B94-6657A0E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C269A-D6E3-44E9-9510-8A47320E6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F0E5E-E5E0-4E5C-BF6F-D7997897B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3573F3-3BF5-43BA-BA2A-23EB10973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5E0900-2790-4A23-85A4-9E80C3A6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C832B6-B21D-4040-8159-ACBD40250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11D958-42B2-457D-B06C-AC508A3B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644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1AFC1-B2FE-440E-9B9F-4C8E9E05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0FBB54-C816-47EA-B7F1-37917C91B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FD7F5-9D4D-4DD0-88D6-D9E00B176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7A24E-730C-4C26-9152-8303FF57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504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9453BB-846D-4ED7-A930-CF802A36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A940B3-5641-443A-8657-C0279C09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86BD3-B7EB-4D89-A1D2-E6B2F7B9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418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6882-AC4E-4683-8208-FB4F8103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79A20-D4B7-4EF2-95D5-BFFFD6E2D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B6526-622D-48C9-A8C1-F02C22DCA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2645E-719D-4D01-A10D-2B249CA0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36170-26F6-4FC9-91ED-96026CAB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75ED0-49C2-4027-86EC-1F3EB724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797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7422-8F70-4740-BEA2-F6C3C8701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E0D91-562D-4498-9462-38F4CD93E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736A6-EF2C-450A-B24E-14F704C30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F3A8F-F646-4C26-B41B-2419FBBB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EF5B4-8E52-4044-BE20-B45C60A1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3AC2B-E958-453F-BFCA-30E26A94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669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BDB486-A437-4477-B830-059F05A7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64506-68BB-4FDD-9A50-F3F3B0436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C959B-DF0B-478E-BBEE-CC2C4E43D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D5873-6696-4EE0-B765-90B210B469DD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254F9-1B9A-4A3D-9D3F-A55BF3F4E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1D575-561A-424B-8B61-A134F843A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30D97F1-C806-F814-624A-888D39E72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537831" y="5412067"/>
            <a:ext cx="1888566" cy="188856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46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openxmlformats.org/officeDocument/2006/relationships/image" Target="../media/image7.sv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svg"/><Relationship Id="rId5" Type="http://schemas.openxmlformats.org/officeDocument/2006/relationships/image" Target="../media/image17.jpg"/><Relationship Id="rId10" Type="http://schemas.openxmlformats.org/officeDocument/2006/relationships/image" Target="../media/image21.png"/><Relationship Id="rId4" Type="http://schemas.openxmlformats.org/officeDocument/2006/relationships/image" Target="../media/image7.sv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10.png"/><Relationship Id="rId4" Type="http://schemas.openxmlformats.org/officeDocument/2006/relationships/image" Target="../media/image7.sv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2.sv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20.svg"/><Relationship Id="rId5" Type="http://schemas.openxmlformats.org/officeDocument/2006/relationships/image" Target="../media/image27.jpg"/><Relationship Id="rId10" Type="http://schemas.openxmlformats.org/officeDocument/2006/relationships/image" Target="../media/image19.png"/><Relationship Id="rId4" Type="http://schemas.openxmlformats.org/officeDocument/2006/relationships/image" Target="../media/image7.sv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2.png"/><Relationship Id="rId4" Type="http://schemas.openxmlformats.org/officeDocument/2006/relationships/image" Target="../media/image7.sv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6B20B3-4C07-4935-8D84-679D377CF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90CC458-4960-D93B-A94C-EF81364EE57E}"/>
              </a:ext>
            </a:extLst>
          </p:cNvPr>
          <p:cNvGrpSpPr/>
          <p:nvPr/>
        </p:nvGrpSpPr>
        <p:grpSpPr>
          <a:xfrm>
            <a:off x="540830" y="0"/>
            <a:ext cx="11417490" cy="6628887"/>
            <a:chOff x="540830" y="0"/>
            <a:chExt cx="11417490" cy="6628887"/>
          </a:xfrm>
        </p:grpSpPr>
        <p:sp>
          <p:nvSpPr>
            <p:cNvPr id="2" name="TextBox 10">
              <a:extLst>
                <a:ext uri="{FF2B5EF4-FFF2-40B4-BE49-F238E27FC236}">
                  <a16:creationId xmlns:a16="http://schemas.microsoft.com/office/drawing/2014/main" id="{CBA03557-8FBA-0114-3807-98C33584E0D3}"/>
                </a:ext>
              </a:extLst>
            </p:cNvPr>
            <p:cNvSpPr txBox="1"/>
            <p:nvPr/>
          </p:nvSpPr>
          <p:spPr>
            <a:xfrm>
              <a:off x="9766738" y="1466562"/>
              <a:ext cx="119606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112B1782-225B-458B-98A4-75C0AA7F2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0830" y="0"/>
              <a:ext cx="11417490" cy="6628887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4BADC13-C27F-4D3E-9908-F66FB2CCE906}"/>
              </a:ext>
            </a:extLst>
          </p:cNvPr>
          <p:cNvSpPr txBox="1"/>
          <p:nvPr/>
        </p:nvSpPr>
        <p:spPr>
          <a:xfrm>
            <a:off x="2173357" y="766713"/>
            <a:ext cx="8401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TIỂU HỌCTÂN VIÊN</a:t>
            </a:r>
            <a:endParaRPr kumimoji="0" lang="vi-VN" sz="3600" b="1" i="0" u="none" strike="noStrike" kern="1200" cap="none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5FA412-72C3-46E4-BE16-87757182B6D1}"/>
              </a:ext>
            </a:extLst>
          </p:cNvPr>
          <p:cNvSpPr txBox="1"/>
          <p:nvPr/>
        </p:nvSpPr>
        <p:spPr>
          <a:xfrm>
            <a:off x="3630886" y="1398929"/>
            <a:ext cx="5804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 w="0"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 w="0"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 w="0"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 w="0"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hội</a:t>
            </a:r>
            <a:endParaRPr kumimoji="0" lang="vi-VN" sz="5400" b="0" i="0" u="none" strike="noStrike" kern="1200" cap="none" spc="0" normalizeH="0" baseline="0" noProof="0" dirty="0">
              <a:ln w="0"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F6FB5A-BDC5-46F1-B184-387AEFA68477}"/>
              </a:ext>
            </a:extLst>
          </p:cNvPr>
          <p:cNvSpPr txBox="1"/>
          <p:nvPr/>
        </p:nvSpPr>
        <p:spPr>
          <a:xfrm>
            <a:off x="1264766" y="2085092"/>
            <a:ext cx="9662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 w="22225">
                  <a:solidFill>
                    <a:srgbClr val="70AD47">
                      <a:lumMod val="75000"/>
                    </a:srgbClr>
                  </a:solidFill>
                  <a:prstDash val="solid"/>
                </a:ln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CHỦ ĐỀ TRƯỜNG HỌC </a:t>
            </a:r>
            <a:endParaRPr kumimoji="0" lang="vi-VN" sz="4000" b="1" i="0" u="none" strike="noStrike" kern="1200" cap="none" spc="0" normalizeH="0" baseline="0" noProof="0" dirty="0">
              <a:ln w="22225">
                <a:solidFill>
                  <a:srgbClr val="70AD47">
                    <a:lumMod val="75000"/>
                  </a:srgbClr>
                </a:solidFill>
                <a:prstDash val="solid"/>
              </a:ln>
              <a:solidFill>
                <a:srgbClr val="99FF3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1F8E15-C090-436A-99DF-99C7BE26CD37}"/>
              </a:ext>
            </a:extLst>
          </p:cNvPr>
          <p:cNvSpPr/>
          <p:nvPr/>
        </p:nvSpPr>
        <p:spPr>
          <a:xfrm>
            <a:off x="4582323" y="2661346"/>
            <a:ext cx="3027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87410"/>
                </a:solidFill>
                <a:effectLst/>
                <a:uLnTx/>
                <a:uFillTx/>
                <a:latin typeface="UVN Da Lat" panose="03060902030302020204" pitchFamily="66" charset="0"/>
                <a:ea typeface="LNTH-LuoLuoNotangYuanTi 1" panose="020B0604020202020204" charset="-128"/>
                <a:cs typeface="LNTH-LuoLuoNotangYuanTi 1" panose="020B0604020202020204" charset="-128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7410"/>
                </a:solidFill>
                <a:effectLst/>
                <a:uLnTx/>
                <a:uFillTx/>
                <a:latin typeface="UVN Da Lat" panose="03060902030302020204" pitchFamily="66" charset="0"/>
                <a:ea typeface="LNTH-LuoLuoNotangYuanTi 1" panose="020B0604020202020204" charset="-128"/>
                <a:cs typeface="LNTH-LuoLuoNotangYuanTi 1" panose="020B0604020202020204" charset="-128"/>
              </a:rPr>
              <a:t> 1</a:t>
            </a:r>
          </a:p>
        </p:txBody>
      </p:sp>
      <p:sp>
        <p:nvSpPr>
          <p:cNvPr id="39" name="AutoShape 3">
            <a:extLst>
              <a:ext uri="{FF2B5EF4-FFF2-40B4-BE49-F238E27FC236}">
                <a16:creationId xmlns:a16="http://schemas.microsoft.com/office/drawing/2014/main" id="{99CAABE2-3DBF-4BE0-8522-24B8E17872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5F0D0C6-F5A9-4E53-8FC7-457135C084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792"/>
          <a:stretch/>
        </p:blipFill>
        <p:spPr>
          <a:xfrm rot="20851398">
            <a:off x="164000" y="-396875"/>
            <a:ext cx="3047954" cy="28022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9E89A4-3575-480D-B245-C77D0F0C6978}"/>
              </a:ext>
            </a:extLst>
          </p:cNvPr>
          <p:cNvSpPr txBox="1"/>
          <p:nvPr/>
        </p:nvSpPr>
        <p:spPr>
          <a:xfrm>
            <a:off x="3835154" y="3677975"/>
            <a:ext cx="393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52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0070F9-546E-44FC-BF46-92378A20D2BA}"/>
              </a:ext>
            </a:extLst>
          </p:cNvPr>
          <p:cNvSpPr txBox="1"/>
          <p:nvPr/>
        </p:nvSpPr>
        <p:spPr>
          <a:xfrm rot="211223">
            <a:off x="3011933" y="1687120"/>
            <a:ext cx="7137400" cy="186204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09192"/>
              </a:avLst>
            </a:prstTxWarp>
            <a:spAutoFit/>
          </a:bodyPr>
          <a:lstStyle/>
          <a:p>
            <a:r>
              <a:rPr lang="en-US" sz="11500" b="1" dirty="0">
                <a:ln w="38100">
                  <a:solidFill>
                    <a:srgbClr val="FFFCED"/>
                  </a:solidFill>
                  <a:prstDash val="solid"/>
                </a:ln>
                <a:solidFill>
                  <a:srgbClr val="FD646F"/>
                </a:solidFill>
                <a:latin typeface="UTM Cookies" panose="02040603050506020204" pitchFamily="18" charset="0"/>
              </a:rPr>
              <a:t>KHỞI ĐỘNG</a:t>
            </a:r>
            <a:endParaRPr lang="vi-VN" sz="11500" b="1" dirty="0">
              <a:ln w="38100">
                <a:solidFill>
                  <a:srgbClr val="FFFCED"/>
                </a:solidFill>
                <a:prstDash val="solid"/>
              </a:ln>
              <a:solidFill>
                <a:srgbClr val="FD646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1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8371" b="4322"/>
          <a:stretch/>
        </p:blipFill>
        <p:spPr>
          <a:xfrm>
            <a:off x="-132080" y="0"/>
            <a:ext cx="1232408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D5CB7-3DDB-4AFF-8098-5C100E19C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373232" y="1813437"/>
            <a:ext cx="2685708" cy="4152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935BB23-AB1F-4D19-8033-A6F8F664A5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68303" y="311474"/>
            <a:ext cx="6048000" cy="62350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B3510B-354A-491D-BCFD-0B0CA7273B4E}"/>
              </a:ext>
            </a:extLst>
          </p:cNvPr>
          <p:cNvSpPr txBox="1"/>
          <p:nvPr/>
        </p:nvSpPr>
        <p:spPr>
          <a:xfrm>
            <a:off x="3759391" y="2181486"/>
            <a:ext cx="4645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SVN-Kitten" pitchFamily="50" charset="-93"/>
              </a:rPr>
              <a:t>Tìm</a:t>
            </a:r>
            <a:r>
              <a:rPr lang="en-US" sz="7200" b="1" dirty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SVN-Kitten" pitchFamily="50" charset="-93"/>
              </a:rPr>
              <a:t> </a:t>
            </a:r>
            <a:r>
              <a:rPr lang="en-US" sz="7200" b="1" dirty="0" err="1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SVN-Kitten" pitchFamily="50" charset="-93"/>
              </a:rPr>
              <a:t>hiểu</a:t>
            </a:r>
            <a:r>
              <a:rPr lang="en-US" sz="7200" b="1" dirty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SVN-Kitten" pitchFamily="50" charset="-93"/>
              </a:rPr>
              <a:t> </a:t>
            </a:r>
            <a:r>
              <a:rPr lang="en-US" sz="7200" b="1" dirty="0" err="1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SVN-Kitten" pitchFamily="50" charset="-93"/>
              </a:rPr>
              <a:t>câu</a:t>
            </a:r>
            <a:r>
              <a:rPr lang="en-US" sz="7200" b="1" dirty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SVN-Kitten" pitchFamily="50" charset="-93"/>
              </a:rPr>
              <a:t> </a:t>
            </a:r>
            <a:r>
              <a:rPr lang="en-US" sz="7200" b="1" dirty="0" err="1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SVN-Kitten" pitchFamily="50" charset="-93"/>
              </a:rPr>
              <a:t>chuyện</a:t>
            </a:r>
            <a:r>
              <a:rPr lang="en-US" sz="7200" b="1" dirty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SVN-Kitten" pitchFamily="50" charset="-93"/>
              </a:rPr>
              <a:t> </a:t>
            </a:r>
            <a:r>
              <a:rPr lang="en-US" sz="7200" b="1" dirty="0" err="1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SVN-Kitten" pitchFamily="50" charset="-93"/>
              </a:rPr>
              <a:t>của</a:t>
            </a:r>
            <a:r>
              <a:rPr lang="en-US" sz="7200" b="1" dirty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SVN-Kitten" pitchFamily="50" charset="-93"/>
              </a:rPr>
              <a:t> An</a:t>
            </a:r>
            <a:endParaRPr lang="vi-VN" sz="7200" b="1" dirty="0">
              <a:ln w="22225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66FFFF"/>
              </a:solidFill>
              <a:latin typeface="SVN-Kitten" pitchFamily="50" charset="-9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E06445-C084-4990-8417-AC388D69F28B}"/>
              </a:ext>
            </a:extLst>
          </p:cNvPr>
          <p:cNvSpPr txBox="1"/>
          <p:nvPr/>
        </p:nvSpPr>
        <p:spPr>
          <a:xfrm>
            <a:off x="4732461" y="1302162"/>
            <a:ext cx="2779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66FF99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Hoạt</a:t>
            </a:r>
            <a:r>
              <a:rPr lang="en-US" sz="4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66FF99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4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66FF99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động</a:t>
            </a:r>
            <a:r>
              <a:rPr lang="en-US" sz="4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66FF99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 1</a:t>
            </a:r>
            <a:endParaRPr lang="vi-VN" sz="44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66FF99"/>
              </a:solidFill>
              <a:latin typeface="LNTH-LuoLuoNotangYuanTi 1" pitchFamily="2" charset="-128"/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931F8-9C6C-48B2-8ADD-5C7C67BAC6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0800" y="1954223"/>
            <a:ext cx="3073574" cy="41057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2693FCE-3460-47E0-9851-ADFBB9BD5240}"/>
              </a:ext>
            </a:extLst>
          </p:cNvPr>
          <p:cNvGrpSpPr/>
          <p:nvPr/>
        </p:nvGrpSpPr>
        <p:grpSpPr>
          <a:xfrm>
            <a:off x="-194695" y="-319862"/>
            <a:ext cx="3073574" cy="2080031"/>
            <a:chOff x="-213452" y="-612324"/>
            <a:chExt cx="3561591" cy="23599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D30FDE8-540D-49A6-B783-F64E445CF3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2A1F414-1E3C-4C9B-9741-095A01DCC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B74558A9-E51A-4585-BAE5-1E913F234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9763887" y="296098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39354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1" y="0"/>
            <a:ext cx="12418775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5E685F-85DE-48EF-80E9-631A75360B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t="41126" r="50968" b="44074"/>
          <a:stretch/>
        </p:blipFill>
        <p:spPr>
          <a:xfrm>
            <a:off x="392550" y="2084885"/>
            <a:ext cx="2893499" cy="2016222"/>
          </a:xfrm>
          <a:prstGeom prst="roundRect">
            <a:avLst>
              <a:gd name="adj" fmla="val 95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40090BE-71FD-4EAE-8D85-B0A84E30A77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64" t="41090" r="4711" b="44032"/>
          <a:stretch/>
        </p:blipFill>
        <p:spPr>
          <a:xfrm>
            <a:off x="3564231" y="2084885"/>
            <a:ext cx="2853784" cy="2016222"/>
          </a:xfrm>
          <a:prstGeom prst="roundRect">
            <a:avLst>
              <a:gd name="adj" fmla="val 1108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812AC2A-5A5B-4F70-B0A4-D332AE5220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0" t="63050" r="5085" b="22874"/>
          <a:stretch/>
        </p:blipFill>
        <p:spPr>
          <a:xfrm>
            <a:off x="3575199" y="4412043"/>
            <a:ext cx="2860556" cy="2016222"/>
          </a:xfrm>
          <a:prstGeom prst="roundRect">
            <a:avLst>
              <a:gd name="adj" fmla="val 1204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C0E268-128E-4C35-A85B-5F86971A3A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4" t="62980" r="50996" b="22983"/>
          <a:stretch/>
        </p:blipFill>
        <p:spPr>
          <a:xfrm>
            <a:off x="392550" y="4412044"/>
            <a:ext cx="2932121" cy="2016222"/>
          </a:xfrm>
          <a:prstGeom prst="roundRect">
            <a:avLst>
              <a:gd name="adj" fmla="val 10598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61046BD4-23A7-4CB2-97B5-23C34D739600}"/>
              </a:ext>
            </a:extLst>
          </p:cNvPr>
          <p:cNvGrpSpPr/>
          <p:nvPr/>
        </p:nvGrpSpPr>
        <p:grpSpPr>
          <a:xfrm>
            <a:off x="7049240" y="208408"/>
            <a:ext cx="5109442" cy="2049617"/>
            <a:chOff x="7120360" y="208408"/>
            <a:chExt cx="5109442" cy="204961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E3E7EA8-77C8-4F9D-84C5-31C68FE985CE}"/>
                </a:ext>
              </a:extLst>
            </p:cNvPr>
            <p:cNvGrpSpPr/>
            <p:nvPr/>
          </p:nvGrpSpPr>
          <p:grpSpPr>
            <a:xfrm>
              <a:off x="8305861" y="366328"/>
              <a:ext cx="2646445" cy="1420407"/>
              <a:chOff x="9020806" y="1900046"/>
              <a:chExt cx="2945465" cy="1658810"/>
            </a:xfrm>
          </p:grpSpPr>
          <p:sp>
            <p:nvSpPr>
              <p:cNvPr id="30" name="Cloud 29">
                <a:extLst>
                  <a:ext uri="{FF2B5EF4-FFF2-40B4-BE49-F238E27FC236}">
                    <a16:creationId xmlns:a16="http://schemas.microsoft.com/office/drawing/2014/main" id="{0BD10BCC-2594-486D-A1D5-1463F551E5AB}"/>
                  </a:ext>
                </a:extLst>
              </p:cNvPr>
              <p:cNvSpPr/>
              <p:nvPr/>
            </p:nvSpPr>
            <p:spPr>
              <a:xfrm>
                <a:off x="9020806" y="1900046"/>
                <a:ext cx="2945465" cy="1658810"/>
              </a:xfrm>
              <a:prstGeom prst="cloud">
                <a:avLst/>
              </a:prstGeom>
              <a:solidFill>
                <a:srgbClr val="FFF89A"/>
              </a:solidFill>
              <a:ln>
                <a:solidFill>
                  <a:srgbClr val="FCC856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A2ABB6C-1498-45F3-8920-70F1391EBC7E}"/>
                  </a:ext>
                </a:extLst>
              </p:cNvPr>
              <p:cNvSpPr txBox="1"/>
              <p:nvPr/>
            </p:nvSpPr>
            <p:spPr>
              <a:xfrm>
                <a:off x="9160713" y="2134223"/>
                <a:ext cx="251532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n w="6600">
                      <a:solidFill>
                        <a:srgbClr val="00CC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00CCFF"/>
                      </a:outerShdw>
                    </a:effectLst>
                    <a:latin typeface="SVN-Kitten" pitchFamily="50" charset="-93"/>
                  </a:rPr>
                  <a:t>Thảo</a:t>
                </a:r>
                <a:r>
                  <a:rPr lang="en-US" sz="3200" b="1" dirty="0">
                    <a:ln w="6600">
                      <a:solidFill>
                        <a:srgbClr val="00CC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00CCFF"/>
                      </a:outerShdw>
                    </a:effectLst>
                    <a:latin typeface="SVN-Kitten" pitchFamily="50" charset="-93"/>
                  </a:rPr>
                  <a:t> </a:t>
                </a:r>
                <a:r>
                  <a:rPr lang="en-US" sz="3200" b="1" dirty="0" err="1">
                    <a:ln w="6600">
                      <a:solidFill>
                        <a:srgbClr val="00CC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00CCFF"/>
                      </a:outerShdw>
                    </a:effectLst>
                    <a:latin typeface="SVN-Kitten" pitchFamily="50" charset="-93"/>
                  </a:rPr>
                  <a:t>luận</a:t>
                </a:r>
                <a:r>
                  <a:rPr lang="en-US" sz="3200" b="1" dirty="0">
                    <a:ln w="6600">
                      <a:solidFill>
                        <a:srgbClr val="00CC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00CCFF"/>
                      </a:outerShdw>
                    </a:effectLst>
                    <a:latin typeface="SVN-Kitten" pitchFamily="50" charset="-93"/>
                  </a:rPr>
                  <a:t> </a:t>
                </a:r>
                <a:r>
                  <a:rPr lang="en-US" sz="3200" b="1" dirty="0" err="1">
                    <a:ln w="6600">
                      <a:solidFill>
                        <a:srgbClr val="00CC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00CCFF"/>
                      </a:outerShdw>
                    </a:effectLst>
                    <a:latin typeface="SVN-Kitten" pitchFamily="50" charset="-93"/>
                  </a:rPr>
                  <a:t>nhóm</a:t>
                </a:r>
                <a:r>
                  <a:rPr lang="en-US" sz="3200" b="1" dirty="0">
                    <a:ln w="6600">
                      <a:solidFill>
                        <a:srgbClr val="00CC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00CCFF"/>
                      </a:outerShdw>
                    </a:effectLst>
                    <a:latin typeface="SVN-Kitten" pitchFamily="50" charset="-93"/>
                  </a:rPr>
                  <a:t> 2</a:t>
                </a:r>
                <a:endParaRPr lang="vi-VN" sz="3200" b="1" dirty="0">
                  <a:ln w="6600">
                    <a:solidFill>
                      <a:srgbClr val="00CC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CCFF"/>
                    </a:outerShdw>
                  </a:effectLst>
                  <a:latin typeface="SVN-Kitten" pitchFamily="50" charset="-93"/>
                </a:endParaRPr>
              </a:p>
            </p:txBody>
          </p:sp>
        </p:grp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93A2CDF1-C551-4839-AD68-C69CDFE7A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047365" flipH="1">
              <a:off x="11001806" y="208408"/>
              <a:ext cx="1227996" cy="1980395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4060955E-CA72-4E8D-8133-AC9ECA98B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20481230" flipH="1">
              <a:off x="7120360" y="233580"/>
              <a:ext cx="1322805" cy="2024445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2C11CE8-C87B-46BC-B0ED-1D9B87CADF42}"/>
              </a:ext>
            </a:extLst>
          </p:cNvPr>
          <p:cNvGrpSpPr/>
          <p:nvPr/>
        </p:nvGrpSpPr>
        <p:grpSpPr>
          <a:xfrm>
            <a:off x="265246" y="169338"/>
            <a:ext cx="6603054" cy="1617530"/>
            <a:chOff x="186430" y="364090"/>
            <a:chExt cx="7502176" cy="188744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5840B7-AFA1-4324-89A2-D63B0B795363}"/>
                </a:ext>
              </a:extLst>
            </p:cNvPr>
            <p:cNvGrpSpPr/>
            <p:nvPr/>
          </p:nvGrpSpPr>
          <p:grpSpPr>
            <a:xfrm>
              <a:off x="303837" y="364090"/>
              <a:ext cx="7384769" cy="1887441"/>
              <a:chOff x="466067" y="71021"/>
              <a:chExt cx="11350111" cy="962315"/>
            </a:xfrm>
          </p:grpSpPr>
          <p:sp>
            <p:nvSpPr>
              <p:cNvPr id="25" name="Google Shape;128;p2">
                <a:extLst>
                  <a:ext uri="{FF2B5EF4-FFF2-40B4-BE49-F238E27FC236}">
                    <a16:creationId xmlns:a16="http://schemas.microsoft.com/office/drawing/2014/main" id="{F6A579AC-0ECD-4DB4-A711-8ECD34BED6CC}"/>
                  </a:ext>
                </a:extLst>
              </p:cNvPr>
              <p:cNvSpPr/>
              <p:nvPr/>
            </p:nvSpPr>
            <p:spPr>
              <a:xfrm>
                <a:off x="466067" y="71021"/>
                <a:ext cx="11350111" cy="9623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93A933-BC74-4434-8369-006D02284E50}"/>
                  </a:ext>
                </a:extLst>
              </p:cNvPr>
              <p:cNvSpPr txBox="1"/>
              <p:nvPr/>
            </p:nvSpPr>
            <p:spPr>
              <a:xfrm>
                <a:off x="955954" y="193586"/>
                <a:ext cx="10418513" cy="707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FF5D5D"/>
                    </a:solidFill>
                  </a:rPr>
                  <a:t>Quan </a:t>
                </a:r>
                <a:r>
                  <a:rPr lang="en-US" sz="3600" dirty="0" err="1">
                    <a:solidFill>
                      <a:srgbClr val="FF5D5D"/>
                    </a:solidFill>
                  </a:rPr>
                  <a:t>sát</a:t>
                </a:r>
                <a:r>
                  <a:rPr lang="en-US" sz="3600" dirty="0">
                    <a:solidFill>
                      <a:srgbClr val="FF5D5D"/>
                    </a:solidFill>
                  </a:rPr>
                  <a:t>, </a:t>
                </a:r>
                <a:r>
                  <a:rPr lang="en-US" sz="3600" dirty="0" err="1">
                    <a:solidFill>
                      <a:srgbClr val="FF5D5D"/>
                    </a:solidFill>
                  </a:rPr>
                  <a:t>kể</a:t>
                </a:r>
                <a:r>
                  <a:rPr lang="en-US" sz="3600" dirty="0">
                    <a:solidFill>
                      <a:srgbClr val="FF5D5D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FF5D5D"/>
                    </a:solidFill>
                  </a:rPr>
                  <a:t>lại</a:t>
                </a:r>
                <a:r>
                  <a:rPr lang="en-US" sz="3600" dirty="0">
                    <a:solidFill>
                      <a:srgbClr val="FF5D5D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FF5D5D"/>
                    </a:solidFill>
                  </a:rPr>
                  <a:t>câu</a:t>
                </a:r>
                <a:r>
                  <a:rPr lang="en-US" sz="3600" dirty="0">
                    <a:solidFill>
                      <a:srgbClr val="FF5D5D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FF5D5D"/>
                    </a:solidFill>
                  </a:rPr>
                  <a:t>chuyện</a:t>
                </a:r>
                <a:r>
                  <a:rPr lang="en-US" sz="3600" dirty="0">
                    <a:solidFill>
                      <a:srgbClr val="FF5D5D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FF5D5D"/>
                    </a:solidFill>
                  </a:rPr>
                  <a:t>theo</a:t>
                </a:r>
                <a:r>
                  <a:rPr lang="en-US" sz="3600" dirty="0">
                    <a:solidFill>
                      <a:srgbClr val="FF5D5D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FF5D5D"/>
                    </a:solidFill>
                  </a:rPr>
                  <a:t>các</a:t>
                </a:r>
                <a:r>
                  <a:rPr lang="en-US" sz="3600" dirty="0">
                    <a:solidFill>
                      <a:srgbClr val="FF5D5D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FF5D5D"/>
                    </a:solidFill>
                  </a:rPr>
                  <a:t>hình</a:t>
                </a:r>
                <a:r>
                  <a:rPr lang="en-US" sz="3600" dirty="0">
                    <a:solidFill>
                      <a:srgbClr val="FF5D5D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FF5D5D"/>
                    </a:solidFill>
                  </a:rPr>
                  <a:t>và</a:t>
                </a:r>
                <a:r>
                  <a:rPr lang="en-US" sz="3600" dirty="0">
                    <a:solidFill>
                      <a:srgbClr val="FF5D5D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FF5D5D"/>
                    </a:solidFill>
                  </a:rPr>
                  <a:t>trả</a:t>
                </a:r>
                <a:r>
                  <a:rPr lang="en-US" sz="3600" dirty="0">
                    <a:solidFill>
                      <a:srgbClr val="FF5D5D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FF5D5D"/>
                    </a:solidFill>
                  </a:rPr>
                  <a:t>lời</a:t>
                </a:r>
                <a:r>
                  <a:rPr lang="en-US" sz="3600" dirty="0">
                    <a:solidFill>
                      <a:srgbClr val="FF5D5D"/>
                    </a:solidFill>
                  </a:rPr>
                  <a:t> </a:t>
                </a:r>
                <a:r>
                  <a:rPr lang="en-US" sz="3600" err="1">
                    <a:solidFill>
                      <a:srgbClr val="FF5D5D"/>
                    </a:solidFill>
                  </a:rPr>
                  <a:t>câu</a:t>
                </a:r>
                <a:r>
                  <a:rPr lang="en-US" sz="3600">
                    <a:solidFill>
                      <a:srgbClr val="FF5D5D"/>
                    </a:solidFill>
                  </a:rPr>
                  <a:t> hỏi.</a:t>
                </a:r>
                <a:endParaRPr lang="vi-VN" sz="3600" dirty="0">
                  <a:solidFill>
                    <a:srgbClr val="FF5D5D"/>
                  </a:solidFill>
                </a:endParaRPr>
              </a:p>
            </p:txBody>
          </p:sp>
        </p:grpSp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222CF0EA-1B45-457D-A149-729F42FB5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30" y="478675"/>
              <a:ext cx="729353" cy="729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93A9877-BDC7-4EC8-8D91-33528F35CD22}"/>
              </a:ext>
            </a:extLst>
          </p:cNvPr>
          <p:cNvGrpSpPr/>
          <p:nvPr/>
        </p:nvGrpSpPr>
        <p:grpSpPr>
          <a:xfrm>
            <a:off x="6698739" y="2456960"/>
            <a:ext cx="5341542" cy="1392201"/>
            <a:chOff x="6698739" y="2538240"/>
            <a:chExt cx="5341542" cy="1392201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B3C498C3-0119-4DE5-9985-7EAA0EEAD485}"/>
                </a:ext>
              </a:extLst>
            </p:cNvPr>
            <p:cNvSpPr/>
            <p:nvPr/>
          </p:nvSpPr>
          <p:spPr>
            <a:xfrm>
              <a:off x="6719591" y="2584562"/>
              <a:ext cx="5320690" cy="1345879"/>
            </a:xfrm>
            <a:prstGeom prst="roundRect">
              <a:avLst>
                <a:gd name="adj" fmla="val 50000"/>
              </a:avLst>
            </a:prstGeom>
            <a:solidFill>
              <a:srgbClr val="FFFCED"/>
            </a:solidFill>
            <a:ln w="38100">
              <a:solidFill>
                <a:srgbClr val="FF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189344-8745-44E6-A21B-ED7DE56AD4D8}"/>
                </a:ext>
              </a:extLst>
            </p:cNvPr>
            <p:cNvSpPr txBox="1"/>
            <p:nvPr/>
          </p:nvSpPr>
          <p:spPr>
            <a:xfrm>
              <a:off x="6698739" y="2538240"/>
              <a:ext cx="52145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An </a:t>
              </a:r>
              <a:r>
                <a:rPr lang="en-US" sz="4000" dirty="0" err="1"/>
                <a:t>và</a:t>
              </a:r>
              <a:r>
                <a:rPr lang="en-US" sz="4000" dirty="0"/>
                <a:t> </a:t>
              </a:r>
              <a:r>
                <a:rPr lang="en-US" sz="4000" dirty="0" err="1"/>
                <a:t>các</a:t>
              </a:r>
              <a:r>
                <a:rPr lang="en-US" sz="4000" dirty="0"/>
                <a:t> </a:t>
              </a:r>
              <a:r>
                <a:rPr lang="en-US" sz="4000" dirty="0" err="1"/>
                <a:t>bạn</a:t>
              </a:r>
              <a:r>
                <a:rPr lang="en-US" sz="4000" dirty="0"/>
                <a:t> </a:t>
              </a:r>
              <a:r>
                <a:rPr lang="en-US" sz="4000" dirty="0" err="1"/>
                <a:t>đã</a:t>
              </a:r>
              <a:endParaRPr lang="en-US" sz="4000" dirty="0"/>
            </a:p>
            <a:p>
              <a:pPr algn="ctr"/>
              <a:r>
                <a:rPr lang="en-US" sz="4000" dirty="0"/>
                <a:t> </a:t>
              </a:r>
              <a:r>
                <a:rPr lang="en-US" sz="4000" dirty="0" err="1"/>
                <a:t>tham</a:t>
              </a:r>
              <a:r>
                <a:rPr lang="en-US" sz="4000" dirty="0"/>
                <a:t> </a:t>
              </a:r>
              <a:r>
                <a:rPr lang="en-US" sz="4000" dirty="0" err="1"/>
                <a:t>gia</a:t>
              </a:r>
              <a:r>
                <a:rPr lang="en-US" sz="4000" dirty="0"/>
                <a:t> </a:t>
              </a:r>
              <a:r>
                <a:rPr lang="en-US" sz="4000" dirty="0" err="1"/>
                <a:t>hoạt</a:t>
              </a:r>
              <a:r>
                <a:rPr lang="en-US" sz="4000" dirty="0"/>
                <a:t> </a:t>
              </a:r>
              <a:r>
                <a:rPr lang="en-US" sz="4000" dirty="0" err="1"/>
                <a:t>động</a:t>
              </a:r>
              <a:r>
                <a:rPr lang="en-US" sz="4000" dirty="0"/>
                <a:t> </a:t>
              </a:r>
              <a:r>
                <a:rPr lang="en-US" sz="4000" dirty="0" err="1"/>
                <a:t>gì</a:t>
              </a:r>
              <a:r>
                <a:rPr lang="en-US" sz="4000" dirty="0"/>
                <a:t>?</a:t>
              </a:r>
              <a:endParaRPr lang="vi-VN" sz="40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ECE451B-4D92-4BEC-A322-FB20F283AFF5}"/>
              </a:ext>
            </a:extLst>
          </p:cNvPr>
          <p:cNvGrpSpPr/>
          <p:nvPr/>
        </p:nvGrpSpPr>
        <p:grpSpPr>
          <a:xfrm>
            <a:off x="6719591" y="4686900"/>
            <a:ext cx="5320690" cy="1345879"/>
            <a:chOff x="6719591" y="4686900"/>
            <a:chExt cx="5320690" cy="1345879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F9BA7BB-702B-4268-B31B-4225D2D5AABB}"/>
                </a:ext>
              </a:extLst>
            </p:cNvPr>
            <p:cNvSpPr/>
            <p:nvPr/>
          </p:nvSpPr>
          <p:spPr>
            <a:xfrm>
              <a:off x="6719591" y="4686900"/>
              <a:ext cx="5320690" cy="1345879"/>
            </a:xfrm>
            <a:prstGeom prst="roundRect">
              <a:avLst>
                <a:gd name="adj" fmla="val 50000"/>
              </a:avLst>
            </a:prstGeom>
            <a:solidFill>
              <a:srgbClr val="FFFCED"/>
            </a:solidFill>
            <a:ln w="38100">
              <a:solidFill>
                <a:srgbClr val="FF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D731AD-7522-46B0-AA90-854CBE3C7523}"/>
                </a:ext>
              </a:extLst>
            </p:cNvPr>
            <p:cNvSpPr txBox="1"/>
            <p:nvPr/>
          </p:nvSpPr>
          <p:spPr>
            <a:xfrm>
              <a:off x="6860820" y="4686900"/>
              <a:ext cx="49818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/>
                <a:t>Hoạt</a:t>
              </a:r>
              <a:r>
                <a:rPr lang="en-US" sz="4000" dirty="0"/>
                <a:t> </a:t>
              </a:r>
              <a:r>
                <a:rPr lang="en-US" sz="4000" dirty="0" err="1"/>
                <a:t>động</a:t>
              </a:r>
              <a:r>
                <a:rPr lang="en-US" sz="4000" dirty="0"/>
                <a:t> </a:t>
              </a:r>
              <a:r>
                <a:rPr lang="en-US" sz="4000" dirty="0" err="1"/>
                <a:t>đó</a:t>
              </a:r>
              <a:r>
                <a:rPr lang="en-US" sz="4000" dirty="0"/>
                <a:t> </a:t>
              </a:r>
              <a:r>
                <a:rPr lang="en-US" sz="4000" dirty="0" err="1"/>
                <a:t>có</a:t>
              </a:r>
              <a:r>
                <a:rPr lang="en-US" sz="4000" dirty="0"/>
                <a:t> </a:t>
              </a:r>
            </a:p>
            <a:p>
              <a:pPr algn="ctr"/>
              <a:r>
                <a:rPr lang="en-US" sz="4000" dirty="0"/>
                <a:t>ý </a:t>
              </a:r>
              <a:r>
                <a:rPr lang="en-US" sz="4000" dirty="0" err="1"/>
                <a:t>nghĩa</a:t>
              </a:r>
              <a:r>
                <a:rPr lang="en-US" sz="4000" dirty="0"/>
                <a:t> </a:t>
              </a:r>
              <a:r>
                <a:rPr lang="en-US" sz="4000" dirty="0" err="1"/>
                <a:t>nh</a:t>
              </a:r>
              <a:r>
                <a:rPr lang="vi-VN" sz="4000" dirty="0">
                  <a:latin typeface="Calibri (Body)"/>
                </a:rPr>
                <a:t>ư</a:t>
              </a:r>
              <a:r>
                <a:rPr lang="en-US" sz="4000" dirty="0"/>
                <a:t> </a:t>
              </a:r>
              <a:r>
                <a:rPr lang="en-US" sz="4000" dirty="0" err="1"/>
                <a:t>thế</a:t>
              </a:r>
              <a:r>
                <a:rPr lang="en-US" sz="4000" dirty="0"/>
                <a:t> </a:t>
              </a:r>
              <a:r>
                <a:rPr lang="en-US" sz="4000" dirty="0" err="1"/>
                <a:t>nào</a:t>
              </a:r>
              <a:r>
                <a:rPr lang="en-US" sz="4000" dirty="0"/>
                <a:t>?</a:t>
              </a:r>
              <a:endParaRPr lang="vi-VN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59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1" y="0"/>
            <a:ext cx="12427653" cy="685800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369CD9D6-BBC3-4267-9933-D656071E0472}"/>
              </a:ext>
            </a:extLst>
          </p:cNvPr>
          <p:cNvGrpSpPr/>
          <p:nvPr/>
        </p:nvGrpSpPr>
        <p:grpSpPr>
          <a:xfrm>
            <a:off x="4493040" y="27612"/>
            <a:ext cx="7698960" cy="4554679"/>
            <a:chOff x="2388093" y="532883"/>
            <a:chExt cx="7492754" cy="5548216"/>
          </a:xfrm>
        </p:grpSpPr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731F02A3-9420-4728-B849-F53EBA0A3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88093" y="532883"/>
              <a:ext cx="7492754" cy="554821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A2EDF5-057F-4F68-8A84-411863FFC607}"/>
                </a:ext>
              </a:extLst>
            </p:cNvPr>
            <p:cNvSpPr/>
            <p:nvPr/>
          </p:nvSpPr>
          <p:spPr>
            <a:xfrm>
              <a:off x="2965405" y="2044460"/>
              <a:ext cx="6532237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en-US" sz="6600" b="1" dirty="0" err="1">
                  <a:ln w="22225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rgbClr val="00FFCC"/>
                  </a:solidFill>
                  <a:latin typeface="SVN-Kitten" pitchFamily="50" charset="-93"/>
                </a:rPr>
                <a:t>Một</a:t>
              </a:r>
              <a:r>
                <a:rPr lang="en-US" sz="6600" b="1" dirty="0">
                  <a:ln w="22225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rgbClr val="00FFCC"/>
                  </a:solidFill>
                  <a:latin typeface="SVN-Kitten" pitchFamily="50" charset="-93"/>
                </a:rPr>
                <a:t> </a:t>
              </a:r>
              <a:r>
                <a:rPr lang="en-US" sz="6600" b="1" dirty="0" err="1">
                  <a:ln w="22225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rgbClr val="00FFCC"/>
                  </a:solidFill>
                  <a:latin typeface="SVN-Kitten" pitchFamily="50" charset="-93"/>
                </a:rPr>
                <a:t>số</a:t>
              </a:r>
              <a:r>
                <a:rPr lang="en-US" sz="6600" b="1" dirty="0">
                  <a:ln w="22225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rgbClr val="00FFCC"/>
                  </a:solidFill>
                  <a:latin typeface="SVN-Kitten" pitchFamily="50" charset="-93"/>
                </a:rPr>
                <a:t> </a:t>
              </a:r>
              <a:r>
                <a:rPr lang="en-US" sz="6600" b="1" dirty="0" err="1">
                  <a:ln w="22225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rgbClr val="00FFCC"/>
                  </a:solidFill>
                  <a:latin typeface="SVN-Kitten" pitchFamily="50" charset="-93"/>
                </a:rPr>
                <a:t>hoạt</a:t>
              </a:r>
              <a:r>
                <a:rPr lang="en-US" sz="6600" b="1" dirty="0">
                  <a:ln w="22225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rgbClr val="00FFCC"/>
                  </a:solidFill>
                  <a:latin typeface="SVN-Kitten" pitchFamily="50" charset="-93"/>
                </a:rPr>
                <a:t> </a:t>
              </a:r>
              <a:r>
                <a:rPr lang="en-US" sz="6600" b="1" dirty="0" err="1">
                  <a:ln w="22225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rgbClr val="00FFCC"/>
                  </a:solidFill>
                  <a:latin typeface="SVN-Kitten" pitchFamily="50" charset="-93"/>
                </a:rPr>
                <a:t>động</a:t>
              </a:r>
              <a:r>
                <a:rPr lang="en-US" sz="6600" b="1" dirty="0">
                  <a:ln w="22225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rgbClr val="00FFCC"/>
                  </a:solidFill>
                  <a:latin typeface="SVN-Kitten" pitchFamily="50" charset="-93"/>
                </a:rPr>
                <a:t> </a:t>
              </a:r>
              <a:r>
                <a:rPr lang="en-US" sz="6600" b="1" dirty="0" err="1">
                  <a:ln w="22225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rgbClr val="00FFCC"/>
                  </a:solidFill>
                  <a:latin typeface="SVN-Kitten" pitchFamily="50" charset="-93"/>
                </a:rPr>
                <a:t>xã</a:t>
              </a:r>
              <a:r>
                <a:rPr lang="en-US" sz="6600" b="1" dirty="0">
                  <a:ln w="22225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rgbClr val="00FFCC"/>
                  </a:solidFill>
                  <a:latin typeface="SVN-Kitten" pitchFamily="50" charset="-93"/>
                </a:rPr>
                <a:t> </a:t>
              </a:r>
              <a:r>
                <a:rPr lang="en-US" sz="6600" b="1" dirty="0" err="1">
                  <a:ln w="22225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rgbClr val="00FFCC"/>
                  </a:solidFill>
                  <a:latin typeface="SVN-Kitten" pitchFamily="50" charset="-93"/>
                </a:rPr>
                <a:t>hội</a:t>
              </a:r>
              <a:r>
                <a:rPr lang="en-US" sz="6600" b="1" dirty="0">
                  <a:ln w="22225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rgbClr val="00FFCC"/>
                  </a:solidFill>
                  <a:latin typeface="SVN-Kitten" pitchFamily="50" charset="-93"/>
                </a:rPr>
                <a:t> </a:t>
              </a:r>
              <a:r>
                <a:rPr lang="en-US" sz="6600" b="1" dirty="0" err="1">
                  <a:ln w="22225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rgbClr val="00FFCC"/>
                  </a:solidFill>
                  <a:latin typeface="SVN-Kitten" pitchFamily="50" charset="-93"/>
                </a:rPr>
                <a:t>của</a:t>
              </a:r>
              <a:r>
                <a:rPr lang="en-US" sz="6600" b="1" dirty="0">
                  <a:ln w="22225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rgbClr val="00FFCC"/>
                  </a:solidFill>
                  <a:latin typeface="SVN-Kitten" pitchFamily="50" charset="-93"/>
                </a:rPr>
                <a:t> tr</a:t>
              </a:r>
              <a:r>
                <a:rPr lang="vi-VN" sz="6600" b="1" dirty="0">
                  <a:ln w="22225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rgbClr val="00FFCC"/>
                  </a:solidFill>
                  <a:latin typeface="SVN-Kitten" pitchFamily="50" charset="-93"/>
                </a:rPr>
                <a:t>ư</a:t>
              </a:r>
              <a:r>
                <a:rPr lang="en-US" sz="6600" b="1" dirty="0" err="1">
                  <a:ln w="22225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rgbClr val="00FFCC"/>
                  </a:solidFill>
                  <a:latin typeface="SVN-Kitten" pitchFamily="50" charset="-93"/>
                </a:rPr>
                <a:t>ờng</a:t>
              </a:r>
              <a:endPara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FFCC"/>
                </a:solidFill>
                <a:latin typeface="SVN-Kitten" pitchFamily="50" charset="-93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5BA9436-6E55-4BFA-8E75-BC424CDA0CB0}"/>
                </a:ext>
              </a:extLst>
            </p:cNvPr>
            <p:cNvSpPr txBox="1"/>
            <p:nvPr/>
          </p:nvSpPr>
          <p:spPr>
            <a:xfrm>
              <a:off x="4716835" y="901887"/>
              <a:ext cx="3174876" cy="934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n>
                    <a:solidFill>
                      <a:schemeClr val="bg2">
                        <a:lumMod val="10000"/>
                      </a:schemeClr>
                    </a:solidFill>
                  </a:ln>
                  <a:solidFill>
                    <a:srgbClr val="FFFF0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Hoạt</a:t>
              </a:r>
              <a:r>
                <a:rPr lang="en-US" sz="4400" dirty="0">
                  <a:ln>
                    <a:solidFill>
                      <a:schemeClr val="bg2">
                        <a:lumMod val="10000"/>
                      </a:schemeClr>
                    </a:solidFill>
                  </a:ln>
                  <a:solidFill>
                    <a:srgbClr val="FFFF0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4400" dirty="0" err="1">
                  <a:ln>
                    <a:solidFill>
                      <a:schemeClr val="bg2">
                        <a:lumMod val="10000"/>
                      </a:schemeClr>
                    </a:solidFill>
                  </a:ln>
                  <a:solidFill>
                    <a:srgbClr val="FFFF0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động</a:t>
              </a:r>
              <a:r>
                <a:rPr lang="en-US" sz="4400" dirty="0">
                  <a:ln>
                    <a:solidFill>
                      <a:schemeClr val="bg2">
                        <a:lumMod val="10000"/>
                      </a:schemeClr>
                    </a:solidFill>
                  </a:ln>
                  <a:solidFill>
                    <a:srgbClr val="FFFF0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2</a:t>
              </a:r>
              <a:endParaRPr lang="vi-VN" sz="4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00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279EAEB3-946D-4584-879E-A9DA24E576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736" y="3061881"/>
            <a:ext cx="7136291" cy="298233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9373FFE-D7DF-440C-ADA5-AD5DA67BD8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967" y="206154"/>
            <a:ext cx="2722425" cy="163152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38B601F-010E-46CA-9044-68BBD8A223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1E0A592-6645-4A72-B302-099CB7C788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987A34AC-CB45-4BF5-93F4-A412A48E1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0142" flipH="1">
            <a:off x="3281324" y="104510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59944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2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2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2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2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55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2" fill="hold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2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2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2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2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55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053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E73A32B-28E5-41D8-A762-2DBEAF0C5E55}"/>
              </a:ext>
            </a:extLst>
          </p:cNvPr>
          <p:cNvGrpSpPr/>
          <p:nvPr/>
        </p:nvGrpSpPr>
        <p:grpSpPr>
          <a:xfrm>
            <a:off x="5806720" y="320256"/>
            <a:ext cx="3024117" cy="2939012"/>
            <a:chOff x="231620" y="1753491"/>
            <a:chExt cx="2186460" cy="21831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35824CE-2BF6-422C-A6A7-F29B8433B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7" t="22131" r="51239" b="58298"/>
            <a:stretch/>
          </p:blipFill>
          <p:spPr>
            <a:xfrm>
              <a:off x="335280" y="1753491"/>
              <a:ext cx="2082800" cy="2058000"/>
            </a:xfrm>
            <a:prstGeom prst="flowChartAlternateProcess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2669213-2941-4DB0-A1A4-D25BEA82E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1620" y="3558621"/>
              <a:ext cx="634039" cy="37798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A86E5EF-AD87-4A6A-B2B1-B26D8572F3C1}"/>
              </a:ext>
            </a:extLst>
          </p:cNvPr>
          <p:cNvGrpSpPr/>
          <p:nvPr/>
        </p:nvGrpSpPr>
        <p:grpSpPr>
          <a:xfrm>
            <a:off x="8902037" y="320256"/>
            <a:ext cx="2981976" cy="2939011"/>
            <a:chOff x="3041864" y="1689614"/>
            <a:chExt cx="2155992" cy="21647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958C9EB-8072-4BFB-BA25-D3C9F5B85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02" t="22089" r="4984" b="58340"/>
            <a:stretch/>
          </p:blipFill>
          <p:spPr>
            <a:xfrm>
              <a:off x="3115056" y="1689614"/>
              <a:ext cx="2082800" cy="2058000"/>
            </a:xfrm>
            <a:prstGeom prst="round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E2A3DD4-225F-417B-AAB9-1AFD68EB6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41864" y="3476345"/>
              <a:ext cx="634039" cy="37798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4569B99-7A90-4D0B-8B56-16968D9CA6F8}"/>
              </a:ext>
            </a:extLst>
          </p:cNvPr>
          <p:cNvGrpSpPr/>
          <p:nvPr/>
        </p:nvGrpSpPr>
        <p:grpSpPr>
          <a:xfrm>
            <a:off x="5802535" y="3292398"/>
            <a:ext cx="3097075" cy="2969919"/>
            <a:chOff x="278356" y="4315980"/>
            <a:chExt cx="2160044" cy="22060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B66DAD3-BF4A-4BF4-BED2-539092C82D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0" t="43436" r="51104" b="36628"/>
            <a:stretch/>
          </p:blipFill>
          <p:spPr>
            <a:xfrm>
              <a:off x="355600" y="4315980"/>
              <a:ext cx="2082800" cy="2096328"/>
            </a:xfrm>
            <a:prstGeom prst="round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8162C0E-5554-490F-82A4-9A57B411A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8356" y="6144068"/>
              <a:ext cx="634039" cy="377985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10B323-6275-4567-B5F5-648C3BE34C85}"/>
              </a:ext>
            </a:extLst>
          </p:cNvPr>
          <p:cNvGrpSpPr/>
          <p:nvPr/>
        </p:nvGrpSpPr>
        <p:grpSpPr>
          <a:xfrm>
            <a:off x="8828694" y="3290994"/>
            <a:ext cx="3055319" cy="3014410"/>
            <a:chOff x="2946400" y="4285931"/>
            <a:chExt cx="2251456" cy="21879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19AF29E-7103-4AFA-861E-DC492EDA09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16" t="43653" r="4893" b="36775"/>
            <a:stretch/>
          </p:blipFill>
          <p:spPr>
            <a:xfrm>
              <a:off x="3067222" y="4285931"/>
              <a:ext cx="2130634" cy="2058000"/>
            </a:xfrm>
            <a:prstGeom prst="round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F630D1C-D18C-42CB-B6E9-847586E84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46400" y="6095889"/>
              <a:ext cx="658425" cy="377985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64A3217-416C-44E0-9148-DB56E788DF6B}"/>
              </a:ext>
            </a:extLst>
          </p:cNvPr>
          <p:cNvGrpSpPr/>
          <p:nvPr/>
        </p:nvGrpSpPr>
        <p:grpSpPr>
          <a:xfrm>
            <a:off x="378907" y="175093"/>
            <a:ext cx="5227001" cy="2684607"/>
            <a:chOff x="286831" y="433497"/>
            <a:chExt cx="5227001" cy="2684607"/>
          </a:xfrm>
        </p:grpSpPr>
        <p:sp>
          <p:nvSpPr>
            <p:cNvPr id="14" name="Rectangle: Diagonal Corners Snipped 13">
              <a:extLst>
                <a:ext uri="{FF2B5EF4-FFF2-40B4-BE49-F238E27FC236}">
                  <a16:creationId xmlns:a16="http://schemas.microsoft.com/office/drawing/2014/main" id="{0200B903-E982-4C95-B467-42EBDB710111}"/>
                </a:ext>
              </a:extLst>
            </p:cNvPr>
            <p:cNvSpPr/>
            <p:nvPr/>
          </p:nvSpPr>
          <p:spPr>
            <a:xfrm>
              <a:off x="286831" y="433497"/>
              <a:ext cx="5227001" cy="2684607"/>
            </a:xfrm>
            <a:prstGeom prst="snip2DiagRect">
              <a:avLst>
                <a:gd name="adj1" fmla="val 7256"/>
                <a:gd name="adj2" fmla="val 16667"/>
              </a:avLst>
            </a:prstGeom>
            <a:solidFill>
              <a:srgbClr val="FFFCED"/>
            </a:solidFill>
            <a:ln w="38100">
              <a:solidFill>
                <a:srgbClr val="FF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3B8B38C-9985-456D-8953-3F314A050E72}"/>
                </a:ext>
              </a:extLst>
            </p:cNvPr>
            <p:cNvSpPr txBox="1"/>
            <p:nvPr/>
          </p:nvSpPr>
          <p:spPr>
            <a:xfrm>
              <a:off x="382428" y="498527"/>
              <a:ext cx="509789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/>
                <a:t>Trao</a:t>
              </a:r>
              <a:r>
                <a:rPr lang="en-US" sz="4000" dirty="0"/>
                <a:t> </a:t>
              </a:r>
              <a:r>
                <a:rPr lang="en-US" sz="4000" dirty="0" err="1"/>
                <a:t>đổi</a:t>
              </a:r>
              <a:r>
                <a:rPr lang="en-US" sz="4000" dirty="0"/>
                <a:t> </a:t>
              </a:r>
              <a:r>
                <a:rPr lang="en-US" sz="4000" dirty="0" err="1"/>
                <a:t>với</a:t>
              </a:r>
              <a:r>
                <a:rPr lang="en-US" sz="4000" dirty="0"/>
                <a:t> </a:t>
              </a:r>
              <a:r>
                <a:rPr lang="en-US" sz="4000" dirty="0" err="1"/>
                <a:t>bạn</a:t>
              </a:r>
              <a:r>
                <a:rPr lang="en-US" sz="4000" dirty="0"/>
                <a:t> </a:t>
              </a:r>
              <a:r>
                <a:rPr lang="en-US" sz="4000" dirty="0" err="1"/>
                <a:t>về</a:t>
              </a:r>
              <a:r>
                <a:rPr lang="en-US" sz="4000" dirty="0"/>
                <a:t> </a:t>
              </a:r>
              <a:r>
                <a:rPr lang="en-US" sz="4000" dirty="0" err="1"/>
                <a:t>tên</a:t>
              </a:r>
              <a:r>
                <a:rPr lang="en-US" sz="4000" dirty="0"/>
                <a:t> </a:t>
              </a:r>
              <a:r>
                <a:rPr lang="en-US" sz="4000" dirty="0" err="1"/>
                <a:t>hoạt</a:t>
              </a:r>
              <a:r>
                <a:rPr lang="en-US" sz="4000" dirty="0"/>
                <a:t> </a:t>
              </a:r>
              <a:r>
                <a:rPr lang="en-US" sz="4000" dirty="0" err="1"/>
                <a:t>động</a:t>
              </a:r>
              <a:r>
                <a:rPr lang="en-US" sz="4000" dirty="0"/>
                <a:t> </a:t>
              </a:r>
              <a:r>
                <a:rPr lang="en-US" sz="4000" dirty="0" err="1"/>
                <a:t>và</a:t>
              </a:r>
              <a:r>
                <a:rPr lang="en-US" sz="4000" dirty="0"/>
                <a:t> </a:t>
              </a:r>
              <a:r>
                <a:rPr lang="en-US" sz="4000" dirty="0" err="1"/>
                <a:t>việc</a:t>
              </a:r>
              <a:r>
                <a:rPr lang="en-US" sz="4000" dirty="0"/>
                <a:t> </a:t>
              </a:r>
              <a:r>
                <a:rPr lang="en-US" sz="4000" dirty="0" err="1"/>
                <a:t>làm</a:t>
              </a:r>
              <a:r>
                <a:rPr lang="en-US" sz="4000" dirty="0"/>
                <a:t> </a:t>
              </a:r>
              <a:r>
                <a:rPr lang="en-US" sz="4000" dirty="0" err="1"/>
                <a:t>của</a:t>
              </a:r>
              <a:r>
                <a:rPr lang="en-US" sz="4000" dirty="0"/>
                <a:t> </a:t>
              </a:r>
              <a:r>
                <a:rPr lang="en-US" sz="4000" dirty="0" err="1"/>
                <a:t>mọi</a:t>
              </a:r>
              <a:r>
                <a:rPr lang="en-US" sz="4000" dirty="0"/>
                <a:t> ng</a:t>
              </a:r>
              <a:r>
                <a:rPr lang="vi-VN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ư</a:t>
              </a:r>
              <a:r>
                <a:rPr lang="en-US" sz="4000" dirty="0" err="1"/>
                <a:t>ời</a:t>
              </a:r>
              <a:r>
                <a:rPr lang="en-US" sz="4000" dirty="0"/>
                <a:t> </a:t>
              </a:r>
              <a:r>
                <a:rPr lang="en-US" sz="4000" dirty="0" err="1"/>
                <a:t>trong</a:t>
              </a:r>
              <a:r>
                <a:rPr lang="en-US" sz="4000" dirty="0"/>
                <a:t> </a:t>
              </a:r>
              <a:r>
                <a:rPr lang="en-US" sz="4000" dirty="0" err="1"/>
                <a:t>mỗi</a:t>
              </a:r>
              <a:r>
                <a:rPr lang="en-US" sz="4000" dirty="0"/>
                <a:t> </a:t>
              </a:r>
              <a:r>
                <a:rPr lang="en-US" sz="4000" dirty="0" err="1"/>
                <a:t>hình</a:t>
              </a:r>
              <a:r>
                <a:rPr lang="en-US" sz="4000" dirty="0"/>
                <a:t> </a:t>
              </a:r>
              <a:r>
                <a:rPr lang="en-US" sz="4000" dirty="0" err="1"/>
                <a:t>sau</a:t>
              </a:r>
              <a:r>
                <a:rPr lang="en-US" sz="4000" dirty="0"/>
                <a:t>.</a:t>
              </a:r>
              <a:endParaRPr lang="vi-VN" sz="40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B061168-660D-4AF7-BF4B-7F87E975A92F}"/>
              </a:ext>
            </a:extLst>
          </p:cNvPr>
          <p:cNvGrpSpPr/>
          <p:nvPr/>
        </p:nvGrpSpPr>
        <p:grpSpPr>
          <a:xfrm>
            <a:off x="345397" y="3226086"/>
            <a:ext cx="5227001" cy="1345879"/>
            <a:chOff x="1067017" y="4794073"/>
            <a:chExt cx="4099787" cy="1345879"/>
          </a:xfrm>
        </p:grpSpPr>
        <p:sp>
          <p:nvSpPr>
            <p:cNvPr id="20" name="Rectangle: Diagonal Corners Snipped 19">
              <a:extLst>
                <a:ext uri="{FF2B5EF4-FFF2-40B4-BE49-F238E27FC236}">
                  <a16:creationId xmlns:a16="http://schemas.microsoft.com/office/drawing/2014/main" id="{FE5FF4DE-E0D4-4C22-8579-086644F04579}"/>
                </a:ext>
              </a:extLst>
            </p:cNvPr>
            <p:cNvSpPr/>
            <p:nvPr/>
          </p:nvSpPr>
          <p:spPr>
            <a:xfrm>
              <a:off x="1067017" y="4794073"/>
              <a:ext cx="4099787" cy="1345879"/>
            </a:xfrm>
            <a:prstGeom prst="snip2DiagRect">
              <a:avLst>
                <a:gd name="adj1" fmla="val 7256"/>
                <a:gd name="adj2" fmla="val 16667"/>
              </a:avLst>
            </a:prstGeom>
            <a:solidFill>
              <a:srgbClr val="FFFCED"/>
            </a:solidFill>
            <a:ln w="38100">
              <a:solidFill>
                <a:srgbClr val="FF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B1E90F9-A686-4E54-BE76-6E2734752DEB}"/>
                </a:ext>
              </a:extLst>
            </p:cNvPr>
            <p:cNvSpPr txBox="1"/>
            <p:nvPr/>
          </p:nvSpPr>
          <p:spPr>
            <a:xfrm>
              <a:off x="1141998" y="4816513"/>
              <a:ext cx="394982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/>
                <a:t>Nêu</a:t>
              </a:r>
              <a:r>
                <a:rPr lang="en-US" sz="4000" dirty="0"/>
                <a:t> ý </a:t>
              </a:r>
              <a:r>
                <a:rPr lang="en-US" sz="4000" dirty="0" err="1"/>
                <a:t>nghĩa</a:t>
              </a:r>
              <a:r>
                <a:rPr lang="en-US" sz="4000" dirty="0"/>
                <a:t> </a:t>
              </a:r>
              <a:r>
                <a:rPr lang="en-US" sz="4000" dirty="0" err="1"/>
                <a:t>của</a:t>
              </a:r>
              <a:r>
                <a:rPr lang="en-US" sz="4000" dirty="0"/>
                <a:t> </a:t>
              </a:r>
              <a:r>
                <a:rPr lang="en-US" sz="4000" dirty="0" err="1"/>
                <a:t>các</a:t>
              </a:r>
              <a:r>
                <a:rPr lang="en-US" sz="4000" dirty="0"/>
                <a:t> </a:t>
              </a:r>
              <a:r>
                <a:rPr lang="en-US" sz="4000" dirty="0" err="1"/>
                <a:t>hoạt</a:t>
              </a:r>
              <a:r>
                <a:rPr lang="en-US" sz="4000" dirty="0"/>
                <a:t> </a:t>
              </a:r>
              <a:r>
                <a:rPr lang="en-US" sz="4000" dirty="0" err="1"/>
                <a:t>động</a:t>
              </a:r>
              <a:r>
                <a:rPr lang="en-US" sz="4000" dirty="0"/>
                <a:t> </a:t>
              </a:r>
              <a:r>
                <a:rPr lang="en-US" sz="4000" dirty="0" err="1"/>
                <a:t>đó</a:t>
              </a:r>
              <a:r>
                <a:rPr lang="en-US" sz="4000" dirty="0"/>
                <a:t>.</a:t>
              </a:r>
              <a:endParaRPr lang="vi-VN" sz="40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0EFF80-1FAA-4A0B-ABEF-E33802A1F1C3}"/>
              </a:ext>
            </a:extLst>
          </p:cNvPr>
          <p:cNvGrpSpPr/>
          <p:nvPr/>
        </p:nvGrpSpPr>
        <p:grpSpPr>
          <a:xfrm>
            <a:off x="404175" y="4690174"/>
            <a:ext cx="5109442" cy="2049617"/>
            <a:chOff x="7120360" y="208408"/>
            <a:chExt cx="5109442" cy="204961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CCD9B8B-3D86-447E-9B77-264788795F42}"/>
                </a:ext>
              </a:extLst>
            </p:cNvPr>
            <p:cNvGrpSpPr/>
            <p:nvPr/>
          </p:nvGrpSpPr>
          <p:grpSpPr>
            <a:xfrm>
              <a:off x="8305861" y="366328"/>
              <a:ext cx="2646445" cy="1420407"/>
              <a:chOff x="9020806" y="1900046"/>
              <a:chExt cx="2945465" cy="1658810"/>
            </a:xfrm>
          </p:grpSpPr>
          <p:sp>
            <p:nvSpPr>
              <p:cNvPr id="29" name="Cloud 28">
                <a:extLst>
                  <a:ext uri="{FF2B5EF4-FFF2-40B4-BE49-F238E27FC236}">
                    <a16:creationId xmlns:a16="http://schemas.microsoft.com/office/drawing/2014/main" id="{3F212242-1EEF-4EB1-A880-79BCFB889AC2}"/>
                  </a:ext>
                </a:extLst>
              </p:cNvPr>
              <p:cNvSpPr/>
              <p:nvPr/>
            </p:nvSpPr>
            <p:spPr>
              <a:xfrm>
                <a:off x="9020806" y="1900046"/>
                <a:ext cx="2945465" cy="1658810"/>
              </a:xfrm>
              <a:prstGeom prst="cloud">
                <a:avLst/>
              </a:prstGeom>
              <a:solidFill>
                <a:srgbClr val="FFFF66"/>
              </a:solidFill>
              <a:ln>
                <a:solidFill>
                  <a:srgbClr val="FCC856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A5CC79-B241-429F-8E2D-069A1DE75701}"/>
                  </a:ext>
                </a:extLst>
              </p:cNvPr>
              <p:cNvSpPr txBox="1"/>
              <p:nvPr/>
            </p:nvSpPr>
            <p:spPr>
              <a:xfrm>
                <a:off x="9160713" y="2134223"/>
                <a:ext cx="251532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n w="6600">
                      <a:solidFill>
                        <a:srgbClr val="00CC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00CCFF"/>
                      </a:outerShdw>
                    </a:effectLst>
                    <a:latin typeface="SVN-Kitten" pitchFamily="50" charset="-93"/>
                  </a:rPr>
                  <a:t>Thảo</a:t>
                </a:r>
                <a:r>
                  <a:rPr lang="en-US" sz="3200" b="1" dirty="0">
                    <a:ln w="6600">
                      <a:solidFill>
                        <a:srgbClr val="00CC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00CCFF"/>
                      </a:outerShdw>
                    </a:effectLst>
                    <a:latin typeface="SVN-Kitten" pitchFamily="50" charset="-93"/>
                  </a:rPr>
                  <a:t> </a:t>
                </a:r>
                <a:r>
                  <a:rPr lang="en-US" sz="3200" b="1" dirty="0" err="1">
                    <a:ln w="6600">
                      <a:solidFill>
                        <a:srgbClr val="00CC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00CCFF"/>
                      </a:outerShdw>
                    </a:effectLst>
                    <a:latin typeface="SVN-Kitten" pitchFamily="50" charset="-93"/>
                  </a:rPr>
                  <a:t>luận</a:t>
                </a:r>
                <a:r>
                  <a:rPr lang="en-US" sz="3200" b="1" dirty="0">
                    <a:ln w="6600">
                      <a:solidFill>
                        <a:srgbClr val="00CC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00CCFF"/>
                      </a:outerShdw>
                    </a:effectLst>
                    <a:latin typeface="SVN-Kitten" pitchFamily="50" charset="-93"/>
                  </a:rPr>
                  <a:t> </a:t>
                </a:r>
                <a:r>
                  <a:rPr lang="en-US" sz="3200" b="1" dirty="0" err="1">
                    <a:ln w="6600">
                      <a:solidFill>
                        <a:srgbClr val="00CC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00CCFF"/>
                      </a:outerShdw>
                    </a:effectLst>
                    <a:latin typeface="SVN-Kitten" pitchFamily="50" charset="-93"/>
                  </a:rPr>
                  <a:t>nhóm</a:t>
                </a:r>
                <a:r>
                  <a:rPr lang="en-US" sz="3200" b="1" dirty="0">
                    <a:ln w="6600">
                      <a:solidFill>
                        <a:srgbClr val="00CC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00CCFF"/>
                      </a:outerShdw>
                    </a:effectLst>
                    <a:latin typeface="SVN-Kitten" pitchFamily="50" charset="-93"/>
                  </a:rPr>
                  <a:t> 2</a:t>
                </a:r>
                <a:endParaRPr lang="vi-VN" sz="3200" b="1" dirty="0">
                  <a:ln w="6600">
                    <a:solidFill>
                      <a:srgbClr val="00CC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CCFF"/>
                    </a:outerShdw>
                  </a:effectLst>
                  <a:latin typeface="SVN-Kitten" pitchFamily="50" charset="-93"/>
                </a:endParaRPr>
              </a:p>
            </p:txBody>
          </p:sp>
        </p:grp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BE087A87-6029-469B-9459-7DA0D48AC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047365" flipH="1">
              <a:off x="11001806" y="208408"/>
              <a:ext cx="1227996" cy="1980395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6394B34C-9A23-4212-95FA-181691DAE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20481230" flipH="1">
              <a:off x="7120360" y="233580"/>
              <a:ext cx="1322805" cy="2024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7403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1" y="0"/>
            <a:ext cx="1242765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D9F8CD-1CE2-4B4A-BD2A-C83775045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924" y="813589"/>
            <a:ext cx="10620152" cy="52308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81AF73-8489-4F77-9F56-186F192188F6}"/>
              </a:ext>
            </a:extLst>
          </p:cNvPr>
          <p:cNvSpPr txBox="1"/>
          <p:nvPr/>
        </p:nvSpPr>
        <p:spPr>
          <a:xfrm>
            <a:off x="4877449" y="3121886"/>
            <a:ext cx="2779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CC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Hoạt</a:t>
            </a:r>
            <a:r>
              <a:rPr lang="en-US" sz="4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CC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4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CC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động</a:t>
            </a:r>
            <a:r>
              <a:rPr lang="en-US" sz="4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CC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 3</a:t>
            </a:r>
            <a:endParaRPr lang="vi-VN" sz="44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FFCC"/>
              </a:solidFill>
              <a:latin typeface="LNTH-LuoLuoNotangYuanTi 1" pitchFamily="2" charset="-128"/>
              <a:ea typeface="LNTH-LuoLuoNotangYuanTi 1" pitchFamily="2" charset="-128"/>
              <a:cs typeface="LNTH-LuoLuoNotangYuanTi 1" pitchFamily="2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62DFCF-9BE0-405F-B261-2A95925C5110}"/>
              </a:ext>
            </a:extLst>
          </p:cNvPr>
          <p:cNvSpPr/>
          <p:nvPr/>
        </p:nvSpPr>
        <p:spPr>
          <a:xfrm>
            <a:off x="2623482" y="3891327"/>
            <a:ext cx="72871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0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FFCC"/>
                </a:solidFill>
                <a:latin typeface="SVN-Kitten" pitchFamily="50" charset="-93"/>
              </a:rPr>
              <a:t>Liên</a:t>
            </a:r>
            <a:r>
              <a:rPr lang="en-US" sz="8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FFCC"/>
                </a:solidFill>
                <a:latin typeface="SVN-Kitten" pitchFamily="50" charset="-93"/>
              </a:rPr>
              <a:t> </a:t>
            </a:r>
            <a:r>
              <a:rPr lang="en-US" sz="80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FFCC"/>
                </a:solidFill>
                <a:latin typeface="SVN-Kitten" pitchFamily="50" charset="-93"/>
              </a:rPr>
              <a:t>hệ</a:t>
            </a:r>
            <a:r>
              <a:rPr lang="en-US" sz="8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FFCC"/>
                </a:solidFill>
                <a:latin typeface="SVN-Kitten" pitchFamily="50" charset="-93"/>
              </a:rPr>
              <a:t> </a:t>
            </a:r>
            <a:r>
              <a:rPr lang="en-US" sz="80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FFCC"/>
                </a:solidFill>
                <a:latin typeface="SVN-Kitten" pitchFamily="50" charset="-93"/>
              </a:rPr>
              <a:t>bản</a:t>
            </a:r>
            <a:r>
              <a:rPr lang="en-US" sz="8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FFCC"/>
                </a:solidFill>
                <a:latin typeface="SVN-Kitten" pitchFamily="50" charset="-93"/>
              </a:rPr>
              <a:t> </a:t>
            </a:r>
            <a:r>
              <a:rPr lang="en-US" sz="80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FFCC"/>
                </a:solidFill>
                <a:latin typeface="SVN-Kitten" pitchFamily="50" charset="-93"/>
              </a:rPr>
              <a:t>thân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00FFCC"/>
              </a:solidFill>
              <a:latin typeface="SVN-Kitten" pitchFamily="50" charset="-93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CF3D394-78C5-401B-97DA-A068C9A2E0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5FB92F-C12E-4EEB-AB6D-9399A88D1E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FD347B-E6CE-4DEC-9716-3A2FBAD0C1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13" y="161765"/>
            <a:ext cx="2722425" cy="16315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4FC0724-008F-44C5-9451-E8C52AA5BF4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792"/>
          <a:stretch/>
        </p:blipFill>
        <p:spPr>
          <a:xfrm rot="20851398">
            <a:off x="9932243" y="-287055"/>
            <a:ext cx="2448479" cy="225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23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3767</TotalTime>
  <Words>142</Words>
  <Application>Microsoft Office PowerPoint</Application>
  <PresentationFormat>Widescreen</PresentationFormat>
  <Paragraphs>28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LNTH-LuoLuoNotangYuanTi 1</vt:lpstr>
      <vt:lpstr>Arial</vt:lpstr>
      <vt:lpstr>Calibri Light</vt:lpstr>
      <vt:lpstr>Calibri</vt:lpstr>
      <vt:lpstr>Calibri (Body)</vt:lpstr>
      <vt:lpstr>UTM Duepuntozero</vt:lpstr>
      <vt:lpstr>SVN-Kitten</vt:lpstr>
      <vt:lpstr>Times New Roman</vt:lpstr>
      <vt:lpstr>UTM Cookies</vt:lpstr>
      <vt:lpstr>UVN Da Lat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HỒNG LOAN</dc:creator>
  <cp:lastModifiedBy>SURFACE</cp:lastModifiedBy>
  <cp:revision>17</cp:revision>
  <dcterms:created xsi:type="dcterms:W3CDTF">2022-06-05T14:44:24Z</dcterms:created>
  <dcterms:modified xsi:type="dcterms:W3CDTF">2025-11-07T03:20:19Z</dcterms:modified>
</cp:coreProperties>
</file>