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8"/>
  </p:notesMasterIdLst>
  <p:sldIdLst>
    <p:sldId id="327" r:id="rId3"/>
    <p:sldId id="256" r:id="rId4"/>
    <p:sldId id="3204" r:id="rId5"/>
    <p:sldId id="3229" r:id="rId6"/>
    <p:sldId id="3230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E70E7-E988-4253-8827-F433DD4AD309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228AE-D919-4A74-BAF6-D08C7BC55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5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228AE-D919-4A74-BAF6-D08C7BC559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c30849765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c30849765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7291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899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1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178D86-579D-965C-D6B1-0236D05EE1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9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64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28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/>
          <p:nvPr/>
        </p:nvSpPr>
        <p:spPr>
          <a:xfrm rot="10800000" flipH="1">
            <a:off x="0" y="39"/>
            <a:ext cx="12204803" cy="7480259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021600" cy="8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451633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2"/>
          </p:nvPr>
        </p:nvSpPr>
        <p:spPr>
          <a:xfrm>
            <a:off x="4930000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8403567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1219833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5"/>
          </p:nvPr>
        </p:nvSpPr>
        <p:spPr>
          <a:xfrm>
            <a:off x="4695800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6"/>
          </p:nvPr>
        </p:nvSpPr>
        <p:spPr>
          <a:xfrm>
            <a:off x="8171767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6"/>
          <p:cNvSpPr/>
          <p:nvPr/>
        </p:nvSpPr>
        <p:spPr>
          <a:xfrm rot="8549447">
            <a:off x="10315789" y="61221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6"/>
          <p:cNvSpPr/>
          <p:nvPr/>
        </p:nvSpPr>
        <p:spPr>
          <a:xfrm rot="-7207332">
            <a:off x="1014609" y="2432089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299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/>
          <p:nvPr/>
        </p:nvSpPr>
        <p:spPr>
          <a:xfrm flipH="1">
            <a:off x="-1429867" y="2748586"/>
            <a:ext cx="5095101" cy="4103932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7"/>
          <p:cNvSpPr/>
          <p:nvPr/>
        </p:nvSpPr>
        <p:spPr>
          <a:xfrm rot="10800000" flipH="1">
            <a:off x="3594219" y="-45830"/>
            <a:ext cx="8597781" cy="3110087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5770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2406143" y="2051067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2"/>
          </p:nvPr>
        </p:nvSpPr>
        <p:spPr>
          <a:xfrm>
            <a:off x="2408413" y="4261024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subTitle" idx="3"/>
          </p:nvPr>
        </p:nvSpPr>
        <p:spPr>
          <a:xfrm>
            <a:off x="7570565" y="4260856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subTitle" idx="4"/>
          </p:nvPr>
        </p:nvSpPr>
        <p:spPr>
          <a:xfrm>
            <a:off x="1404700" y="2711233"/>
            <a:ext cx="32148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5"/>
          </p:nvPr>
        </p:nvSpPr>
        <p:spPr>
          <a:xfrm>
            <a:off x="1404600" y="4921143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6"/>
          </p:nvPr>
        </p:nvSpPr>
        <p:spPr>
          <a:xfrm>
            <a:off x="7567600" y="4921033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7"/>
          </p:nvPr>
        </p:nvSpPr>
        <p:spPr>
          <a:xfrm>
            <a:off x="7567600" y="2051067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subTitle" idx="8"/>
          </p:nvPr>
        </p:nvSpPr>
        <p:spPr>
          <a:xfrm>
            <a:off x="7567600" y="2711240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7"/>
          <p:cNvSpPr/>
          <p:nvPr/>
        </p:nvSpPr>
        <p:spPr>
          <a:xfrm rot="-4086701">
            <a:off x="622930" y="-57467"/>
            <a:ext cx="379063" cy="32946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7"/>
          <p:cNvSpPr/>
          <p:nvPr/>
        </p:nvSpPr>
        <p:spPr>
          <a:xfrm rot="-4086574">
            <a:off x="502348" y="380201"/>
            <a:ext cx="261715" cy="22747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7"/>
          <p:cNvSpPr/>
          <p:nvPr/>
        </p:nvSpPr>
        <p:spPr>
          <a:xfrm rot="-9295189">
            <a:off x="11668781" y="2107308"/>
            <a:ext cx="261713" cy="22747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4166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087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3753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3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650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44410" y="3257768"/>
            <a:ext cx="9026867" cy="239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 VÀ TRẢI NGHIỆM VỚI CÁC ĐƠN VỊ MI – LI – MÉT, GAM, MI – LI – LÍT, ĐỘ C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Đỗ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Thị Hoài Phương</a:t>
            </a: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B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974666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289" y="4154409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9;p2">
            <a:extLst>
              <a:ext uri="{FF2B5EF4-FFF2-40B4-BE49-F238E27FC236}">
                <a16:creationId xmlns:a16="http://schemas.microsoft.com/office/drawing/2014/main" id="{5B8DD714-91D3-43E7-B60E-013A7BBB016C}"/>
              </a:ext>
            </a:extLst>
          </p:cNvPr>
          <p:cNvSpPr/>
          <p:nvPr/>
        </p:nvSpPr>
        <p:spPr>
          <a:xfrm>
            <a:off x="551969" y="57628"/>
            <a:ext cx="12338992" cy="685796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4" name="Google Shape;22;p2">
            <a:extLst>
              <a:ext uri="{FF2B5EF4-FFF2-40B4-BE49-F238E27FC236}">
                <a16:creationId xmlns:a16="http://schemas.microsoft.com/office/drawing/2014/main" id="{050E10F2-84A1-4923-BCAF-570E279ED010}"/>
              </a:ext>
            </a:extLst>
          </p:cNvPr>
          <p:cNvGrpSpPr/>
          <p:nvPr/>
        </p:nvGrpSpPr>
        <p:grpSpPr>
          <a:xfrm rot="-822915">
            <a:off x="1582677" y="733647"/>
            <a:ext cx="584241" cy="606543"/>
            <a:chOff x="614950" y="1682850"/>
            <a:chExt cx="438175" cy="454900"/>
          </a:xfrm>
        </p:grpSpPr>
        <p:sp>
          <p:nvSpPr>
            <p:cNvPr id="255" name="Google Shape;23;p2">
              <a:extLst>
                <a:ext uri="{FF2B5EF4-FFF2-40B4-BE49-F238E27FC236}">
                  <a16:creationId xmlns:a16="http://schemas.microsoft.com/office/drawing/2014/main" id="{E665292E-578C-4774-9494-EE9D6CF9F4F0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4;p2">
              <a:extLst>
                <a:ext uri="{FF2B5EF4-FFF2-40B4-BE49-F238E27FC236}">
                  <a16:creationId xmlns:a16="http://schemas.microsoft.com/office/drawing/2014/main" id="{0FDE9E8D-FCEB-4259-892A-7030423289C9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;p2">
              <a:extLst>
                <a:ext uri="{FF2B5EF4-FFF2-40B4-BE49-F238E27FC236}">
                  <a16:creationId xmlns:a16="http://schemas.microsoft.com/office/drawing/2014/main" id="{89113F07-1CB0-4328-92B8-58A6A1DDB230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6;p2">
            <a:extLst>
              <a:ext uri="{FF2B5EF4-FFF2-40B4-BE49-F238E27FC236}">
                <a16:creationId xmlns:a16="http://schemas.microsoft.com/office/drawing/2014/main" id="{6EE58B3B-2F3F-42D3-829B-6236F057564F}"/>
              </a:ext>
            </a:extLst>
          </p:cNvPr>
          <p:cNvGrpSpPr/>
          <p:nvPr/>
        </p:nvGrpSpPr>
        <p:grpSpPr>
          <a:xfrm rot="546724">
            <a:off x="292150" y="261824"/>
            <a:ext cx="875793" cy="916344"/>
            <a:chOff x="1761950" y="1669000"/>
            <a:chExt cx="482700" cy="529100"/>
          </a:xfrm>
        </p:grpSpPr>
        <p:sp>
          <p:nvSpPr>
            <p:cNvPr id="259" name="Google Shape;27;p2">
              <a:extLst>
                <a:ext uri="{FF2B5EF4-FFF2-40B4-BE49-F238E27FC236}">
                  <a16:creationId xmlns:a16="http://schemas.microsoft.com/office/drawing/2014/main" id="{4A6ADAC4-987E-4438-A203-1062601ACAAE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8;p2">
              <a:extLst>
                <a:ext uri="{FF2B5EF4-FFF2-40B4-BE49-F238E27FC236}">
                  <a16:creationId xmlns:a16="http://schemas.microsoft.com/office/drawing/2014/main" id="{E4DEAEFF-F968-4F37-B8F5-82F50D536156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9;p2">
              <a:extLst>
                <a:ext uri="{FF2B5EF4-FFF2-40B4-BE49-F238E27FC236}">
                  <a16:creationId xmlns:a16="http://schemas.microsoft.com/office/drawing/2014/main" id="{A2A9D1F9-1308-439E-BC0C-1A3FDA32E536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34;p2">
            <a:extLst>
              <a:ext uri="{FF2B5EF4-FFF2-40B4-BE49-F238E27FC236}">
                <a16:creationId xmlns:a16="http://schemas.microsoft.com/office/drawing/2014/main" id="{C6BE5F55-7AF8-4D00-90E1-D3095D60A1E6}"/>
              </a:ext>
            </a:extLst>
          </p:cNvPr>
          <p:cNvGrpSpPr/>
          <p:nvPr/>
        </p:nvGrpSpPr>
        <p:grpSpPr>
          <a:xfrm rot="-822750">
            <a:off x="219065" y="1742718"/>
            <a:ext cx="544244" cy="466655"/>
            <a:chOff x="2321700" y="1787550"/>
            <a:chExt cx="450675" cy="386425"/>
          </a:xfrm>
        </p:grpSpPr>
        <p:sp>
          <p:nvSpPr>
            <p:cNvPr id="267" name="Google Shape;35;p2">
              <a:extLst>
                <a:ext uri="{FF2B5EF4-FFF2-40B4-BE49-F238E27FC236}">
                  <a16:creationId xmlns:a16="http://schemas.microsoft.com/office/drawing/2014/main" id="{4B304194-FE99-4196-8325-7A366099EF59}"/>
                </a:ext>
              </a:extLst>
            </p:cNvPr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36;p2">
              <a:extLst>
                <a:ext uri="{FF2B5EF4-FFF2-40B4-BE49-F238E27FC236}">
                  <a16:creationId xmlns:a16="http://schemas.microsoft.com/office/drawing/2014/main" id="{2E562051-107E-4A7E-AA9A-D38F705B823E}"/>
                </a:ext>
              </a:extLst>
            </p:cNvPr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37;p2">
              <a:extLst>
                <a:ext uri="{FF2B5EF4-FFF2-40B4-BE49-F238E27FC236}">
                  <a16:creationId xmlns:a16="http://schemas.microsoft.com/office/drawing/2014/main" id="{006E9146-532E-4292-9561-B88901B2B295}"/>
                </a:ext>
              </a:extLst>
            </p:cNvPr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38;p2">
            <a:extLst>
              <a:ext uri="{FF2B5EF4-FFF2-40B4-BE49-F238E27FC236}">
                <a16:creationId xmlns:a16="http://schemas.microsoft.com/office/drawing/2014/main" id="{4A31D0B4-76CA-4123-8DF7-5311EA74A7E9}"/>
              </a:ext>
            </a:extLst>
          </p:cNvPr>
          <p:cNvGrpSpPr/>
          <p:nvPr/>
        </p:nvGrpSpPr>
        <p:grpSpPr>
          <a:xfrm rot="-822915">
            <a:off x="666960" y="1470113"/>
            <a:ext cx="1354985" cy="1352145"/>
            <a:chOff x="345025" y="221948"/>
            <a:chExt cx="1016224" cy="1014094"/>
          </a:xfrm>
        </p:grpSpPr>
        <p:sp>
          <p:nvSpPr>
            <p:cNvPr id="271" name="Google Shape;39;p2">
              <a:extLst>
                <a:ext uri="{FF2B5EF4-FFF2-40B4-BE49-F238E27FC236}">
                  <a16:creationId xmlns:a16="http://schemas.microsoft.com/office/drawing/2014/main" id="{1B8D86FC-202E-4505-BD3C-C82E359D7AFD}"/>
                </a:ext>
              </a:extLst>
            </p:cNvPr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40;p2">
              <a:extLst>
                <a:ext uri="{FF2B5EF4-FFF2-40B4-BE49-F238E27FC236}">
                  <a16:creationId xmlns:a16="http://schemas.microsoft.com/office/drawing/2014/main" id="{64722046-D687-4652-9E14-8858F79CC9C3}"/>
                </a:ext>
              </a:extLst>
            </p:cNvPr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41;p2">
              <a:extLst>
                <a:ext uri="{FF2B5EF4-FFF2-40B4-BE49-F238E27FC236}">
                  <a16:creationId xmlns:a16="http://schemas.microsoft.com/office/drawing/2014/main" id="{AB2C4DCD-4B68-4717-B6B7-2FB20966B493}"/>
                </a:ext>
              </a:extLst>
            </p:cNvPr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42;p2">
            <a:extLst>
              <a:ext uri="{FF2B5EF4-FFF2-40B4-BE49-F238E27FC236}">
                <a16:creationId xmlns:a16="http://schemas.microsoft.com/office/drawing/2014/main" id="{CD160847-2172-45B4-90E4-7D53478889C7}"/>
              </a:ext>
            </a:extLst>
          </p:cNvPr>
          <p:cNvSpPr/>
          <p:nvPr/>
        </p:nvSpPr>
        <p:spPr>
          <a:xfrm>
            <a:off x="1519100" y="33436"/>
            <a:ext cx="373536" cy="344328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43;p2">
            <a:extLst>
              <a:ext uri="{FF2B5EF4-FFF2-40B4-BE49-F238E27FC236}">
                <a16:creationId xmlns:a16="http://schemas.microsoft.com/office/drawing/2014/main" id="{77EFE5B1-C1C7-45C6-B1E5-1D5D5CDF7F53}"/>
              </a:ext>
            </a:extLst>
          </p:cNvPr>
          <p:cNvSpPr/>
          <p:nvPr/>
        </p:nvSpPr>
        <p:spPr>
          <a:xfrm rot="1938657">
            <a:off x="10861372" y="353881"/>
            <a:ext cx="346237" cy="32764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44;p2">
            <a:extLst>
              <a:ext uri="{FF2B5EF4-FFF2-40B4-BE49-F238E27FC236}">
                <a16:creationId xmlns:a16="http://schemas.microsoft.com/office/drawing/2014/main" id="{5E362E03-6E5C-4E9D-967D-D91751CC264C}"/>
              </a:ext>
            </a:extLst>
          </p:cNvPr>
          <p:cNvSpPr/>
          <p:nvPr/>
        </p:nvSpPr>
        <p:spPr>
          <a:xfrm rot="1938657">
            <a:off x="11152320" y="671545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77" name="Google Shape;45;p2">
            <a:extLst>
              <a:ext uri="{FF2B5EF4-FFF2-40B4-BE49-F238E27FC236}">
                <a16:creationId xmlns:a16="http://schemas.microsoft.com/office/drawing/2014/main" id="{E264819E-E285-477C-9886-68E661B1BDE5}"/>
              </a:ext>
            </a:extLst>
          </p:cNvPr>
          <p:cNvGrpSpPr/>
          <p:nvPr/>
        </p:nvGrpSpPr>
        <p:grpSpPr>
          <a:xfrm rot="-1313014">
            <a:off x="3729732" y="6085885"/>
            <a:ext cx="557277" cy="570521"/>
            <a:chOff x="2797650" y="3803725"/>
            <a:chExt cx="787175" cy="819250"/>
          </a:xfrm>
        </p:grpSpPr>
        <p:sp>
          <p:nvSpPr>
            <p:cNvPr id="278" name="Google Shape;46;p2">
              <a:extLst>
                <a:ext uri="{FF2B5EF4-FFF2-40B4-BE49-F238E27FC236}">
                  <a16:creationId xmlns:a16="http://schemas.microsoft.com/office/drawing/2014/main" id="{F95C6A01-C274-4824-8680-A55E53FEC9F2}"/>
                </a:ext>
              </a:extLst>
            </p:cNvPr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47;p2">
              <a:extLst>
                <a:ext uri="{FF2B5EF4-FFF2-40B4-BE49-F238E27FC236}">
                  <a16:creationId xmlns:a16="http://schemas.microsoft.com/office/drawing/2014/main" id="{400942D3-7225-45B6-8194-072A0A429109}"/>
                </a:ext>
              </a:extLst>
            </p:cNvPr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48;p2">
              <a:extLst>
                <a:ext uri="{FF2B5EF4-FFF2-40B4-BE49-F238E27FC236}">
                  <a16:creationId xmlns:a16="http://schemas.microsoft.com/office/drawing/2014/main" id="{559358D5-86E5-4837-8E69-A3F6268B23C6}"/>
                </a:ext>
              </a:extLst>
            </p:cNvPr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49;p2">
              <a:extLst>
                <a:ext uri="{FF2B5EF4-FFF2-40B4-BE49-F238E27FC236}">
                  <a16:creationId xmlns:a16="http://schemas.microsoft.com/office/drawing/2014/main" id="{C7F0D977-0CA5-47EC-B58F-1126C6ECCA11}"/>
                </a:ext>
              </a:extLst>
            </p:cNvPr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50;p2">
            <a:extLst>
              <a:ext uri="{FF2B5EF4-FFF2-40B4-BE49-F238E27FC236}">
                <a16:creationId xmlns:a16="http://schemas.microsoft.com/office/drawing/2014/main" id="{C79A54E3-A997-4818-ADDC-70BCB2179DEC}"/>
              </a:ext>
            </a:extLst>
          </p:cNvPr>
          <p:cNvSpPr/>
          <p:nvPr/>
        </p:nvSpPr>
        <p:spPr>
          <a:xfrm rot="7925529">
            <a:off x="337346" y="4817761"/>
            <a:ext cx="346237" cy="32764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3" name="Google Shape;51;p2">
            <a:extLst>
              <a:ext uri="{FF2B5EF4-FFF2-40B4-BE49-F238E27FC236}">
                <a16:creationId xmlns:a16="http://schemas.microsoft.com/office/drawing/2014/main" id="{3ADBB6A5-4920-4A2C-BCCD-A83ECB4F9C61}"/>
              </a:ext>
            </a:extLst>
          </p:cNvPr>
          <p:cNvSpPr/>
          <p:nvPr/>
        </p:nvSpPr>
        <p:spPr>
          <a:xfrm rot="7925529">
            <a:off x="1801995" y="6331580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84" name="Google Shape;52;p2">
            <a:extLst>
              <a:ext uri="{FF2B5EF4-FFF2-40B4-BE49-F238E27FC236}">
                <a16:creationId xmlns:a16="http://schemas.microsoft.com/office/drawing/2014/main" id="{080893DE-24F7-4F41-85D1-7AE4054F535C}"/>
              </a:ext>
            </a:extLst>
          </p:cNvPr>
          <p:cNvGrpSpPr/>
          <p:nvPr/>
        </p:nvGrpSpPr>
        <p:grpSpPr>
          <a:xfrm rot="2390256">
            <a:off x="207948" y="3939043"/>
            <a:ext cx="454992" cy="472235"/>
            <a:chOff x="614950" y="1682850"/>
            <a:chExt cx="438175" cy="454900"/>
          </a:xfrm>
        </p:grpSpPr>
        <p:sp>
          <p:nvSpPr>
            <p:cNvPr id="285" name="Google Shape;53;p2">
              <a:extLst>
                <a:ext uri="{FF2B5EF4-FFF2-40B4-BE49-F238E27FC236}">
                  <a16:creationId xmlns:a16="http://schemas.microsoft.com/office/drawing/2014/main" id="{D3F9C491-B04D-4241-AAD6-6D7153E73D94}"/>
                </a:ext>
              </a:extLst>
            </p:cNvPr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54;p2">
              <a:extLst>
                <a:ext uri="{FF2B5EF4-FFF2-40B4-BE49-F238E27FC236}">
                  <a16:creationId xmlns:a16="http://schemas.microsoft.com/office/drawing/2014/main" id="{275B2921-8895-4B9B-B2FB-AEA391B47A68}"/>
                </a:ext>
              </a:extLst>
            </p:cNvPr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55;p2">
              <a:extLst>
                <a:ext uri="{FF2B5EF4-FFF2-40B4-BE49-F238E27FC236}">
                  <a16:creationId xmlns:a16="http://schemas.microsoft.com/office/drawing/2014/main" id="{13F0F15E-3D98-4765-B702-65EE755DAEDA}"/>
                </a:ext>
              </a:extLst>
            </p:cNvPr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56;p2">
            <a:extLst>
              <a:ext uri="{FF2B5EF4-FFF2-40B4-BE49-F238E27FC236}">
                <a16:creationId xmlns:a16="http://schemas.microsoft.com/office/drawing/2014/main" id="{85279145-89EE-488C-B747-347B6A34484C}"/>
              </a:ext>
            </a:extLst>
          </p:cNvPr>
          <p:cNvSpPr/>
          <p:nvPr/>
        </p:nvSpPr>
        <p:spPr>
          <a:xfrm rot="7925529">
            <a:off x="8638079" y="6142461"/>
            <a:ext cx="346237" cy="32764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21" name="Google Shape;421;p33"/>
          <p:cNvGrpSpPr/>
          <p:nvPr/>
        </p:nvGrpSpPr>
        <p:grpSpPr>
          <a:xfrm>
            <a:off x="2000847" y="948458"/>
            <a:ext cx="8642324" cy="5030615"/>
            <a:chOff x="2180925" y="540000"/>
            <a:chExt cx="4796700" cy="2370300"/>
          </a:xfrm>
        </p:grpSpPr>
        <p:sp>
          <p:nvSpPr>
            <p:cNvPr id="422" name="Google Shape;422;p33"/>
            <p:cNvSpPr/>
            <p:nvPr/>
          </p:nvSpPr>
          <p:spPr>
            <a:xfrm>
              <a:off x="2180925" y="540000"/>
              <a:ext cx="4796700" cy="2370300"/>
            </a:xfrm>
            <a:prstGeom prst="roundRect">
              <a:avLst>
                <a:gd name="adj" fmla="val 11171"/>
              </a:avLst>
            </a:prstGeom>
            <a:solidFill>
              <a:srgbClr val="7848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2479450" y="819175"/>
              <a:ext cx="4198200" cy="1829700"/>
            </a:xfrm>
            <a:prstGeom prst="roundRect">
              <a:avLst>
                <a:gd name="adj" fmla="val 6628"/>
              </a:avLst>
            </a:prstGeom>
            <a:solidFill>
              <a:schemeClr val="accent5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3"/>
            <p:cNvSpPr/>
            <p:nvPr/>
          </p:nvSpPr>
          <p:spPr>
            <a:xfrm rot="-2509601">
              <a:off x="2306914" y="612850"/>
              <a:ext cx="103467" cy="211973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3"/>
            <p:cNvSpPr/>
            <p:nvPr/>
          </p:nvSpPr>
          <p:spPr>
            <a:xfrm rot="2282138">
              <a:off x="6703648" y="602412"/>
              <a:ext cx="103221" cy="211468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2249000" y="80010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2344250" y="2626350"/>
              <a:ext cx="85800" cy="104700"/>
            </a:xfrm>
            <a:prstGeom prst="ellipse">
              <a:avLst/>
            </a:prstGeom>
            <a:solidFill>
              <a:srgbClr val="955F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1328;p59">
            <a:extLst>
              <a:ext uri="{FF2B5EF4-FFF2-40B4-BE49-F238E27FC236}">
                <a16:creationId xmlns:a16="http://schemas.microsoft.com/office/drawing/2014/main" id="{BFAB172E-3C71-4453-ABD0-9FDA2B7833AD}"/>
              </a:ext>
            </a:extLst>
          </p:cNvPr>
          <p:cNvGrpSpPr/>
          <p:nvPr/>
        </p:nvGrpSpPr>
        <p:grpSpPr>
          <a:xfrm>
            <a:off x="5365539" y="6253856"/>
            <a:ext cx="2263567" cy="393515"/>
            <a:chOff x="3391175" y="2667000"/>
            <a:chExt cx="3297190" cy="955893"/>
          </a:xfrm>
        </p:grpSpPr>
        <p:sp>
          <p:nvSpPr>
            <p:cNvPr id="82" name="Google Shape;1329;p59">
              <a:extLst>
                <a:ext uri="{FF2B5EF4-FFF2-40B4-BE49-F238E27FC236}">
                  <a16:creationId xmlns:a16="http://schemas.microsoft.com/office/drawing/2014/main" id="{C959B6E0-83F0-42AB-BBD2-01E5ABACA48F}"/>
                </a:ext>
              </a:extLst>
            </p:cNvPr>
            <p:cNvSpPr/>
            <p:nvPr/>
          </p:nvSpPr>
          <p:spPr>
            <a:xfrm>
              <a:off x="3391175" y="2668780"/>
              <a:ext cx="1005774" cy="931938"/>
            </a:xfrm>
            <a:custGeom>
              <a:avLst/>
              <a:gdLst/>
              <a:ahLst/>
              <a:cxnLst/>
              <a:rect l="l" t="t" r="r" b="b"/>
              <a:pathLst>
                <a:path w="20909" h="19374" extrusionOk="0">
                  <a:moveTo>
                    <a:pt x="4324" y="1"/>
                  </a:moveTo>
                  <a:cubicBezTo>
                    <a:pt x="3140" y="1"/>
                    <a:pt x="2013" y="278"/>
                    <a:pt x="1299" y="846"/>
                  </a:cubicBezTo>
                  <a:cubicBezTo>
                    <a:pt x="1" y="1882"/>
                    <a:pt x="656" y="4239"/>
                    <a:pt x="751" y="5632"/>
                  </a:cubicBezTo>
                  <a:cubicBezTo>
                    <a:pt x="965" y="8954"/>
                    <a:pt x="1144" y="12264"/>
                    <a:pt x="1084" y="15598"/>
                  </a:cubicBezTo>
                  <a:cubicBezTo>
                    <a:pt x="1061" y="17336"/>
                    <a:pt x="1144" y="18943"/>
                    <a:pt x="3204" y="19170"/>
                  </a:cubicBezTo>
                  <a:cubicBezTo>
                    <a:pt x="3507" y="19205"/>
                    <a:pt x="3799" y="19226"/>
                    <a:pt x="4077" y="19226"/>
                  </a:cubicBezTo>
                  <a:cubicBezTo>
                    <a:pt x="5374" y="19226"/>
                    <a:pt x="6351" y="18772"/>
                    <a:pt x="6537" y="17253"/>
                  </a:cubicBezTo>
                  <a:cubicBezTo>
                    <a:pt x="6823" y="15038"/>
                    <a:pt x="6621" y="12788"/>
                    <a:pt x="6466" y="10573"/>
                  </a:cubicBezTo>
                  <a:cubicBezTo>
                    <a:pt x="6442" y="10323"/>
                    <a:pt x="6228" y="6418"/>
                    <a:pt x="6240" y="6418"/>
                  </a:cubicBezTo>
                  <a:lnTo>
                    <a:pt x="6240" y="6418"/>
                  </a:lnTo>
                  <a:cubicBezTo>
                    <a:pt x="6454" y="6454"/>
                    <a:pt x="6537" y="6597"/>
                    <a:pt x="6645" y="6775"/>
                  </a:cubicBezTo>
                  <a:cubicBezTo>
                    <a:pt x="6990" y="7347"/>
                    <a:pt x="7097" y="8049"/>
                    <a:pt x="7180" y="8692"/>
                  </a:cubicBezTo>
                  <a:cubicBezTo>
                    <a:pt x="7359" y="10014"/>
                    <a:pt x="7216" y="11359"/>
                    <a:pt x="7430" y="12681"/>
                  </a:cubicBezTo>
                  <a:cubicBezTo>
                    <a:pt x="7716" y="14479"/>
                    <a:pt x="7597" y="16824"/>
                    <a:pt x="8883" y="18265"/>
                  </a:cubicBezTo>
                  <a:cubicBezTo>
                    <a:pt x="9489" y="18935"/>
                    <a:pt x="10432" y="19305"/>
                    <a:pt x="11353" y="19305"/>
                  </a:cubicBezTo>
                  <a:cubicBezTo>
                    <a:pt x="11807" y="19305"/>
                    <a:pt x="12256" y="19215"/>
                    <a:pt x="12657" y="19027"/>
                  </a:cubicBezTo>
                  <a:cubicBezTo>
                    <a:pt x="14157" y="18289"/>
                    <a:pt x="13943" y="16276"/>
                    <a:pt x="14157" y="14871"/>
                  </a:cubicBezTo>
                  <a:cubicBezTo>
                    <a:pt x="14527" y="12335"/>
                    <a:pt x="14884" y="9776"/>
                    <a:pt x="15431" y="7275"/>
                  </a:cubicBezTo>
                  <a:cubicBezTo>
                    <a:pt x="15479" y="7085"/>
                    <a:pt x="15562" y="6847"/>
                    <a:pt x="15753" y="6799"/>
                  </a:cubicBezTo>
                  <a:cubicBezTo>
                    <a:pt x="15776" y="6794"/>
                    <a:pt x="15798" y="6791"/>
                    <a:pt x="15820" y="6791"/>
                  </a:cubicBezTo>
                  <a:cubicBezTo>
                    <a:pt x="15994" y="6791"/>
                    <a:pt x="16145" y="6949"/>
                    <a:pt x="16229" y="7097"/>
                  </a:cubicBezTo>
                  <a:cubicBezTo>
                    <a:pt x="16491" y="7561"/>
                    <a:pt x="16491" y="8121"/>
                    <a:pt x="16479" y="8656"/>
                  </a:cubicBezTo>
                  <a:cubicBezTo>
                    <a:pt x="16408" y="10657"/>
                    <a:pt x="16182" y="12645"/>
                    <a:pt x="15801" y="14621"/>
                  </a:cubicBezTo>
                  <a:cubicBezTo>
                    <a:pt x="15634" y="15431"/>
                    <a:pt x="15455" y="16253"/>
                    <a:pt x="15539" y="17086"/>
                  </a:cubicBezTo>
                  <a:cubicBezTo>
                    <a:pt x="15610" y="17908"/>
                    <a:pt x="16015" y="18753"/>
                    <a:pt x="16753" y="19134"/>
                  </a:cubicBezTo>
                  <a:cubicBezTo>
                    <a:pt x="17092" y="19311"/>
                    <a:pt x="17473" y="19374"/>
                    <a:pt x="17861" y="19374"/>
                  </a:cubicBezTo>
                  <a:cubicBezTo>
                    <a:pt x="18127" y="19374"/>
                    <a:pt x="18397" y="19344"/>
                    <a:pt x="18658" y="19301"/>
                  </a:cubicBezTo>
                  <a:cubicBezTo>
                    <a:pt x="19408" y="19182"/>
                    <a:pt x="20218" y="18931"/>
                    <a:pt x="20599" y="18277"/>
                  </a:cubicBezTo>
                  <a:cubicBezTo>
                    <a:pt x="20908" y="17753"/>
                    <a:pt x="20861" y="17086"/>
                    <a:pt x="20813" y="16491"/>
                  </a:cubicBezTo>
                  <a:cubicBezTo>
                    <a:pt x="20492" y="12431"/>
                    <a:pt x="20444" y="8359"/>
                    <a:pt x="20694" y="4287"/>
                  </a:cubicBezTo>
                  <a:cubicBezTo>
                    <a:pt x="20742" y="3299"/>
                    <a:pt x="20789" y="2203"/>
                    <a:pt x="20134" y="1465"/>
                  </a:cubicBezTo>
                  <a:cubicBezTo>
                    <a:pt x="19872" y="1191"/>
                    <a:pt x="19551" y="977"/>
                    <a:pt x="19182" y="858"/>
                  </a:cubicBezTo>
                  <a:cubicBezTo>
                    <a:pt x="18932" y="763"/>
                    <a:pt x="18682" y="703"/>
                    <a:pt x="18420" y="667"/>
                  </a:cubicBezTo>
                  <a:cubicBezTo>
                    <a:pt x="18180" y="633"/>
                    <a:pt x="17939" y="616"/>
                    <a:pt x="17698" y="616"/>
                  </a:cubicBezTo>
                  <a:cubicBezTo>
                    <a:pt x="15677" y="616"/>
                    <a:pt x="13679" y="1788"/>
                    <a:pt x="12764" y="3596"/>
                  </a:cubicBezTo>
                  <a:cubicBezTo>
                    <a:pt x="11490" y="6097"/>
                    <a:pt x="12276" y="9180"/>
                    <a:pt x="11324" y="11800"/>
                  </a:cubicBezTo>
                  <a:cubicBezTo>
                    <a:pt x="11229" y="12062"/>
                    <a:pt x="11098" y="12347"/>
                    <a:pt x="10848" y="12466"/>
                  </a:cubicBezTo>
                  <a:cubicBezTo>
                    <a:pt x="10766" y="12507"/>
                    <a:pt x="10691" y="12526"/>
                    <a:pt x="10624" y="12526"/>
                  </a:cubicBezTo>
                  <a:cubicBezTo>
                    <a:pt x="9840" y="12526"/>
                    <a:pt x="9998" y="9979"/>
                    <a:pt x="9955" y="9573"/>
                  </a:cubicBezTo>
                  <a:lnTo>
                    <a:pt x="9407" y="3894"/>
                  </a:lnTo>
                  <a:cubicBezTo>
                    <a:pt x="9347" y="3263"/>
                    <a:pt x="9288" y="2620"/>
                    <a:pt x="8990" y="2072"/>
                  </a:cubicBezTo>
                  <a:cubicBezTo>
                    <a:pt x="8258" y="710"/>
                    <a:pt x="6218" y="1"/>
                    <a:pt x="4324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330;p59">
              <a:extLst>
                <a:ext uri="{FF2B5EF4-FFF2-40B4-BE49-F238E27FC236}">
                  <a16:creationId xmlns:a16="http://schemas.microsoft.com/office/drawing/2014/main" id="{7754CD0D-F331-4454-9E84-673697A2B184}"/>
                </a:ext>
              </a:extLst>
            </p:cNvPr>
            <p:cNvSpPr/>
            <p:nvPr/>
          </p:nvSpPr>
          <p:spPr>
            <a:xfrm>
              <a:off x="5150011" y="2667000"/>
              <a:ext cx="725097" cy="936700"/>
            </a:xfrm>
            <a:custGeom>
              <a:avLst/>
              <a:gdLst/>
              <a:ahLst/>
              <a:cxnLst/>
              <a:rect l="l" t="t" r="r" b="b"/>
              <a:pathLst>
                <a:path w="15074" h="19473" extrusionOk="0">
                  <a:moveTo>
                    <a:pt x="10639" y="1"/>
                  </a:moveTo>
                  <a:cubicBezTo>
                    <a:pt x="8699" y="1"/>
                    <a:pt x="6758" y="456"/>
                    <a:pt x="4810" y="456"/>
                  </a:cubicBezTo>
                  <a:cubicBezTo>
                    <a:pt x="4751" y="456"/>
                    <a:pt x="4691" y="455"/>
                    <a:pt x="4632" y="454"/>
                  </a:cubicBezTo>
                  <a:cubicBezTo>
                    <a:pt x="4289" y="451"/>
                    <a:pt x="3932" y="437"/>
                    <a:pt x="3575" y="437"/>
                  </a:cubicBezTo>
                  <a:cubicBezTo>
                    <a:pt x="2629" y="437"/>
                    <a:pt x="1688" y="535"/>
                    <a:pt x="1048" y="1192"/>
                  </a:cubicBezTo>
                  <a:cubicBezTo>
                    <a:pt x="667" y="1585"/>
                    <a:pt x="476" y="2121"/>
                    <a:pt x="321" y="2645"/>
                  </a:cubicBezTo>
                  <a:cubicBezTo>
                    <a:pt x="143" y="3264"/>
                    <a:pt x="0" y="3931"/>
                    <a:pt x="131" y="4562"/>
                  </a:cubicBezTo>
                  <a:cubicBezTo>
                    <a:pt x="341" y="5579"/>
                    <a:pt x="1097" y="5914"/>
                    <a:pt x="1934" y="5914"/>
                  </a:cubicBezTo>
                  <a:cubicBezTo>
                    <a:pt x="2283" y="5914"/>
                    <a:pt x="2645" y="5856"/>
                    <a:pt x="2988" y="5764"/>
                  </a:cubicBezTo>
                  <a:cubicBezTo>
                    <a:pt x="3266" y="5690"/>
                    <a:pt x="3505" y="5654"/>
                    <a:pt x="3710" y="5654"/>
                  </a:cubicBezTo>
                  <a:cubicBezTo>
                    <a:pt x="4611" y="5654"/>
                    <a:pt x="4831" y="6349"/>
                    <a:pt x="4608" y="7455"/>
                  </a:cubicBezTo>
                  <a:cubicBezTo>
                    <a:pt x="4417" y="8348"/>
                    <a:pt x="4453" y="9348"/>
                    <a:pt x="4405" y="10265"/>
                  </a:cubicBezTo>
                  <a:cubicBezTo>
                    <a:pt x="4262" y="12730"/>
                    <a:pt x="3750" y="15385"/>
                    <a:pt x="4334" y="17825"/>
                  </a:cubicBezTo>
                  <a:cubicBezTo>
                    <a:pt x="4621" y="19027"/>
                    <a:pt x="5578" y="19473"/>
                    <a:pt x="6624" y="19473"/>
                  </a:cubicBezTo>
                  <a:cubicBezTo>
                    <a:pt x="7443" y="19473"/>
                    <a:pt x="8317" y="19199"/>
                    <a:pt x="8965" y="18802"/>
                  </a:cubicBezTo>
                  <a:cubicBezTo>
                    <a:pt x="9406" y="18552"/>
                    <a:pt x="9739" y="18159"/>
                    <a:pt x="9906" y="17683"/>
                  </a:cubicBezTo>
                  <a:cubicBezTo>
                    <a:pt x="10466" y="15801"/>
                    <a:pt x="10144" y="13682"/>
                    <a:pt x="10108" y="11753"/>
                  </a:cubicBezTo>
                  <a:cubicBezTo>
                    <a:pt x="10073" y="9503"/>
                    <a:pt x="10085" y="7265"/>
                    <a:pt x="10144" y="5014"/>
                  </a:cubicBezTo>
                  <a:lnTo>
                    <a:pt x="10144" y="5014"/>
                  </a:lnTo>
                  <a:cubicBezTo>
                    <a:pt x="10137" y="5351"/>
                    <a:pt x="10419" y="5474"/>
                    <a:pt x="10829" y="5474"/>
                  </a:cubicBezTo>
                  <a:cubicBezTo>
                    <a:pt x="11796" y="5474"/>
                    <a:pt x="13472" y="4792"/>
                    <a:pt x="13740" y="4633"/>
                  </a:cubicBezTo>
                  <a:cubicBezTo>
                    <a:pt x="14418" y="4217"/>
                    <a:pt x="14990" y="3538"/>
                    <a:pt x="15026" y="2740"/>
                  </a:cubicBezTo>
                  <a:cubicBezTo>
                    <a:pt x="15073" y="1990"/>
                    <a:pt x="14633" y="1252"/>
                    <a:pt x="14014" y="811"/>
                  </a:cubicBezTo>
                  <a:cubicBezTo>
                    <a:pt x="13978" y="776"/>
                    <a:pt x="13930" y="752"/>
                    <a:pt x="13883" y="716"/>
                  </a:cubicBezTo>
                  <a:cubicBezTo>
                    <a:pt x="13287" y="335"/>
                    <a:pt x="12585" y="157"/>
                    <a:pt x="11894" y="73"/>
                  </a:cubicBezTo>
                  <a:cubicBezTo>
                    <a:pt x="11476" y="22"/>
                    <a:pt x="11057" y="1"/>
                    <a:pt x="1063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331;p59">
              <a:extLst>
                <a:ext uri="{FF2B5EF4-FFF2-40B4-BE49-F238E27FC236}">
                  <a16:creationId xmlns:a16="http://schemas.microsoft.com/office/drawing/2014/main" id="{64B24BC9-205B-4280-912C-2A6E24B64ED4}"/>
                </a:ext>
              </a:extLst>
            </p:cNvPr>
            <p:cNvSpPr/>
            <p:nvPr/>
          </p:nvSpPr>
          <p:spPr>
            <a:xfrm>
              <a:off x="5878463" y="2687684"/>
              <a:ext cx="809902" cy="911735"/>
            </a:xfrm>
            <a:custGeom>
              <a:avLst/>
              <a:gdLst/>
              <a:ahLst/>
              <a:cxnLst/>
              <a:rect l="l" t="t" r="r" b="b"/>
              <a:pathLst>
                <a:path w="16837" h="18954" extrusionOk="0">
                  <a:moveTo>
                    <a:pt x="13593" y="0"/>
                  </a:moveTo>
                  <a:cubicBezTo>
                    <a:pt x="13579" y="0"/>
                    <a:pt x="13564" y="0"/>
                    <a:pt x="13550" y="0"/>
                  </a:cubicBezTo>
                  <a:cubicBezTo>
                    <a:pt x="10693" y="48"/>
                    <a:pt x="10574" y="2179"/>
                    <a:pt x="11133" y="4430"/>
                  </a:cubicBezTo>
                  <a:cubicBezTo>
                    <a:pt x="11252" y="4965"/>
                    <a:pt x="11526" y="5918"/>
                    <a:pt x="11324" y="6454"/>
                  </a:cubicBezTo>
                  <a:cubicBezTo>
                    <a:pt x="11167" y="6856"/>
                    <a:pt x="10568" y="6942"/>
                    <a:pt x="9981" y="6942"/>
                  </a:cubicBezTo>
                  <a:cubicBezTo>
                    <a:pt x="9542" y="6942"/>
                    <a:pt x="9110" y="6894"/>
                    <a:pt x="8871" y="6894"/>
                  </a:cubicBezTo>
                  <a:cubicBezTo>
                    <a:pt x="8317" y="6902"/>
                    <a:pt x="7045" y="7651"/>
                    <a:pt x="6178" y="7651"/>
                  </a:cubicBezTo>
                  <a:cubicBezTo>
                    <a:pt x="5777" y="7651"/>
                    <a:pt x="5463" y="7492"/>
                    <a:pt x="5347" y="7025"/>
                  </a:cubicBezTo>
                  <a:cubicBezTo>
                    <a:pt x="5299" y="6751"/>
                    <a:pt x="5323" y="6466"/>
                    <a:pt x="5418" y="6204"/>
                  </a:cubicBezTo>
                  <a:cubicBezTo>
                    <a:pt x="5704" y="5108"/>
                    <a:pt x="6906" y="2334"/>
                    <a:pt x="5775" y="1334"/>
                  </a:cubicBezTo>
                  <a:cubicBezTo>
                    <a:pt x="5264" y="494"/>
                    <a:pt x="4464" y="90"/>
                    <a:pt x="3607" y="90"/>
                  </a:cubicBezTo>
                  <a:cubicBezTo>
                    <a:pt x="3128" y="90"/>
                    <a:pt x="2630" y="217"/>
                    <a:pt x="2156" y="465"/>
                  </a:cubicBezTo>
                  <a:cubicBezTo>
                    <a:pt x="1" y="1584"/>
                    <a:pt x="322" y="4846"/>
                    <a:pt x="441" y="6858"/>
                  </a:cubicBezTo>
                  <a:cubicBezTo>
                    <a:pt x="513" y="8073"/>
                    <a:pt x="656" y="9287"/>
                    <a:pt x="810" y="10502"/>
                  </a:cubicBezTo>
                  <a:cubicBezTo>
                    <a:pt x="977" y="11907"/>
                    <a:pt x="763" y="13324"/>
                    <a:pt x="656" y="14728"/>
                  </a:cubicBezTo>
                  <a:cubicBezTo>
                    <a:pt x="572" y="15919"/>
                    <a:pt x="537" y="17217"/>
                    <a:pt x="1441" y="18110"/>
                  </a:cubicBezTo>
                  <a:cubicBezTo>
                    <a:pt x="1998" y="18666"/>
                    <a:pt x="2966" y="18954"/>
                    <a:pt x="3833" y="18954"/>
                  </a:cubicBezTo>
                  <a:cubicBezTo>
                    <a:pt x="4135" y="18954"/>
                    <a:pt x="4424" y="18919"/>
                    <a:pt x="4680" y="18848"/>
                  </a:cubicBezTo>
                  <a:cubicBezTo>
                    <a:pt x="6347" y="18408"/>
                    <a:pt x="6311" y="16407"/>
                    <a:pt x="6240" y="15026"/>
                  </a:cubicBezTo>
                  <a:cubicBezTo>
                    <a:pt x="6144" y="13050"/>
                    <a:pt x="5216" y="11157"/>
                    <a:pt x="7978" y="10930"/>
                  </a:cubicBezTo>
                  <a:cubicBezTo>
                    <a:pt x="8340" y="10899"/>
                    <a:pt x="9170" y="10765"/>
                    <a:pt x="9923" y="10765"/>
                  </a:cubicBezTo>
                  <a:cubicBezTo>
                    <a:pt x="10582" y="10765"/>
                    <a:pt x="11182" y="10867"/>
                    <a:pt x="11359" y="11228"/>
                  </a:cubicBezTo>
                  <a:cubicBezTo>
                    <a:pt x="11502" y="11526"/>
                    <a:pt x="11455" y="11871"/>
                    <a:pt x="11395" y="12192"/>
                  </a:cubicBezTo>
                  <a:cubicBezTo>
                    <a:pt x="11002" y="14312"/>
                    <a:pt x="9859" y="17931"/>
                    <a:pt x="12883" y="18622"/>
                  </a:cubicBezTo>
                  <a:cubicBezTo>
                    <a:pt x="13194" y="18687"/>
                    <a:pt x="13732" y="18758"/>
                    <a:pt x="14275" y="18758"/>
                  </a:cubicBezTo>
                  <a:cubicBezTo>
                    <a:pt x="14918" y="18758"/>
                    <a:pt x="15569" y="18659"/>
                    <a:pt x="15860" y="18336"/>
                  </a:cubicBezTo>
                  <a:cubicBezTo>
                    <a:pt x="15979" y="18181"/>
                    <a:pt x="16062" y="18015"/>
                    <a:pt x="16110" y="17848"/>
                  </a:cubicBezTo>
                  <a:cubicBezTo>
                    <a:pt x="16836" y="15633"/>
                    <a:pt x="16372" y="13324"/>
                    <a:pt x="16241" y="11061"/>
                  </a:cubicBezTo>
                  <a:cubicBezTo>
                    <a:pt x="16181" y="10216"/>
                    <a:pt x="16158" y="9383"/>
                    <a:pt x="16181" y="8549"/>
                  </a:cubicBezTo>
                  <a:cubicBezTo>
                    <a:pt x="16217" y="6287"/>
                    <a:pt x="16824" y="4108"/>
                    <a:pt x="16515" y="1834"/>
                  </a:cubicBezTo>
                  <a:cubicBezTo>
                    <a:pt x="16338" y="481"/>
                    <a:pt x="14768" y="0"/>
                    <a:pt x="13593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332;p59">
              <a:extLst>
                <a:ext uri="{FF2B5EF4-FFF2-40B4-BE49-F238E27FC236}">
                  <a16:creationId xmlns:a16="http://schemas.microsoft.com/office/drawing/2014/main" id="{5CED66AE-2F8A-43D1-AC78-CBFB61D9A857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333;p59">
              <a:extLst>
                <a:ext uri="{FF2B5EF4-FFF2-40B4-BE49-F238E27FC236}">
                  <a16:creationId xmlns:a16="http://schemas.microsoft.com/office/drawing/2014/main" id="{2FE2A122-E577-46A9-8864-C581B2584ECC}"/>
                </a:ext>
              </a:extLst>
            </p:cNvPr>
            <p:cNvSpPr/>
            <p:nvPr/>
          </p:nvSpPr>
          <p:spPr>
            <a:xfrm>
              <a:off x="4390583" y="2690955"/>
              <a:ext cx="888309" cy="931938"/>
            </a:xfrm>
            <a:custGeom>
              <a:avLst/>
              <a:gdLst/>
              <a:ahLst/>
              <a:cxnLst/>
              <a:rect l="l" t="t" r="r" b="b"/>
              <a:pathLst>
                <a:path w="18467" h="19374" extrusionOk="0">
                  <a:moveTo>
                    <a:pt x="9735" y="5266"/>
                  </a:moveTo>
                  <a:cubicBezTo>
                    <a:pt x="10919" y="5266"/>
                    <a:pt x="12094" y="9746"/>
                    <a:pt x="11585" y="10196"/>
                  </a:cubicBezTo>
                  <a:cubicBezTo>
                    <a:pt x="11328" y="10417"/>
                    <a:pt x="10317" y="10587"/>
                    <a:pt x="9382" y="10587"/>
                  </a:cubicBezTo>
                  <a:cubicBezTo>
                    <a:pt x="8455" y="10587"/>
                    <a:pt x="7603" y="10420"/>
                    <a:pt x="7632" y="9969"/>
                  </a:cubicBezTo>
                  <a:cubicBezTo>
                    <a:pt x="7680" y="9065"/>
                    <a:pt x="8978" y="5302"/>
                    <a:pt x="9716" y="5266"/>
                  </a:cubicBezTo>
                  <a:cubicBezTo>
                    <a:pt x="9722" y="5266"/>
                    <a:pt x="9728" y="5266"/>
                    <a:pt x="9735" y="5266"/>
                  </a:cubicBezTo>
                  <a:close/>
                  <a:moveTo>
                    <a:pt x="9147" y="0"/>
                  </a:moveTo>
                  <a:cubicBezTo>
                    <a:pt x="8290" y="0"/>
                    <a:pt x="7419" y="232"/>
                    <a:pt x="6906" y="849"/>
                  </a:cubicBezTo>
                  <a:cubicBezTo>
                    <a:pt x="5870" y="2111"/>
                    <a:pt x="5406" y="3790"/>
                    <a:pt x="4787" y="5266"/>
                  </a:cubicBezTo>
                  <a:cubicBezTo>
                    <a:pt x="3882" y="7445"/>
                    <a:pt x="3155" y="9696"/>
                    <a:pt x="2393" y="11934"/>
                  </a:cubicBezTo>
                  <a:cubicBezTo>
                    <a:pt x="1870" y="13506"/>
                    <a:pt x="0" y="16637"/>
                    <a:pt x="881" y="18280"/>
                  </a:cubicBezTo>
                  <a:cubicBezTo>
                    <a:pt x="1306" y="19062"/>
                    <a:pt x="2116" y="19373"/>
                    <a:pt x="2988" y="19373"/>
                  </a:cubicBezTo>
                  <a:cubicBezTo>
                    <a:pt x="4120" y="19373"/>
                    <a:pt x="5357" y="18849"/>
                    <a:pt x="5989" y="18149"/>
                  </a:cubicBezTo>
                  <a:cubicBezTo>
                    <a:pt x="6573" y="17494"/>
                    <a:pt x="6965" y="16577"/>
                    <a:pt x="7775" y="16161"/>
                  </a:cubicBezTo>
                  <a:cubicBezTo>
                    <a:pt x="8322" y="15884"/>
                    <a:pt x="9574" y="15554"/>
                    <a:pt x="10663" y="15554"/>
                  </a:cubicBezTo>
                  <a:cubicBezTo>
                    <a:pt x="11448" y="15554"/>
                    <a:pt x="12148" y="15725"/>
                    <a:pt x="12442" y="16208"/>
                  </a:cubicBezTo>
                  <a:cubicBezTo>
                    <a:pt x="12954" y="17066"/>
                    <a:pt x="12847" y="18161"/>
                    <a:pt x="13847" y="18661"/>
                  </a:cubicBezTo>
                  <a:cubicBezTo>
                    <a:pt x="14152" y="18812"/>
                    <a:pt x="14639" y="18891"/>
                    <a:pt x="15185" y="18891"/>
                  </a:cubicBezTo>
                  <a:cubicBezTo>
                    <a:pt x="16619" y="18891"/>
                    <a:pt x="18458" y="18348"/>
                    <a:pt x="18467" y="17149"/>
                  </a:cubicBezTo>
                  <a:cubicBezTo>
                    <a:pt x="18467" y="16244"/>
                    <a:pt x="17800" y="15256"/>
                    <a:pt x="17455" y="14446"/>
                  </a:cubicBezTo>
                  <a:cubicBezTo>
                    <a:pt x="16550" y="12327"/>
                    <a:pt x="15609" y="10172"/>
                    <a:pt x="14883" y="7981"/>
                  </a:cubicBezTo>
                  <a:cubicBezTo>
                    <a:pt x="14514" y="6862"/>
                    <a:pt x="14252" y="5719"/>
                    <a:pt x="13931" y="4600"/>
                  </a:cubicBezTo>
                  <a:cubicBezTo>
                    <a:pt x="13359" y="2647"/>
                    <a:pt x="12728" y="873"/>
                    <a:pt x="10597" y="218"/>
                  </a:cubicBezTo>
                  <a:cubicBezTo>
                    <a:pt x="10172" y="84"/>
                    <a:pt x="9662" y="0"/>
                    <a:pt x="9147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334;p59">
              <a:extLst>
                <a:ext uri="{FF2B5EF4-FFF2-40B4-BE49-F238E27FC236}">
                  <a16:creationId xmlns:a16="http://schemas.microsoft.com/office/drawing/2014/main" id="{CCC0FA89-69CC-4ADE-9D25-B0E598F7357D}"/>
                </a:ext>
              </a:extLst>
            </p:cNvPr>
            <p:cNvSpPr/>
            <p:nvPr/>
          </p:nvSpPr>
          <p:spPr>
            <a:xfrm>
              <a:off x="5150011" y="2691099"/>
              <a:ext cx="430710" cy="912601"/>
            </a:xfrm>
            <a:custGeom>
              <a:avLst/>
              <a:gdLst/>
              <a:ahLst/>
              <a:cxnLst/>
              <a:rect l="l" t="t" r="r" b="b"/>
              <a:pathLst>
                <a:path w="8954" h="18972" extrusionOk="0">
                  <a:moveTo>
                    <a:pt x="2477" y="1"/>
                  </a:moveTo>
                  <a:lnTo>
                    <a:pt x="2477" y="1"/>
                  </a:lnTo>
                  <a:cubicBezTo>
                    <a:pt x="1941" y="72"/>
                    <a:pt x="1441" y="310"/>
                    <a:pt x="1048" y="691"/>
                  </a:cubicBezTo>
                  <a:cubicBezTo>
                    <a:pt x="667" y="1084"/>
                    <a:pt x="476" y="1620"/>
                    <a:pt x="321" y="2144"/>
                  </a:cubicBezTo>
                  <a:cubicBezTo>
                    <a:pt x="143" y="2763"/>
                    <a:pt x="0" y="3418"/>
                    <a:pt x="131" y="4061"/>
                  </a:cubicBezTo>
                  <a:cubicBezTo>
                    <a:pt x="340" y="5072"/>
                    <a:pt x="1088" y="5408"/>
                    <a:pt x="1919" y="5408"/>
                  </a:cubicBezTo>
                  <a:cubicBezTo>
                    <a:pt x="2272" y="5408"/>
                    <a:pt x="2640" y="5348"/>
                    <a:pt x="2988" y="5252"/>
                  </a:cubicBezTo>
                  <a:cubicBezTo>
                    <a:pt x="3260" y="5180"/>
                    <a:pt x="3496" y="5146"/>
                    <a:pt x="3697" y="5146"/>
                  </a:cubicBezTo>
                  <a:cubicBezTo>
                    <a:pt x="4609" y="5146"/>
                    <a:pt x="4832" y="5843"/>
                    <a:pt x="4608" y="6954"/>
                  </a:cubicBezTo>
                  <a:cubicBezTo>
                    <a:pt x="4429" y="7847"/>
                    <a:pt x="4465" y="8847"/>
                    <a:pt x="4405" y="9764"/>
                  </a:cubicBezTo>
                  <a:cubicBezTo>
                    <a:pt x="4262" y="12229"/>
                    <a:pt x="3750" y="14884"/>
                    <a:pt x="4334" y="17324"/>
                  </a:cubicBezTo>
                  <a:cubicBezTo>
                    <a:pt x="4614" y="18526"/>
                    <a:pt x="5569" y="18972"/>
                    <a:pt x="6613" y="18972"/>
                  </a:cubicBezTo>
                  <a:cubicBezTo>
                    <a:pt x="7431" y="18972"/>
                    <a:pt x="8305" y="18698"/>
                    <a:pt x="8954" y="18301"/>
                  </a:cubicBezTo>
                  <a:cubicBezTo>
                    <a:pt x="8346" y="18063"/>
                    <a:pt x="7811" y="17741"/>
                    <a:pt x="7441" y="17194"/>
                  </a:cubicBezTo>
                  <a:cubicBezTo>
                    <a:pt x="7156" y="16765"/>
                    <a:pt x="7037" y="16253"/>
                    <a:pt x="6929" y="15753"/>
                  </a:cubicBezTo>
                  <a:cubicBezTo>
                    <a:pt x="6298" y="12800"/>
                    <a:pt x="6239" y="9764"/>
                    <a:pt x="6751" y="6787"/>
                  </a:cubicBezTo>
                  <a:cubicBezTo>
                    <a:pt x="6941" y="5680"/>
                    <a:pt x="7156" y="4371"/>
                    <a:pt x="6370" y="3549"/>
                  </a:cubicBezTo>
                  <a:cubicBezTo>
                    <a:pt x="5453" y="2585"/>
                    <a:pt x="3786" y="2989"/>
                    <a:pt x="2596" y="2382"/>
                  </a:cubicBezTo>
                  <a:cubicBezTo>
                    <a:pt x="2405" y="2299"/>
                    <a:pt x="2250" y="2156"/>
                    <a:pt x="2143" y="1977"/>
                  </a:cubicBezTo>
                  <a:cubicBezTo>
                    <a:pt x="2084" y="1787"/>
                    <a:pt x="2072" y="1573"/>
                    <a:pt x="2119" y="1382"/>
                  </a:cubicBezTo>
                  <a:cubicBezTo>
                    <a:pt x="2203" y="918"/>
                    <a:pt x="2322" y="453"/>
                    <a:pt x="2477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335;p59">
              <a:extLst>
                <a:ext uri="{FF2B5EF4-FFF2-40B4-BE49-F238E27FC236}">
                  <a16:creationId xmlns:a16="http://schemas.microsoft.com/office/drawing/2014/main" id="{372CCAB8-B708-48C1-B712-F7532B816D84}"/>
                </a:ext>
              </a:extLst>
            </p:cNvPr>
            <p:cNvSpPr/>
            <p:nvPr/>
          </p:nvSpPr>
          <p:spPr>
            <a:xfrm>
              <a:off x="3709608" y="3302759"/>
              <a:ext cx="3511" cy="110010"/>
            </a:xfrm>
            <a:custGeom>
              <a:avLst/>
              <a:gdLst/>
              <a:ahLst/>
              <a:cxnLst/>
              <a:rect l="l" t="t" r="r" b="b"/>
              <a:pathLst>
                <a:path w="73" h="2287" extrusionOk="0">
                  <a:moveTo>
                    <a:pt x="13" y="1"/>
                  </a:moveTo>
                  <a:cubicBezTo>
                    <a:pt x="13" y="763"/>
                    <a:pt x="1" y="1525"/>
                    <a:pt x="48" y="2287"/>
                  </a:cubicBezTo>
                  <a:cubicBezTo>
                    <a:pt x="72" y="1525"/>
                    <a:pt x="48" y="763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336;p59">
              <a:extLst>
                <a:ext uri="{FF2B5EF4-FFF2-40B4-BE49-F238E27FC236}">
                  <a16:creationId xmlns:a16="http://schemas.microsoft.com/office/drawing/2014/main" id="{D97E0658-2579-4C7C-8596-84ED033DAF2A}"/>
                </a:ext>
              </a:extLst>
            </p:cNvPr>
            <p:cNvSpPr/>
            <p:nvPr/>
          </p:nvSpPr>
          <p:spPr>
            <a:xfrm>
              <a:off x="3391175" y="2672243"/>
              <a:ext cx="212565" cy="921548"/>
            </a:xfrm>
            <a:custGeom>
              <a:avLst/>
              <a:gdLst/>
              <a:ahLst/>
              <a:cxnLst/>
              <a:rect l="l" t="t" r="r" b="b"/>
              <a:pathLst>
                <a:path w="4419" h="19158" extrusionOk="0">
                  <a:moveTo>
                    <a:pt x="3323" y="0"/>
                  </a:moveTo>
                  <a:cubicBezTo>
                    <a:pt x="2525" y="119"/>
                    <a:pt x="1811" y="381"/>
                    <a:pt x="1299" y="786"/>
                  </a:cubicBezTo>
                  <a:cubicBezTo>
                    <a:pt x="1" y="1822"/>
                    <a:pt x="656" y="4179"/>
                    <a:pt x="751" y="5560"/>
                  </a:cubicBezTo>
                  <a:cubicBezTo>
                    <a:pt x="965" y="8882"/>
                    <a:pt x="1144" y="12192"/>
                    <a:pt x="1084" y="15538"/>
                  </a:cubicBezTo>
                  <a:cubicBezTo>
                    <a:pt x="1061" y="17264"/>
                    <a:pt x="1144" y="18883"/>
                    <a:pt x="3204" y="19110"/>
                  </a:cubicBezTo>
                  <a:cubicBezTo>
                    <a:pt x="3474" y="19141"/>
                    <a:pt x="3743" y="19157"/>
                    <a:pt x="4013" y="19157"/>
                  </a:cubicBezTo>
                  <a:cubicBezTo>
                    <a:pt x="4148" y="19157"/>
                    <a:pt x="4283" y="19153"/>
                    <a:pt x="4418" y="19145"/>
                  </a:cubicBezTo>
                  <a:cubicBezTo>
                    <a:pt x="4216" y="19014"/>
                    <a:pt x="4049" y="18848"/>
                    <a:pt x="3906" y="18657"/>
                  </a:cubicBezTo>
                  <a:cubicBezTo>
                    <a:pt x="3442" y="17990"/>
                    <a:pt x="3311" y="17145"/>
                    <a:pt x="3204" y="16335"/>
                  </a:cubicBezTo>
                  <a:cubicBezTo>
                    <a:pt x="2977" y="14680"/>
                    <a:pt x="2751" y="13014"/>
                    <a:pt x="2525" y="11347"/>
                  </a:cubicBezTo>
                  <a:cubicBezTo>
                    <a:pt x="2227" y="9215"/>
                    <a:pt x="1942" y="7072"/>
                    <a:pt x="2061" y="4929"/>
                  </a:cubicBezTo>
                  <a:cubicBezTo>
                    <a:pt x="2156" y="3227"/>
                    <a:pt x="2537" y="1500"/>
                    <a:pt x="3323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337;p59">
              <a:extLst>
                <a:ext uri="{FF2B5EF4-FFF2-40B4-BE49-F238E27FC236}">
                  <a16:creationId xmlns:a16="http://schemas.microsoft.com/office/drawing/2014/main" id="{EB33ABF4-95FA-4573-949D-257428B1AF6C}"/>
                </a:ext>
              </a:extLst>
            </p:cNvPr>
            <p:cNvSpPr/>
            <p:nvPr/>
          </p:nvSpPr>
          <p:spPr>
            <a:xfrm>
              <a:off x="3715332" y="2955706"/>
              <a:ext cx="332244" cy="641976"/>
            </a:xfrm>
            <a:custGeom>
              <a:avLst/>
              <a:gdLst/>
              <a:ahLst/>
              <a:cxnLst/>
              <a:rect l="l" t="t" r="r" b="b"/>
              <a:pathLst>
                <a:path w="6907" h="13346" extrusionOk="0">
                  <a:moveTo>
                    <a:pt x="13" y="1"/>
                  </a:moveTo>
                  <a:lnTo>
                    <a:pt x="1" y="989"/>
                  </a:lnTo>
                  <a:cubicBezTo>
                    <a:pt x="275" y="1525"/>
                    <a:pt x="370" y="2156"/>
                    <a:pt x="453" y="2739"/>
                  </a:cubicBezTo>
                  <a:cubicBezTo>
                    <a:pt x="632" y="4049"/>
                    <a:pt x="489" y="5406"/>
                    <a:pt x="691" y="6716"/>
                  </a:cubicBezTo>
                  <a:cubicBezTo>
                    <a:pt x="977" y="8514"/>
                    <a:pt x="858" y="10871"/>
                    <a:pt x="2156" y="12300"/>
                  </a:cubicBezTo>
                  <a:cubicBezTo>
                    <a:pt x="2754" y="12970"/>
                    <a:pt x="3694" y="13346"/>
                    <a:pt x="4615" y="13346"/>
                  </a:cubicBezTo>
                  <a:cubicBezTo>
                    <a:pt x="5068" y="13346"/>
                    <a:pt x="5517" y="13254"/>
                    <a:pt x="5918" y="13062"/>
                  </a:cubicBezTo>
                  <a:cubicBezTo>
                    <a:pt x="6371" y="12836"/>
                    <a:pt x="6716" y="12455"/>
                    <a:pt x="6906" y="12002"/>
                  </a:cubicBezTo>
                  <a:lnTo>
                    <a:pt x="6906" y="12002"/>
                  </a:lnTo>
                  <a:cubicBezTo>
                    <a:pt x="6732" y="12037"/>
                    <a:pt x="6551" y="12059"/>
                    <a:pt x="6374" y="12059"/>
                  </a:cubicBezTo>
                  <a:cubicBezTo>
                    <a:pt x="6309" y="12059"/>
                    <a:pt x="6244" y="12056"/>
                    <a:pt x="6180" y="12050"/>
                  </a:cubicBezTo>
                  <a:cubicBezTo>
                    <a:pt x="4025" y="11847"/>
                    <a:pt x="2608" y="9668"/>
                    <a:pt x="2108" y="7549"/>
                  </a:cubicBezTo>
                  <a:cubicBezTo>
                    <a:pt x="1608" y="5442"/>
                    <a:pt x="1715" y="3215"/>
                    <a:pt x="965" y="1191"/>
                  </a:cubicBezTo>
                  <a:cubicBezTo>
                    <a:pt x="787" y="691"/>
                    <a:pt x="513" y="179"/>
                    <a:pt x="13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338;p59">
              <a:extLst>
                <a:ext uri="{FF2B5EF4-FFF2-40B4-BE49-F238E27FC236}">
                  <a16:creationId xmlns:a16="http://schemas.microsoft.com/office/drawing/2014/main" id="{C8366E8C-9763-4D31-A327-E7944E949B4F}"/>
                </a:ext>
              </a:extLst>
            </p:cNvPr>
            <p:cNvSpPr/>
            <p:nvPr/>
          </p:nvSpPr>
          <p:spPr>
            <a:xfrm>
              <a:off x="4134586" y="2987068"/>
              <a:ext cx="146665" cy="614221"/>
            </a:xfrm>
            <a:custGeom>
              <a:avLst/>
              <a:gdLst/>
              <a:ahLst/>
              <a:cxnLst/>
              <a:rect l="l" t="t" r="r" b="b"/>
              <a:pathLst>
                <a:path w="3049" h="12769" extrusionOk="0">
                  <a:moveTo>
                    <a:pt x="780" y="0"/>
                  </a:moveTo>
                  <a:cubicBezTo>
                    <a:pt x="731" y="0"/>
                    <a:pt x="681" y="9"/>
                    <a:pt x="631" y="27"/>
                  </a:cubicBezTo>
                  <a:cubicBezTo>
                    <a:pt x="536" y="51"/>
                    <a:pt x="465" y="111"/>
                    <a:pt x="405" y="182"/>
                  </a:cubicBezTo>
                  <a:cubicBezTo>
                    <a:pt x="572" y="230"/>
                    <a:pt x="703" y="337"/>
                    <a:pt x="786" y="492"/>
                  </a:cubicBezTo>
                  <a:cubicBezTo>
                    <a:pt x="1036" y="956"/>
                    <a:pt x="1048" y="1516"/>
                    <a:pt x="1024" y="2051"/>
                  </a:cubicBezTo>
                  <a:cubicBezTo>
                    <a:pt x="965" y="4052"/>
                    <a:pt x="727" y="6040"/>
                    <a:pt x="346" y="8016"/>
                  </a:cubicBezTo>
                  <a:cubicBezTo>
                    <a:pt x="191" y="8826"/>
                    <a:pt x="0" y="9647"/>
                    <a:pt x="84" y="10481"/>
                  </a:cubicBezTo>
                  <a:cubicBezTo>
                    <a:pt x="167" y="11302"/>
                    <a:pt x="560" y="12148"/>
                    <a:pt x="1298" y="12529"/>
                  </a:cubicBezTo>
                  <a:cubicBezTo>
                    <a:pt x="1643" y="12705"/>
                    <a:pt x="2023" y="12768"/>
                    <a:pt x="2409" y="12768"/>
                  </a:cubicBezTo>
                  <a:cubicBezTo>
                    <a:pt x="2622" y="12768"/>
                    <a:pt x="2837" y="12749"/>
                    <a:pt x="3048" y="12719"/>
                  </a:cubicBezTo>
                  <a:cubicBezTo>
                    <a:pt x="1655" y="11136"/>
                    <a:pt x="1500" y="8707"/>
                    <a:pt x="1774" y="6552"/>
                  </a:cubicBezTo>
                  <a:cubicBezTo>
                    <a:pt x="2048" y="4504"/>
                    <a:pt x="2548" y="2242"/>
                    <a:pt x="1453" y="492"/>
                  </a:cubicBezTo>
                  <a:cubicBezTo>
                    <a:pt x="1292" y="250"/>
                    <a:pt x="1046" y="0"/>
                    <a:pt x="780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339;p59">
              <a:extLst>
                <a:ext uri="{FF2B5EF4-FFF2-40B4-BE49-F238E27FC236}">
                  <a16:creationId xmlns:a16="http://schemas.microsoft.com/office/drawing/2014/main" id="{54880406-E196-4274-A592-59CFB1886515}"/>
                </a:ext>
              </a:extLst>
            </p:cNvPr>
            <p:cNvSpPr/>
            <p:nvPr/>
          </p:nvSpPr>
          <p:spPr>
            <a:xfrm>
              <a:off x="4391160" y="2690666"/>
              <a:ext cx="813846" cy="932178"/>
            </a:xfrm>
            <a:custGeom>
              <a:avLst/>
              <a:gdLst/>
              <a:ahLst/>
              <a:cxnLst/>
              <a:rect l="l" t="t" r="r" b="b"/>
              <a:pathLst>
                <a:path w="16919" h="19379" extrusionOk="0">
                  <a:moveTo>
                    <a:pt x="9153" y="0"/>
                  </a:moveTo>
                  <a:cubicBezTo>
                    <a:pt x="8292" y="0"/>
                    <a:pt x="7416" y="237"/>
                    <a:pt x="6894" y="855"/>
                  </a:cubicBezTo>
                  <a:cubicBezTo>
                    <a:pt x="5858" y="2117"/>
                    <a:pt x="5394" y="3796"/>
                    <a:pt x="4775" y="5272"/>
                  </a:cubicBezTo>
                  <a:cubicBezTo>
                    <a:pt x="3870" y="7451"/>
                    <a:pt x="3143" y="9702"/>
                    <a:pt x="2393" y="11940"/>
                  </a:cubicBezTo>
                  <a:cubicBezTo>
                    <a:pt x="1858" y="13512"/>
                    <a:pt x="0" y="16643"/>
                    <a:pt x="869" y="18286"/>
                  </a:cubicBezTo>
                  <a:cubicBezTo>
                    <a:pt x="1293" y="19067"/>
                    <a:pt x="2102" y="19378"/>
                    <a:pt x="2972" y="19378"/>
                  </a:cubicBezTo>
                  <a:cubicBezTo>
                    <a:pt x="4105" y="19378"/>
                    <a:pt x="5344" y="18850"/>
                    <a:pt x="5977" y="18143"/>
                  </a:cubicBezTo>
                  <a:cubicBezTo>
                    <a:pt x="6561" y="17500"/>
                    <a:pt x="6953" y="16583"/>
                    <a:pt x="7763" y="16167"/>
                  </a:cubicBezTo>
                  <a:cubicBezTo>
                    <a:pt x="8317" y="15890"/>
                    <a:pt x="9567" y="15560"/>
                    <a:pt x="10655" y="15560"/>
                  </a:cubicBezTo>
                  <a:cubicBezTo>
                    <a:pt x="11438" y="15560"/>
                    <a:pt x="12136" y="15731"/>
                    <a:pt x="12430" y="16214"/>
                  </a:cubicBezTo>
                  <a:cubicBezTo>
                    <a:pt x="12942" y="17060"/>
                    <a:pt x="12835" y="18167"/>
                    <a:pt x="13835" y="18655"/>
                  </a:cubicBezTo>
                  <a:cubicBezTo>
                    <a:pt x="14145" y="18810"/>
                    <a:pt x="14645" y="18890"/>
                    <a:pt x="15203" y="18890"/>
                  </a:cubicBezTo>
                  <a:cubicBezTo>
                    <a:pt x="15761" y="18890"/>
                    <a:pt x="16377" y="18810"/>
                    <a:pt x="16919" y="18643"/>
                  </a:cubicBezTo>
                  <a:cubicBezTo>
                    <a:pt x="15895" y="18453"/>
                    <a:pt x="15002" y="17845"/>
                    <a:pt x="14454" y="16952"/>
                  </a:cubicBezTo>
                  <a:cubicBezTo>
                    <a:pt x="14109" y="16369"/>
                    <a:pt x="13931" y="15690"/>
                    <a:pt x="13526" y="15143"/>
                  </a:cubicBezTo>
                  <a:cubicBezTo>
                    <a:pt x="12936" y="14354"/>
                    <a:pt x="11957" y="13997"/>
                    <a:pt x="10964" y="13997"/>
                  </a:cubicBezTo>
                  <a:cubicBezTo>
                    <a:pt x="10473" y="13997"/>
                    <a:pt x="9978" y="14084"/>
                    <a:pt x="9525" y="14250"/>
                  </a:cubicBezTo>
                  <a:cubicBezTo>
                    <a:pt x="8144" y="14738"/>
                    <a:pt x="7049" y="15798"/>
                    <a:pt x="6001" y="16822"/>
                  </a:cubicBezTo>
                  <a:cubicBezTo>
                    <a:pt x="5505" y="17306"/>
                    <a:pt x="4907" y="17832"/>
                    <a:pt x="4236" y="17832"/>
                  </a:cubicBezTo>
                  <a:cubicBezTo>
                    <a:pt x="4182" y="17832"/>
                    <a:pt x="4127" y="17829"/>
                    <a:pt x="4072" y="17822"/>
                  </a:cubicBezTo>
                  <a:cubicBezTo>
                    <a:pt x="3322" y="17726"/>
                    <a:pt x="2822" y="16988"/>
                    <a:pt x="2739" y="16250"/>
                  </a:cubicBezTo>
                  <a:cubicBezTo>
                    <a:pt x="2667" y="15500"/>
                    <a:pt x="2917" y="14774"/>
                    <a:pt x="3179" y="14083"/>
                  </a:cubicBezTo>
                  <a:cubicBezTo>
                    <a:pt x="4965" y="9273"/>
                    <a:pt x="7192" y="4630"/>
                    <a:pt x="9454" y="10"/>
                  </a:cubicBezTo>
                  <a:cubicBezTo>
                    <a:pt x="9354" y="4"/>
                    <a:pt x="9254" y="0"/>
                    <a:pt x="9153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340;p59">
              <a:extLst>
                <a:ext uri="{FF2B5EF4-FFF2-40B4-BE49-F238E27FC236}">
                  <a16:creationId xmlns:a16="http://schemas.microsoft.com/office/drawing/2014/main" id="{DA308263-5807-46B8-9C98-1D176D1C2D15}"/>
                </a:ext>
              </a:extLst>
            </p:cNvPr>
            <p:cNvSpPr/>
            <p:nvPr/>
          </p:nvSpPr>
          <p:spPr>
            <a:xfrm>
              <a:off x="5879040" y="2699132"/>
              <a:ext cx="301314" cy="900286"/>
            </a:xfrm>
            <a:custGeom>
              <a:avLst/>
              <a:gdLst/>
              <a:ahLst/>
              <a:cxnLst/>
              <a:rect l="l" t="t" r="r" b="b"/>
              <a:pathLst>
                <a:path w="6264" h="18716" extrusionOk="0">
                  <a:moveTo>
                    <a:pt x="2715" y="1"/>
                  </a:moveTo>
                  <a:lnTo>
                    <a:pt x="2715" y="1"/>
                  </a:lnTo>
                  <a:cubicBezTo>
                    <a:pt x="2513" y="60"/>
                    <a:pt x="2334" y="132"/>
                    <a:pt x="2156" y="227"/>
                  </a:cubicBezTo>
                  <a:cubicBezTo>
                    <a:pt x="1" y="1346"/>
                    <a:pt x="310" y="4608"/>
                    <a:pt x="429" y="6632"/>
                  </a:cubicBezTo>
                  <a:cubicBezTo>
                    <a:pt x="501" y="7847"/>
                    <a:pt x="644" y="9061"/>
                    <a:pt x="798" y="10264"/>
                  </a:cubicBezTo>
                  <a:cubicBezTo>
                    <a:pt x="965" y="11681"/>
                    <a:pt x="751" y="13097"/>
                    <a:pt x="644" y="14502"/>
                  </a:cubicBezTo>
                  <a:cubicBezTo>
                    <a:pt x="548" y="15669"/>
                    <a:pt x="525" y="16979"/>
                    <a:pt x="1429" y="17872"/>
                  </a:cubicBezTo>
                  <a:cubicBezTo>
                    <a:pt x="1977" y="18428"/>
                    <a:pt x="2943" y="18716"/>
                    <a:pt x="3814" y="18716"/>
                  </a:cubicBezTo>
                  <a:cubicBezTo>
                    <a:pt x="4117" y="18716"/>
                    <a:pt x="4409" y="18681"/>
                    <a:pt x="4668" y="18610"/>
                  </a:cubicBezTo>
                  <a:cubicBezTo>
                    <a:pt x="6109" y="18217"/>
                    <a:pt x="6263" y="16657"/>
                    <a:pt x="6240" y="15360"/>
                  </a:cubicBezTo>
                  <a:lnTo>
                    <a:pt x="6240" y="15360"/>
                  </a:lnTo>
                  <a:cubicBezTo>
                    <a:pt x="6228" y="15443"/>
                    <a:pt x="6192" y="15538"/>
                    <a:pt x="6156" y="15622"/>
                  </a:cubicBezTo>
                  <a:cubicBezTo>
                    <a:pt x="5926" y="16241"/>
                    <a:pt x="5269" y="16728"/>
                    <a:pt x="4649" y="16728"/>
                  </a:cubicBezTo>
                  <a:cubicBezTo>
                    <a:pt x="4434" y="16728"/>
                    <a:pt x="4224" y="16670"/>
                    <a:pt x="4037" y="16538"/>
                  </a:cubicBezTo>
                  <a:cubicBezTo>
                    <a:pt x="3858" y="16384"/>
                    <a:pt x="3704" y="16205"/>
                    <a:pt x="3584" y="15991"/>
                  </a:cubicBezTo>
                  <a:cubicBezTo>
                    <a:pt x="2870" y="14848"/>
                    <a:pt x="2572" y="13502"/>
                    <a:pt x="2358" y="12169"/>
                  </a:cubicBezTo>
                  <a:cubicBezTo>
                    <a:pt x="1668" y="8133"/>
                    <a:pt x="1608" y="3930"/>
                    <a:pt x="2715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341;p59">
              <a:extLst>
                <a:ext uri="{FF2B5EF4-FFF2-40B4-BE49-F238E27FC236}">
                  <a16:creationId xmlns:a16="http://schemas.microsoft.com/office/drawing/2014/main" id="{74D50804-B62F-4A53-8146-7374F4D8211F}"/>
                </a:ext>
              </a:extLst>
            </p:cNvPr>
            <p:cNvSpPr/>
            <p:nvPr/>
          </p:nvSpPr>
          <p:spPr>
            <a:xfrm>
              <a:off x="6168275" y="3133586"/>
              <a:ext cx="376883" cy="452741"/>
            </a:xfrm>
            <a:custGeom>
              <a:avLst/>
              <a:gdLst/>
              <a:ahLst/>
              <a:cxnLst/>
              <a:rect l="l" t="t" r="r" b="b"/>
              <a:pathLst>
                <a:path w="7835" h="9412" extrusionOk="0">
                  <a:moveTo>
                    <a:pt x="4721" y="1"/>
                  </a:moveTo>
                  <a:cubicBezTo>
                    <a:pt x="3771" y="1"/>
                    <a:pt x="2829" y="80"/>
                    <a:pt x="1929" y="375"/>
                  </a:cubicBezTo>
                  <a:cubicBezTo>
                    <a:pt x="1346" y="577"/>
                    <a:pt x="762" y="875"/>
                    <a:pt x="417" y="1375"/>
                  </a:cubicBezTo>
                  <a:cubicBezTo>
                    <a:pt x="96" y="1839"/>
                    <a:pt x="0" y="2399"/>
                    <a:pt x="24" y="2970"/>
                  </a:cubicBezTo>
                  <a:cubicBezTo>
                    <a:pt x="143" y="2268"/>
                    <a:pt x="619" y="1768"/>
                    <a:pt x="1953" y="1660"/>
                  </a:cubicBezTo>
                  <a:cubicBezTo>
                    <a:pt x="2317" y="1628"/>
                    <a:pt x="3153" y="1490"/>
                    <a:pt x="3908" y="1490"/>
                  </a:cubicBezTo>
                  <a:cubicBezTo>
                    <a:pt x="4560" y="1490"/>
                    <a:pt x="5151" y="1594"/>
                    <a:pt x="5322" y="1958"/>
                  </a:cubicBezTo>
                  <a:cubicBezTo>
                    <a:pt x="5477" y="2256"/>
                    <a:pt x="5430" y="2601"/>
                    <a:pt x="5370" y="2922"/>
                  </a:cubicBezTo>
                  <a:cubicBezTo>
                    <a:pt x="4965" y="5042"/>
                    <a:pt x="3834" y="8649"/>
                    <a:pt x="6858" y="9340"/>
                  </a:cubicBezTo>
                  <a:cubicBezTo>
                    <a:pt x="6965" y="9364"/>
                    <a:pt x="7096" y="9388"/>
                    <a:pt x="7251" y="9411"/>
                  </a:cubicBezTo>
                  <a:cubicBezTo>
                    <a:pt x="6704" y="8292"/>
                    <a:pt x="6489" y="7042"/>
                    <a:pt x="6644" y="5816"/>
                  </a:cubicBezTo>
                  <a:cubicBezTo>
                    <a:pt x="6882" y="4065"/>
                    <a:pt x="7835" y="2280"/>
                    <a:pt x="7216" y="625"/>
                  </a:cubicBezTo>
                  <a:cubicBezTo>
                    <a:pt x="7168" y="446"/>
                    <a:pt x="7061" y="291"/>
                    <a:pt x="6918" y="184"/>
                  </a:cubicBezTo>
                  <a:cubicBezTo>
                    <a:pt x="6768" y="98"/>
                    <a:pt x="6589" y="51"/>
                    <a:pt x="6416" y="51"/>
                  </a:cubicBezTo>
                  <a:cubicBezTo>
                    <a:pt x="6397" y="51"/>
                    <a:pt x="6378" y="52"/>
                    <a:pt x="6358" y="53"/>
                  </a:cubicBezTo>
                  <a:cubicBezTo>
                    <a:pt x="5815" y="27"/>
                    <a:pt x="5267" y="1"/>
                    <a:pt x="4721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548;p38">
            <a:extLst>
              <a:ext uri="{FF2B5EF4-FFF2-40B4-BE49-F238E27FC236}">
                <a16:creationId xmlns:a16="http://schemas.microsoft.com/office/drawing/2014/main" id="{C5A43586-C652-4CF0-9AE2-D110423B3E90}"/>
              </a:ext>
            </a:extLst>
          </p:cNvPr>
          <p:cNvGrpSpPr/>
          <p:nvPr/>
        </p:nvGrpSpPr>
        <p:grpSpPr>
          <a:xfrm>
            <a:off x="7762576" y="-59352"/>
            <a:ext cx="4406141" cy="2330483"/>
            <a:chOff x="3097975" y="807826"/>
            <a:chExt cx="2943183" cy="1556699"/>
          </a:xfrm>
        </p:grpSpPr>
        <p:grpSp>
          <p:nvGrpSpPr>
            <p:cNvPr id="97" name="Google Shape;549;p38">
              <a:extLst>
                <a:ext uri="{FF2B5EF4-FFF2-40B4-BE49-F238E27FC236}">
                  <a16:creationId xmlns:a16="http://schemas.microsoft.com/office/drawing/2014/main" id="{6FBE3309-B662-496C-A7BC-87739C9FD7BE}"/>
                </a:ext>
              </a:extLst>
            </p:cNvPr>
            <p:cNvGrpSpPr/>
            <p:nvPr/>
          </p:nvGrpSpPr>
          <p:grpSpPr>
            <a:xfrm rot="3899974">
              <a:off x="4955299" y="1705505"/>
              <a:ext cx="567545" cy="564922"/>
              <a:chOff x="5337287" y="1473735"/>
              <a:chExt cx="729497" cy="726126"/>
            </a:xfrm>
          </p:grpSpPr>
          <p:sp>
            <p:nvSpPr>
              <p:cNvPr id="130" name="Google Shape;550;p38">
                <a:extLst>
                  <a:ext uri="{FF2B5EF4-FFF2-40B4-BE49-F238E27FC236}">
                    <a16:creationId xmlns:a16="http://schemas.microsoft.com/office/drawing/2014/main" id="{7A00DD80-BB1F-42A8-BA06-D302216DF162}"/>
                  </a:ext>
                </a:extLst>
              </p:cNvPr>
              <p:cNvSpPr/>
              <p:nvPr/>
            </p:nvSpPr>
            <p:spPr>
              <a:xfrm rot="1111093">
                <a:off x="5413336" y="1550628"/>
                <a:ext cx="577510" cy="572340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5942" extrusionOk="0">
                    <a:moveTo>
                      <a:pt x="8438" y="1"/>
                    </a:moveTo>
                    <a:cubicBezTo>
                      <a:pt x="7314" y="1"/>
                      <a:pt x="5811" y="74"/>
                      <a:pt x="5204" y="756"/>
                    </a:cubicBezTo>
                    <a:cubicBezTo>
                      <a:pt x="4454" y="1590"/>
                      <a:pt x="4775" y="3781"/>
                      <a:pt x="4787" y="4816"/>
                    </a:cubicBezTo>
                    <a:cubicBezTo>
                      <a:pt x="4787" y="4983"/>
                      <a:pt x="4799" y="5162"/>
                      <a:pt x="4799" y="5328"/>
                    </a:cubicBezTo>
                    <a:cubicBezTo>
                      <a:pt x="3632" y="5531"/>
                      <a:pt x="2477" y="5781"/>
                      <a:pt x="1346" y="6078"/>
                    </a:cubicBezTo>
                    <a:cubicBezTo>
                      <a:pt x="929" y="6186"/>
                      <a:pt x="489" y="6317"/>
                      <a:pt x="251" y="6674"/>
                    </a:cubicBezTo>
                    <a:cubicBezTo>
                      <a:pt x="60" y="6936"/>
                      <a:pt x="36" y="7293"/>
                      <a:pt x="24" y="7614"/>
                    </a:cubicBezTo>
                    <a:cubicBezTo>
                      <a:pt x="1" y="8638"/>
                      <a:pt x="155" y="9805"/>
                      <a:pt x="977" y="10400"/>
                    </a:cubicBezTo>
                    <a:cubicBezTo>
                      <a:pt x="1429" y="10734"/>
                      <a:pt x="2001" y="10829"/>
                      <a:pt x="2560" y="10901"/>
                    </a:cubicBezTo>
                    <a:cubicBezTo>
                      <a:pt x="3489" y="11031"/>
                      <a:pt x="4418" y="11115"/>
                      <a:pt x="5347" y="11174"/>
                    </a:cubicBezTo>
                    <a:cubicBezTo>
                      <a:pt x="5549" y="12341"/>
                      <a:pt x="5799" y="13484"/>
                      <a:pt x="6097" y="14627"/>
                    </a:cubicBezTo>
                    <a:cubicBezTo>
                      <a:pt x="6204" y="15032"/>
                      <a:pt x="6335" y="15473"/>
                      <a:pt x="6692" y="15711"/>
                    </a:cubicBezTo>
                    <a:cubicBezTo>
                      <a:pt x="6954" y="15901"/>
                      <a:pt x="7311" y="15925"/>
                      <a:pt x="7644" y="15937"/>
                    </a:cubicBezTo>
                    <a:cubicBezTo>
                      <a:pt x="7726" y="15940"/>
                      <a:pt x="7809" y="15941"/>
                      <a:pt x="7893" y="15941"/>
                    </a:cubicBezTo>
                    <a:cubicBezTo>
                      <a:pt x="8842" y="15941"/>
                      <a:pt x="9871" y="15739"/>
                      <a:pt x="10419" y="14984"/>
                    </a:cubicBezTo>
                    <a:cubicBezTo>
                      <a:pt x="10752" y="14532"/>
                      <a:pt x="10847" y="13960"/>
                      <a:pt x="10919" y="13413"/>
                    </a:cubicBezTo>
                    <a:cubicBezTo>
                      <a:pt x="11026" y="12639"/>
                      <a:pt x="11109" y="11865"/>
                      <a:pt x="11169" y="11091"/>
                    </a:cubicBezTo>
                    <a:cubicBezTo>
                      <a:pt x="11716" y="11043"/>
                      <a:pt x="12264" y="10984"/>
                      <a:pt x="12824" y="10901"/>
                    </a:cubicBezTo>
                    <a:cubicBezTo>
                      <a:pt x="13681" y="10793"/>
                      <a:pt x="14562" y="10639"/>
                      <a:pt x="15348" y="10246"/>
                    </a:cubicBezTo>
                    <a:cubicBezTo>
                      <a:pt x="15538" y="10174"/>
                      <a:pt x="15705" y="10043"/>
                      <a:pt x="15836" y="9877"/>
                    </a:cubicBezTo>
                    <a:cubicBezTo>
                      <a:pt x="15931" y="9674"/>
                      <a:pt x="15979" y="9448"/>
                      <a:pt x="15955" y="9222"/>
                    </a:cubicBezTo>
                    <a:cubicBezTo>
                      <a:pt x="15955" y="8198"/>
                      <a:pt x="16086" y="5959"/>
                      <a:pt x="15217" y="5186"/>
                    </a:cubicBezTo>
                    <a:cubicBezTo>
                      <a:pt x="14769" y="4788"/>
                      <a:pt x="13948" y="4695"/>
                      <a:pt x="13120" y="4695"/>
                    </a:cubicBezTo>
                    <a:cubicBezTo>
                      <a:pt x="12385" y="4695"/>
                      <a:pt x="11644" y="4769"/>
                      <a:pt x="11157" y="4769"/>
                    </a:cubicBezTo>
                    <a:lnTo>
                      <a:pt x="11109" y="4769"/>
                    </a:lnTo>
                    <a:cubicBezTo>
                      <a:pt x="11062" y="4233"/>
                      <a:pt x="11002" y="3685"/>
                      <a:pt x="10931" y="3150"/>
                    </a:cubicBezTo>
                    <a:cubicBezTo>
                      <a:pt x="10812" y="2280"/>
                      <a:pt x="10657" y="1411"/>
                      <a:pt x="10276" y="625"/>
                    </a:cubicBezTo>
                    <a:cubicBezTo>
                      <a:pt x="10192" y="423"/>
                      <a:pt x="10061" y="256"/>
                      <a:pt x="9895" y="137"/>
                    </a:cubicBezTo>
                    <a:cubicBezTo>
                      <a:pt x="9713" y="52"/>
                      <a:pt x="9512" y="5"/>
                      <a:pt x="9317" y="5"/>
                    </a:cubicBezTo>
                    <a:cubicBezTo>
                      <a:pt x="9295" y="5"/>
                      <a:pt x="9273" y="5"/>
                      <a:pt x="9252" y="6"/>
                    </a:cubicBezTo>
                    <a:cubicBezTo>
                      <a:pt x="9026" y="6"/>
                      <a:pt x="8747" y="1"/>
                      <a:pt x="8438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551;p38">
                <a:extLst>
                  <a:ext uri="{FF2B5EF4-FFF2-40B4-BE49-F238E27FC236}">
                    <a16:creationId xmlns:a16="http://schemas.microsoft.com/office/drawing/2014/main" id="{D5C7B009-ABA9-452E-9F35-781DAD321FCE}"/>
                  </a:ext>
                </a:extLst>
              </p:cNvPr>
              <p:cNvSpPr/>
              <p:nvPr/>
            </p:nvSpPr>
            <p:spPr>
              <a:xfrm rot="1111093">
                <a:off x="5377250" y="1771623"/>
                <a:ext cx="570257" cy="344617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9599" extrusionOk="0">
                    <a:moveTo>
                      <a:pt x="620" y="0"/>
                    </a:moveTo>
                    <a:cubicBezTo>
                      <a:pt x="477" y="72"/>
                      <a:pt x="346" y="191"/>
                      <a:pt x="251" y="322"/>
                    </a:cubicBezTo>
                    <a:cubicBezTo>
                      <a:pt x="60" y="596"/>
                      <a:pt x="36" y="941"/>
                      <a:pt x="24" y="1274"/>
                    </a:cubicBezTo>
                    <a:cubicBezTo>
                      <a:pt x="1" y="2298"/>
                      <a:pt x="155" y="3453"/>
                      <a:pt x="977" y="4060"/>
                    </a:cubicBezTo>
                    <a:cubicBezTo>
                      <a:pt x="1429" y="4382"/>
                      <a:pt x="2001" y="4477"/>
                      <a:pt x="2560" y="4560"/>
                    </a:cubicBezTo>
                    <a:cubicBezTo>
                      <a:pt x="3477" y="4679"/>
                      <a:pt x="4418" y="4775"/>
                      <a:pt x="5347" y="4834"/>
                    </a:cubicBezTo>
                    <a:cubicBezTo>
                      <a:pt x="5549" y="5989"/>
                      <a:pt x="5799" y="7144"/>
                      <a:pt x="6097" y="8275"/>
                    </a:cubicBezTo>
                    <a:cubicBezTo>
                      <a:pt x="6204" y="8692"/>
                      <a:pt x="6335" y="9121"/>
                      <a:pt x="6692" y="9371"/>
                    </a:cubicBezTo>
                    <a:cubicBezTo>
                      <a:pt x="6954" y="9549"/>
                      <a:pt x="7311" y="9585"/>
                      <a:pt x="7644" y="9597"/>
                    </a:cubicBezTo>
                    <a:cubicBezTo>
                      <a:pt x="7707" y="9598"/>
                      <a:pt x="7769" y="9599"/>
                      <a:pt x="7832" y="9599"/>
                    </a:cubicBezTo>
                    <a:cubicBezTo>
                      <a:pt x="8798" y="9599"/>
                      <a:pt x="9860" y="9415"/>
                      <a:pt x="10419" y="8632"/>
                    </a:cubicBezTo>
                    <a:cubicBezTo>
                      <a:pt x="10752" y="8192"/>
                      <a:pt x="10847" y="7608"/>
                      <a:pt x="10919" y="7061"/>
                    </a:cubicBezTo>
                    <a:cubicBezTo>
                      <a:pt x="11026" y="6299"/>
                      <a:pt x="11109" y="5525"/>
                      <a:pt x="11169" y="4751"/>
                    </a:cubicBezTo>
                    <a:cubicBezTo>
                      <a:pt x="11716" y="4691"/>
                      <a:pt x="12264" y="4632"/>
                      <a:pt x="12824" y="4560"/>
                    </a:cubicBezTo>
                    <a:cubicBezTo>
                      <a:pt x="13681" y="4441"/>
                      <a:pt x="14562" y="4287"/>
                      <a:pt x="15348" y="3906"/>
                    </a:cubicBezTo>
                    <a:cubicBezTo>
                      <a:pt x="15538" y="3822"/>
                      <a:pt x="15705" y="3691"/>
                      <a:pt x="15824" y="3525"/>
                    </a:cubicBezTo>
                    <a:cubicBezTo>
                      <a:pt x="15848" y="3489"/>
                      <a:pt x="15872" y="3453"/>
                      <a:pt x="15884" y="3406"/>
                    </a:cubicBezTo>
                    <a:cubicBezTo>
                      <a:pt x="15419" y="3370"/>
                      <a:pt x="14955" y="3322"/>
                      <a:pt x="14502" y="3286"/>
                    </a:cubicBezTo>
                    <a:cubicBezTo>
                      <a:pt x="11788" y="3072"/>
                      <a:pt x="9026" y="3144"/>
                      <a:pt x="6347" y="2620"/>
                    </a:cubicBezTo>
                    <a:cubicBezTo>
                      <a:pt x="4263" y="2227"/>
                      <a:pt x="2179" y="1393"/>
                      <a:pt x="620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" name="Google Shape;552;p38">
              <a:extLst>
                <a:ext uri="{FF2B5EF4-FFF2-40B4-BE49-F238E27FC236}">
                  <a16:creationId xmlns:a16="http://schemas.microsoft.com/office/drawing/2014/main" id="{E785E37F-3C5C-4D30-B62C-75FBA9E79006}"/>
                </a:ext>
              </a:extLst>
            </p:cNvPr>
            <p:cNvSpPr/>
            <p:nvPr/>
          </p:nvSpPr>
          <p:spPr>
            <a:xfrm rot="-1686541">
              <a:off x="4207313" y="924067"/>
              <a:ext cx="729406" cy="942610"/>
            </a:xfrm>
            <a:custGeom>
              <a:avLst/>
              <a:gdLst/>
              <a:ahLst/>
              <a:cxnLst/>
              <a:rect l="l" t="t" r="r" b="b"/>
              <a:pathLst>
                <a:path w="22111" h="28574" extrusionOk="0">
                  <a:moveTo>
                    <a:pt x="7240" y="1"/>
                  </a:moveTo>
                  <a:cubicBezTo>
                    <a:pt x="6935" y="1"/>
                    <a:pt x="6631" y="43"/>
                    <a:pt x="6335" y="133"/>
                  </a:cubicBezTo>
                  <a:cubicBezTo>
                    <a:pt x="4870" y="669"/>
                    <a:pt x="4775" y="2443"/>
                    <a:pt x="4466" y="3717"/>
                  </a:cubicBezTo>
                  <a:cubicBezTo>
                    <a:pt x="4013" y="5669"/>
                    <a:pt x="3334" y="7610"/>
                    <a:pt x="2775" y="9551"/>
                  </a:cubicBezTo>
                  <a:cubicBezTo>
                    <a:pt x="1608" y="13551"/>
                    <a:pt x="429" y="17587"/>
                    <a:pt x="96" y="21743"/>
                  </a:cubicBezTo>
                  <a:cubicBezTo>
                    <a:pt x="1" y="22898"/>
                    <a:pt x="1" y="24160"/>
                    <a:pt x="667" y="25100"/>
                  </a:cubicBezTo>
                  <a:cubicBezTo>
                    <a:pt x="1406" y="26160"/>
                    <a:pt x="2775" y="26553"/>
                    <a:pt x="4037" y="26851"/>
                  </a:cubicBezTo>
                  <a:cubicBezTo>
                    <a:pt x="6132" y="27339"/>
                    <a:pt x="8240" y="27791"/>
                    <a:pt x="10347" y="28184"/>
                  </a:cubicBezTo>
                  <a:cubicBezTo>
                    <a:pt x="11180" y="28342"/>
                    <a:pt x="12362" y="28573"/>
                    <a:pt x="13431" y="28573"/>
                  </a:cubicBezTo>
                  <a:cubicBezTo>
                    <a:pt x="14136" y="28573"/>
                    <a:pt x="14791" y="28473"/>
                    <a:pt x="15265" y="28184"/>
                  </a:cubicBezTo>
                  <a:cubicBezTo>
                    <a:pt x="16157" y="27636"/>
                    <a:pt x="16693" y="26648"/>
                    <a:pt x="17134" y="25696"/>
                  </a:cubicBezTo>
                  <a:cubicBezTo>
                    <a:pt x="19586" y="20504"/>
                    <a:pt x="20146" y="14623"/>
                    <a:pt x="21515" y="9039"/>
                  </a:cubicBezTo>
                  <a:cubicBezTo>
                    <a:pt x="21813" y="7789"/>
                    <a:pt x="22111" y="6431"/>
                    <a:pt x="21587" y="5253"/>
                  </a:cubicBezTo>
                  <a:cubicBezTo>
                    <a:pt x="21099" y="4193"/>
                    <a:pt x="20039" y="3526"/>
                    <a:pt x="19003" y="2990"/>
                  </a:cubicBezTo>
                  <a:cubicBezTo>
                    <a:pt x="15443" y="1169"/>
                    <a:pt x="11526" y="145"/>
                    <a:pt x="7537" y="14"/>
                  </a:cubicBezTo>
                  <a:cubicBezTo>
                    <a:pt x="7438" y="5"/>
                    <a:pt x="7339" y="1"/>
                    <a:pt x="7240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553;p38">
              <a:extLst>
                <a:ext uri="{FF2B5EF4-FFF2-40B4-BE49-F238E27FC236}">
                  <a16:creationId xmlns:a16="http://schemas.microsoft.com/office/drawing/2014/main" id="{DDBB6053-8BC1-4F40-99B6-0E26B2BC11A0}"/>
                </a:ext>
              </a:extLst>
            </p:cNvPr>
            <p:cNvSpPr/>
            <p:nvPr/>
          </p:nvSpPr>
          <p:spPr>
            <a:xfrm rot="-1686541">
              <a:off x="4221072" y="979031"/>
              <a:ext cx="599795" cy="916648"/>
            </a:xfrm>
            <a:custGeom>
              <a:avLst/>
              <a:gdLst/>
              <a:ahLst/>
              <a:cxnLst/>
              <a:rect l="l" t="t" r="r" b="b"/>
              <a:pathLst>
                <a:path w="18182" h="27787" extrusionOk="0">
                  <a:moveTo>
                    <a:pt x="5442" y="1"/>
                  </a:moveTo>
                  <a:lnTo>
                    <a:pt x="5442" y="1"/>
                  </a:lnTo>
                  <a:cubicBezTo>
                    <a:pt x="4811" y="787"/>
                    <a:pt x="4704" y="1977"/>
                    <a:pt x="4477" y="2918"/>
                  </a:cubicBezTo>
                  <a:cubicBezTo>
                    <a:pt x="4001" y="4882"/>
                    <a:pt x="3334" y="6823"/>
                    <a:pt x="2775" y="8764"/>
                  </a:cubicBezTo>
                  <a:cubicBezTo>
                    <a:pt x="1608" y="12764"/>
                    <a:pt x="429" y="16800"/>
                    <a:pt x="96" y="20956"/>
                  </a:cubicBezTo>
                  <a:cubicBezTo>
                    <a:pt x="1" y="22111"/>
                    <a:pt x="1" y="23373"/>
                    <a:pt x="667" y="24313"/>
                  </a:cubicBezTo>
                  <a:cubicBezTo>
                    <a:pt x="1406" y="25373"/>
                    <a:pt x="2775" y="25766"/>
                    <a:pt x="4037" y="26064"/>
                  </a:cubicBezTo>
                  <a:cubicBezTo>
                    <a:pt x="6132" y="26552"/>
                    <a:pt x="8240" y="27004"/>
                    <a:pt x="10347" y="27397"/>
                  </a:cubicBezTo>
                  <a:cubicBezTo>
                    <a:pt x="11180" y="27555"/>
                    <a:pt x="12362" y="27786"/>
                    <a:pt x="13431" y="27786"/>
                  </a:cubicBezTo>
                  <a:cubicBezTo>
                    <a:pt x="14136" y="27786"/>
                    <a:pt x="14791" y="27686"/>
                    <a:pt x="15265" y="27397"/>
                  </a:cubicBezTo>
                  <a:cubicBezTo>
                    <a:pt x="16157" y="26849"/>
                    <a:pt x="16681" y="25861"/>
                    <a:pt x="17134" y="24909"/>
                  </a:cubicBezTo>
                  <a:cubicBezTo>
                    <a:pt x="17527" y="24075"/>
                    <a:pt x="17872" y="23218"/>
                    <a:pt x="18182" y="22349"/>
                  </a:cubicBezTo>
                  <a:cubicBezTo>
                    <a:pt x="16253" y="21884"/>
                    <a:pt x="14443" y="21027"/>
                    <a:pt x="12871" y="19825"/>
                  </a:cubicBezTo>
                  <a:cubicBezTo>
                    <a:pt x="10002" y="17634"/>
                    <a:pt x="7942" y="14503"/>
                    <a:pt x="6502" y="11181"/>
                  </a:cubicBezTo>
                  <a:cubicBezTo>
                    <a:pt x="5466" y="8764"/>
                    <a:pt x="4704" y="6156"/>
                    <a:pt x="4847" y="3525"/>
                  </a:cubicBezTo>
                  <a:cubicBezTo>
                    <a:pt x="4930" y="2334"/>
                    <a:pt x="5120" y="1156"/>
                    <a:pt x="5442" y="1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554;p38">
              <a:extLst>
                <a:ext uri="{FF2B5EF4-FFF2-40B4-BE49-F238E27FC236}">
                  <a16:creationId xmlns:a16="http://schemas.microsoft.com/office/drawing/2014/main" id="{2B41A18D-7FF7-4EEB-9131-ACBBD977F6B4}"/>
                </a:ext>
              </a:extLst>
            </p:cNvPr>
            <p:cNvSpPr/>
            <p:nvPr/>
          </p:nvSpPr>
          <p:spPr>
            <a:xfrm rot="-1686541">
              <a:off x="4283656" y="1004791"/>
              <a:ext cx="451314" cy="271264"/>
            </a:xfrm>
            <a:custGeom>
              <a:avLst/>
              <a:gdLst/>
              <a:ahLst/>
              <a:cxnLst/>
              <a:rect l="l" t="t" r="r" b="b"/>
              <a:pathLst>
                <a:path w="13681" h="8223" extrusionOk="0">
                  <a:moveTo>
                    <a:pt x="2180" y="1"/>
                  </a:moveTo>
                  <a:cubicBezTo>
                    <a:pt x="1626" y="1"/>
                    <a:pt x="1125" y="184"/>
                    <a:pt x="738" y="789"/>
                  </a:cubicBezTo>
                  <a:cubicBezTo>
                    <a:pt x="191" y="1635"/>
                    <a:pt x="191" y="2837"/>
                    <a:pt x="71" y="3802"/>
                  </a:cubicBezTo>
                  <a:cubicBezTo>
                    <a:pt x="24" y="4159"/>
                    <a:pt x="0" y="4552"/>
                    <a:pt x="167" y="4861"/>
                  </a:cubicBezTo>
                  <a:cubicBezTo>
                    <a:pt x="417" y="5290"/>
                    <a:pt x="953" y="5457"/>
                    <a:pt x="1441" y="5576"/>
                  </a:cubicBezTo>
                  <a:lnTo>
                    <a:pt x="11835" y="8159"/>
                  </a:lnTo>
                  <a:cubicBezTo>
                    <a:pt x="11967" y="8191"/>
                    <a:pt x="12112" y="8222"/>
                    <a:pt x="12249" y="8222"/>
                  </a:cubicBezTo>
                  <a:cubicBezTo>
                    <a:pt x="12372" y="8222"/>
                    <a:pt x="12489" y="8197"/>
                    <a:pt x="12585" y="8124"/>
                  </a:cubicBezTo>
                  <a:cubicBezTo>
                    <a:pt x="12716" y="7981"/>
                    <a:pt x="12811" y="7802"/>
                    <a:pt x="12835" y="7600"/>
                  </a:cubicBezTo>
                  <a:cubicBezTo>
                    <a:pt x="13085" y="6540"/>
                    <a:pt x="13323" y="5480"/>
                    <a:pt x="13549" y="4421"/>
                  </a:cubicBezTo>
                  <a:cubicBezTo>
                    <a:pt x="13680" y="4123"/>
                    <a:pt x="13502" y="3790"/>
                    <a:pt x="13180" y="3730"/>
                  </a:cubicBezTo>
                  <a:cubicBezTo>
                    <a:pt x="10204" y="2373"/>
                    <a:pt x="7025" y="1027"/>
                    <a:pt x="3774" y="277"/>
                  </a:cubicBezTo>
                  <a:cubicBezTo>
                    <a:pt x="3230" y="153"/>
                    <a:pt x="2683" y="1"/>
                    <a:pt x="2180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555;p38">
              <a:extLst>
                <a:ext uri="{FF2B5EF4-FFF2-40B4-BE49-F238E27FC236}">
                  <a16:creationId xmlns:a16="http://schemas.microsoft.com/office/drawing/2014/main" id="{2D37841A-B333-417C-9045-82C97D9C8473}"/>
                </a:ext>
              </a:extLst>
            </p:cNvPr>
            <p:cNvSpPr/>
            <p:nvPr/>
          </p:nvSpPr>
          <p:spPr>
            <a:xfrm rot="-1686541">
              <a:off x="4323771" y="1326672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39" y="1"/>
                  </a:moveTo>
                  <a:cubicBezTo>
                    <a:pt x="1294" y="1"/>
                    <a:pt x="1159" y="20"/>
                    <a:pt x="1048" y="60"/>
                  </a:cubicBezTo>
                  <a:cubicBezTo>
                    <a:pt x="476" y="274"/>
                    <a:pt x="0" y="1310"/>
                    <a:pt x="95" y="2036"/>
                  </a:cubicBezTo>
                  <a:cubicBezTo>
                    <a:pt x="181" y="2633"/>
                    <a:pt x="1018" y="2919"/>
                    <a:pt x="1739" y="2919"/>
                  </a:cubicBezTo>
                  <a:cubicBezTo>
                    <a:pt x="2025" y="2919"/>
                    <a:pt x="2293" y="2874"/>
                    <a:pt x="2488" y="2786"/>
                  </a:cubicBezTo>
                  <a:cubicBezTo>
                    <a:pt x="3084" y="2513"/>
                    <a:pt x="3167" y="1393"/>
                    <a:pt x="3036" y="858"/>
                  </a:cubicBezTo>
                  <a:cubicBezTo>
                    <a:pt x="2910" y="355"/>
                    <a:pt x="2069" y="1"/>
                    <a:pt x="143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556;p38">
              <a:extLst>
                <a:ext uri="{FF2B5EF4-FFF2-40B4-BE49-F238E27FC236}">
                  <a16:creationId xmlns:a16="http://schemas.microsoft.com/office/drawing/2014/main" id="{4D19CAA6-4EF0-4910-A4EF-29D7FD6CEA73}"/>
                </a:ext>
              </a:extLst>
            </p:cNvPr>
            <p:cNvSpPr/>
            <p:nvPr/>
          </p:nvSpPr>
          <p:spPr>
            <a:xfrm rot="-1686541">
              <a:off x="4442547" y="1298195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4"/>
                    <a:pt x="108" y="2030"/>
                  </a:cubicBezTo>
                  <a:cubicBezTo>
                    <a:pt x="185" y="2626"/>
                    <a:pt x="1017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5" y="2518"/>
                    <a:pt x="3168" y="1399"/>
                    <a:pt x="3037" y="851"/>
                  </a:cubicBezTo>
                  <a:cubicBezTo>
                    <a:pt x="2922" y="353"/>
                    <a:pt x="2097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557;p38">
              <a:extLst>
                <a:ext uri="{FF2B5EF4-FFF2-40B4-BE49-F238E27FC236}">
                  <a16:creationId xmlns:a16="http://schemas.microsoft.com/office/drawing/2014/main" id="{B76639B4-6607-4142-8D16-DAF8AB23BF8C}"/>
                </a:ext>
              </a:extLst>
            </p:cNvPr>
            <p:cNvSpPr/>
            <p:nvPr/>
          </p:nvSpPr>
          <p:spPr>
            <a:xfrm rot="-1686541">
              <a:off x="4561531" y="1269163"/>
              <a:ext cx="104507" cy="96293"/>
            </a:xfrm>
            <a:custGeom>
              <a:avLst/>
              <a:gdLst/>
              <a:ahLst/>
              <a:cxnLst/>
              <a:rect l="l" t="t" r="r" b="b"/>
              <a:pathLst>
                <a:path w="3168" h="2919" extrusionOk="0">
                  <a:moveTo>
                    <a:pt x="1440" y="0"/>
                  </a:moveTo>
                  <a:cubicBezTo>
                    <a:pt x="1294" y="0"/>
                    <a:pt x="1160" y="19"/>
                    <a:pt x="1048" y="59"/>
                  </a:cubicBezTo>
                  <a:cubicBezTo>
                    <a:pt x="477" y="274"/>
                    <a:pt x="1" y="1309"/>
                    <a:pt x="96" y="2036"/>
                  </a:cubicBezTo>
                  <a:cubicBezTo>
                    <a:pt x="181" y="2633"/>
                    <a:pt x="1018" y="2918"/>
                    <a:pt x="1740" y="2918"/>
                  </a:cubicBezTo>
                  <a:cubicBezTo>
                    <a:pt x="2026" y="2918"/>
                    <a:pt x="2293" y="2874"/>
                    <a:pt x="2489" y="2786"/>
                  </a:cubicBezTo>
                  <a:cubicBezTo>
                    <a:pt x="3084" y="2524"/>
                    <a:pt x="3168" y="1393"/>
                    <a:pt x="3037" y="857"/>
                  </a:cubicBezTo>
                  <a:cubicBezTo>
                    <a:pt x="2911" y="354"/>
                    <a:pt x="2070" y="0"/>
                    <a:pt x="1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558;p38">
              <a:extLst>
                <a:ext uri="{FF2B5EF4-FFF2-40B4-BE49-F238E27FC236}">
                  <a16:creationId xmlns:a16="http://schemas.microsoft.com/office/drawing/2014/main" id="{D7C03B87-90EC-465C-BADC-251E549B465B}"/>
                </a:ext>
              </a:extLst>
            </p:cNvPr>
            <p:cNvSpPr/>
            <p:nvPr/>
          </p:nvSpPr>
          <p:spPr>
            <a:xfrm rot="-1686541">
              <a:off x="4683156" y="1241028"/>
              <a:ext cx="104111" cy="96260"/>
            </a:xfrm>
            <a:custGeom>
              <a:avLst/>
              <a:gdLst/>
              <a:ahLst/>
              <a:cxnLst/>
              <a:rect l="l" t="t" r="r" b="b"/>
              <a:pathLst>
                <a:path w="3156" h="2918" extrusionOk="0">
                  <a:moveTo>
                    <a:pt x="1450" y="1"/>
                  </a:moveTo>
                  <a:cubicBezTo>
                    <a:pt x="1297" y="1"/>
                    <a:pt x="1155" y="21"/>
                    <a:pt x="1037" y="65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2" y="2918"/>
                  </a:cubicBezTo>
                  <a:cubicBezTo>
                    <a:pt x="2018" y="2918"/>
                    <a:pt x="2284" y="2872"/>
                    <a:pt x="2477" y="2780"/>
                  </a:cubicBezTo>
                  <a:cubicBezTo>
                    <a:pt x="3073" y="2518"/>
                    <a:pt x="3156" y="1399"/>
                    <a:pt x="3025" y="851"/>
                  </a:cubicBezTo>
                  <a:cubicBezTo>
                    <a:pt x="2910" y="353"/>
                    <a:pt x="2085" y="1"/>
                    <a:pt x="145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559;p38">
              <a:extLst>
                <a:ext uri="{FF2B5EF4-FFF2-40B4-BE49-F238E27FC236}">
                  <a16:creationId xmlns:a16="http://schemas.microsoft.com/office/drawing/2014/main" id="{CC6015EE-2046-4525-9E89-F7FF889F1881}"/>
                </a:ext>
              </a:extLst>
            </p:cNvPr>
            <p:cNvSpPr/>
            <p:nvPr/>
          </p:nvSpPr>
          <p:spPr>
            <a:xfrm rot="-1686541">
              <a:off x="4350331" y="1456527"/>
              <a:ext cx="104507" cy="96095"/>
            </a:xfrm>
            <a:custGeom>
              <a:avLst/>
              <a:gdLst/>
              <a:ahLst/>
              <a:cxnLst/>
              <a:rect l="l" t="t" r="r" b="b"/>
              <a:pathLst>
                <a:path w="3168" h="2913" extrusionOk="0">
                  <a:moveTo>
                    <a:pt x="1462" y="1"/>
                  </a:moveTo>
                  <a:cubicBezTo>
                    <a:pt x="1308" y="1"/>
                    <a:pt x="1166" y="21"/>
                    <a:pt x="1048" y="65"/>
                  </a:cubicBezTo>
                  <a:cubicBezTo>
                    <a:pt x="476" y="268"/>
                    <a:pt x="0" y="1304"/>
                    <a:pt x="107" y="2030"/>
                  </a:cubicBezTo>
                  <a:cubicBezTo>
                    <a:pt x="184" y="2627"/>
                    <a:pt x="1019" y="2913"/>
                    <a:pt x="1740" y="2913"/>
                  </a:cubicBezTo>
                  <a:cubicBezTo>
                    <a:pt x="2025" y="2913"/>
                    <a:pt x="2293" y="2868"/>
                    <a:pt x="2488" y="2780"/>
                  </a:cubicBezTo>
                  <a:cubicBezTo>
                    <a:pt x="3084" y="2518"/>
                    <a:pt x="3167" y="1387"/>
                    <a:pt x="3036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560;p38">
              <a:extLst>
                <a:ext uri="{FF2B5EF4-FFF2-40B4-BE49-F238E27FC236}">
                  <a16:creationId xmlns:a16="http://schemas.microsoft.com/office/drawing/2014/main" id="{DA3704C9-129E-4744-B898-EDCC14428456}"/>
                </a:ext>
              </a:extLst>
            </p:cNvPr>
            <p:cNvSpPr/>
            <p:nvPr/>
          </p:nvSpPr>
          <p:spPr>
            <a:xfrm rot="-1686541">
              <a:off x="4469410" y="1427678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1"/>
                    <a:pt x="1049" y="65"/>
                  </a:cubicBezTo>
                  <a:cubicBezTo>
                    <a:pt x="477" y="268"/>
                    <a:pt x="1" y="1303"/>
                    <a:pt x="96" y="2030"/>
                  </a:cubicBezTo>
                  <a:cubicBezTo>
                    <a:pt x="181" y="2626"/>
                    <a:pt x="1016" y="2917"/>
                    <a:pt x="1737" y="2917"/>
                  </a:cubicBezTo>
                  <a:cubicBezTo>
                    <a:pt x="2024" y="2917"/>
                    <a:pt x="2293" y="2871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2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561;p38">
              <a:extLst>
                <a:ext uri="{FF2B5EF4-FFF2-40B4-BE49-F238E27FC236}">
                  <a16:creationId xmlns:a16="http://schemas.microsoft.com/office/drawing/2014/main" id="{F39D40B6-B008-4732-975C-346211433A0F}"/>
                </a:ext>
              </a:extLst>
            </p:cNvPr>
            <p:cNvSpPr/>
            <p:nvPr/>
          </p:nvSpPr>
          <p:spPr>
            <a:xfrm rot="-1686541">
              <a:off x="4588084" y="1398757"/>
              <a:ext cx="104507" cy="96590"/>
            </a:xfrm>
            <a:custGeom>
              <a:avLst/>
              <a:gdLst/>
              <a:ahLst/>
              <a:cxnLst/>
              <a:rect l="l" t="t" r="r" b="b"/>
              <a:pathLst>
                <a:path w="3168" h="2928" extrusionOk="0">
                  <a:moveTo>
                    <a:pt x="1453" y="1"/>
                  </a:moveTo>
                  <a:cubicBezTo>
                    <a:pt x="1303" y="1"/>
                    <a:pt x="1164" y="20"/>
                    <a:pt x="1048" y="61"/>
                  </a:cubicBezTo>
                  <a:cubicBezTo>
                    <a:pt x="477" y="275"/>
                    <a:pt x="1" y="1323"/>
                    <a:pt x="108" y="2037"/>
                  </a:cubicBezTo>
                  <a:cubicBezTo>
                    <a:pt x="184" y="2639"/>
                    <a:pt x="1009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4"/>
                    <a:pt x="3168" y="1394"/>
                    <a:pt x="3037" y="847"/>
                  </a:cubicBezTo>
                  <a:cubicBezTo>
                    <a:pt x="2921" y="346"/>
                    <a:pt x="2088" y="1"/>
                    <a:pt x="1453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562;p38">
              <a:extLst>
                <a:ext uri="{FF2B5EF4-FFF2-40B4-BE49-F238E27FC236}">
                  <a16:creationId xmlns:a16="http://schemas.microsoft.com/office/drawing/2014/main" id="{688C151F-86EB-4C6A-A418-DA4C1B041562}"/>
                </a:ext>
              </a:extLst>
            </p:cNvPr>
            <p:cNvSpPr/>
            <p:nvPr/>
          </p:nvSpPr>
          <p:spPr>
            <a:xfrm rot="-1686541">
              <a:off x="4709639" y="1370507"/>
              <a:ext cx="104903" cy="96326"/>
            </a:xfrm>
            <a:custGeom>
              <a:avLst/>
              <a:gdLst/>
              <a:ahLst/>
              <a:cxnLst/>
              <a:rect l="l" t="t" r="r" b="b"/>
              <a:pathLst>
                <a:path w="3180" h="2920" extrusionOk="0">
                  <a:moveTo>
                    <a:pt x="1462" y="1"/>
                  </a:moveTo>
                  <a:cubicBezTo>
                    <a:pt x="1309" y="1"/>
                    <a:pt x="1167" y="21"/>
                    <a:pt x="1049" y="65"/>
                  </a:cubicBezTo>
                  <a:cubicBezTo>
                    <a:pt x="477" y="268"/>
                    <a:pt x="1" y="1303"/>
                    <a:pt x="108" y="2030"/>
                  </a:cubicBezTo>
                  <a:cubicBezTo>
                    <a:pt x="184" y="2632"/>
                    <a:pt x="1009" y="2920"/>
                    <a:pt x="1727" y="2920"/>
                  </a:cubicBezTo>
                  <a:cubicBezTo>
                    <a:pt x="2017" y="2920"/>
                    <a:pt x="2290" y="2872"/>
                    <a:pt x="2489" y="2780"/>
                  </a:cubicBezTo>
                  <a:cubicBezTo>
                    <a:pt x="3084" y="2518"/>
                    <a:pt x="3180" y="1399"/>
                    <a:pt x="3037" y="851"/>
                  </a:cubicBezTo>
                  <a:cubicBezTo>
                    <a:pt x="2922" y="352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563;p38">
              <a:extLst>
                <a:ext uri="{FF2B5EF4-FFF2-40B4-BE49-F238E27FC236}">
                  <a16:creationId xmlns:a16="http://schemas.microsoft.com/office/drawing/2014/main" id="{3D2139EA-A981-4DFE-8452-1DAB6529BDA1}"/>
                </a:ext>
              </a:extLst>
            </p:cNvPr>
            <p:cNvSpPr/>
            <p:nvPr/>
          </p:nvSpPr>
          <p:spPr>
            <a:xfrm rot="-1686541">
              <a:off x="4377148" y="158579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8" y="0"/>
                  </a:moveTo>
                  <a:cubicBezTo>
                    <a:pt x="1300" y="0"/>
                    <a:pt x="1162" y="19"/>
                    <a:pt x="1049" y="60"/>
                  </a:cubicBezTo>
                  <a:cubicBezTo>
                    <a:pt x="477" y="275"/>
                    <a:pt x="1" y="1310"/>
                    <a:pt x="96" y="2037"/>
                  </a:cubicBezTo>
                  <a:cubicBezTo>
                    <a:pt x="181" y="2633"/>
                    <a:pt x="1016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13"/>
                    <a:pt x="3168" y="1394"/>
                    <a:pt x="3037" y="846"/>
                  </a:cubicBezTo>
                  <a:cubicBezTo>
                    <a:pt x="2912" y="345"/>
                    <a:pt x="2077" y="0"/>
                    <a:pt x="1448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564;p38">
              <a:extLst>
                <a:ext uri="{FF2B5EF4-FFF2-40B4-BE49-F238E27FC236}">
                  <a16:creationId xmlns:a16="http://schemas.microsoft.com/office/drawing/2014/main" id="{578D33BE-CF6E-48F8-81A5-F18FFA7943D9}"/>
                </a:ext>
              </a:extLst>
            </p:cNvPr>
            <p:cNvSpPr/>
            <p:nvPr/>
          </p:nvSpPr>
          <p:spPr>
            <a:xfrm rot="-1686541">
              <a:off x="4495839" y="1557005"/>
              <a:ext cx="104903" cy="96524"/>
            </a:xfrm>
            <a:custGeom>
              <a:avLst/>
              <a:gdLst/>
              <a:ahLst/>
              <a:cxnLst/>
              <a:rect l="l" t="t" r="r" b="b"/>
              <a:pathLst>
                <a:path w="3180" h="2926" extrusionOk="0">
                  <a:moveTo>
                    <a:pt x="1460" y="1"/>
                  </a:moveTo>
                  <a:cubicBezTo>
                    <a:pt x="1311" y="1"/>
                    <a:pt x="1174" y="20"/>
                    <a:pt x="1060" y="61"/>
                  </a:cubicBezTo>
                  <a:cubicBezTo>
                    <a:pt x="477" y="275"/>
                    <a:pt x="1" y="1311"/>
                    <a:pt x="108" y="2037"/>
                  </a:cubicBezTo>
                  <a:cubicBezTo>
                    <a:pt x="193" y="2634"/>
                    <a:pt x="1028" y="2925"/>
                    <a:pt x="1749" y="2925"/>
                  </a:cubicBezTo>
                  <a:cubicBezTo>
                    <a:pt x="2036" y="2925"/>
                    <a:pt x="2305" y="2879"/>
                    <a:pt x="2501" y="2787"/>
                  </a:cubicBezTo>
                  <a:cubicBezTo>
                    <a:pt x="3096" y="2514"/>
                    <a:pt x="3180" y="1394"/>
                    <a:pt x="3049" y="847"/>
                  </a:cubicBezTo>
                  <a:cubicBezTo>
                    <a:pt x="2924" y="346"/>
                    <a:pt x="2089" y="1"/>
                    <a:pt x="1460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565;p38">
              <a:extLst>
                <a:ext uri="{FF2B5EF4-FFF2-40B4-BE49-F238E27FC236}">
                  <a16:creationId xmlns:a16="http://schemas.microsoft.com/office/drawing/2014/main" id="{5375F3B2-62CA-4C66-A051-3793611CE6FD}"/>
                </a:ext>
              </a:extLst>
            </p:cNvPr>
            <p:cNvSpPr/>
            <p:nvPr/>
          </p:nvSpPr>
          <p:spPr>
            <a:xfrm rot="-1686541">
              <a:off x="4614939" y="1528241"/>
              <a:ext cx="104507" cy="96557"/>
            </a:xfrm>
            <a:custGeom>
              <a:avLst/>
              <a:gdLst/>
              <a:ahLst/>
              <a:cxnLst/>
              <a:rect l="l" t="t" r="r" b="b"/>
              <a:pathLst>
                <a:path w="3168" h="2927" extrusionOk="0">
                  <a:moveTo>
                    <a:pt x="1447" y="1"/>
                  </a:moveTo>
                  <a:cubicBezTo>
                    <a:pt x="1299" y="1"/>
                    <a:pt x="1162" y="20"/>
                    <a:pt x="1048" y="61"/>
                  </a:cubicBezTo>
                  <a:cubicBezTo>
                    <a:pt x="477" y="275"/>
                    <a:pt x="0" y="1311"/>
                    <a:pt x="96" y="2037"/>
                  </a:cubicBezTo>
                  <a:cubicBezTo>
                    <a:pt x="180" y="2639"/>
                    <a:pt x="1007" y="2927"/>
                    <a:pt x="1726" y="2927"/>
                  </a:cubicBezTo>
                  <a:cubicBezTo>
                    <a:pt x="2017" y="2927"/>
                    <a:pt x="2290" y="2880"/>
                    <a:pt x="2489" y="2787"/>
                  </a:cubicBezTo>
                  <a:cubicBezTo>
                    <a:pt x="3084" y="2513"/>
                    <a:pt x="3168" y="1394"/>
                    <a:pt x="3037" y="846"/>
                  </a:cubicBezTo>
                  <a:cubicBezTo>
                    <a:pt x="2911" y="346"/>
                    <a:pt x="2077" y="1"/>
                    <a:pt x="144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566;p38">
              <a:extLst>
                <a:ext uri="{FF2B5EF4-FFF2-40B4-BE49-F238E27FC236}">
                  <a16:creationId xmlns:a16="http://schemas.microsoft.com/office/drawing/2014/main" id="{63973F1B-024D-4EF5-92F6-EF40C6EC4423}"/>
                </a:ext>
              </a:extLst>
            </p:cNvPr>
            <p:cNvSpPr/>
            <p:nvPr/>
          </p:nvSpPr>
          <p:spPr>
            <a:xfrm rot="-1686541">
              <a:off x="4729866" y="1501749"/>
              <a:ext cx="140630" cy="212346"/>
            </a:xfrm>
            <a:custGeom>
              <a:avLst/>
              <a:gdLst/>
              <a:ahLst/>
              <a:cxnLst/>
              <a:rect l="l" t="t" r="r" b="b"/>
              <a:pathLst>
                <a:path w="4263" h="6437" extrusionOk="0">
                  <a:moveTo>
                    <a:pt x="2556" y="0"/>
                  </a:moveTo>
                  <a:cubicBezTo>
                    <a:pt x="2403" y="0"/>
                    <a:pt x="2262" y="21"/>
                    <a:pt x="2143" y="65"/>
                  </a:cubicBezTo>
                  <a:cubicBezTo>
                    <a:pt x="1572" y="267"/>
                    <a:pt x="0" y="4827"/>
                    <a:pt x="107" y="5554"/>
                  </a:cubicBezTo>
                  <a:cubicBezTo>
                    <a:pt x="184" y="6151"/>
                    <a:pt x="1025" y="6436"/>
                    <a:pt x="1745" y="6436"/>
                  </a:cubicBezTo>
                  <a:cubicBezTo>
                    <a:pt x="2030" y="6436"/>
                    <a:pt x="2296" y="6391"/>
                    <a:pt x="2489" y="6304"/>
                  </a:cubicBezTo>
                  <a:cubicBezTo>
                    <a:pt x="3084" y="6030"/>
                    <a:pt x="4263" y="1386"/>
                    <a:pt x="4132" y="851"/>
                  </a:cubicBezTo>
                  <a:cubicBezTo>
                    <a:pt x="4007" y="352"/>
                    <a:pt x="3188" y="0"/>
                    <a:pt x="2556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567;p38">
              <a:extLst>
                <a:ext uri="{FF2B5EF4-FFF2-40B4-BE49-F238E27FC236}">
                  <a16:creationId xmlns:a16="http://schemas.microsoft.com/office/drawing/2014/main" id="{0DE1258C-F152-42DD-B5B0-63BDD7C5C22B}"/>
                </a:ext>
              </a:extLst>
            </p:cNvPr>
            <p:cNvSpPr/>
            <p:nvPr/>
          </p:nvSpPr>
          <p:spPr>
            <a:xfrm rot="-1686541">
              <a:off x="4403662" y="1715460"/>
              <a:ext cx="104540" cy="96491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1445" y="1"/>
                  </a:moveTo>
                  <a:cubicBezTo>
                    <a:pt x="1299" y="1"/>
                    <a:pt x="1163" y="20"/>
                    <a:pt x="1049" y="60"/>
                  </a:cubicBezTo>
                  <a:cubicBezTo>
                    <a:pt x="489" y="274"/>
                    <a:pt x="1" y="1310"/>
                    <a:pt x="108" y="2036"/>
                  </a:cubicBezTo>
                  <a:cubicBezTo>
                    <a:pt x="185" y="2633"/>
                    <a:pt x="1017" y="2924"/>
                    <a:pt x="1737" y="2924"/>
                  </a:cubicBezTo>
                  <a:cubicBezTo>
                    <a:pt x="2024" y="2924"/>
                    <a:pt x="2293" y="2878"/>
                    <a:pt x="2489" y="2787"/>
                  </a:cubicBezTo>
                  <a:cubicBezTo>
                    <a:pt x="3085" y="2525"/>
                    <a:pt x="3168" y="1405"/>
                    <a:pt x="3037" y="858"/>
                  </a:cubicBezTo>
                  <a:cubicBezTo>
                    <a:pt x="2921" y="355"/>
                    <a:pt x="2082" y="1"/>
                    <a:pt x="144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68;p38">
              <a:extLst>
                <a:ext uri="{FF2B5EF4-FFF2-40B4-BE49-F238E27FC236}">
                  <a16:creationId xmlns:a16="http://schemas.microsoft.com/office/drawing/2014/main" id="{7F105814-4093-4422-9414-EDA2C15906D8}"/>
                </a:ext>
              </a:extLst>
            </p:cNvPr>
            <p:cNvSpPr/>
            <p:nvPr/>
          </p:nvSpPr>
          <p:spPr>
            <a:xfrm rot="-1686541">
              <a:off x="4522772" y="1686800"/>
              <a:ext cx="104507" cy="96260"/>
            </a:xfrm>
            <a:custGeom>
              <a:avLst/>
              <a:gdLst/>
              <a:ahLst/>
              <a:cxnLst/>
              <a:rect l="l" t="t" r="r" b="b"/>
              <a:pathLst>
                <a:path w="3168" h="2918" extrusionOk="0">
                  <a:moveTo>
                    <a:pt x="1457" y="1"/>
                  </a:moveTo>
                  <a:cubicBezTo>
                    <a:pt x="1305" y="1"/>
                    <a:pt x="1164" y="22"/>
                    <a:pt x="1048" y="66"/>
                  </a:cubicBezTo>
                  <a:cubicBezTo>
                    <a:pt x="477" y="268"/>
                    <a:pt x="1" y="1304"/>
                    <a:pt x="96" y="2030"/>
                  </a:cubicBezTo>
                  <a:cubicBezTo>
                    <a:pt x="181" y="2626"/>
                    <a:pt x="1016" y="2918"/>
                    <a:pt x="1737" y="2918"/>
                  </a:cubicBezTo>
                  <a:cubicBezTo>
                    <a:pt x="2024" y="2918"/>
                    <a:pt x="2293" y="2872"/>
                    <a:pt x="2489" y="2780"/>
                  </a:cubicBezTo>
                  <a:cubicBezTo>
                    <a:pt x="3084" y="2518"/>
                    <a:pt x="3168" y="1399"/>
                    <a:pt x="3037" y="851"/>
                  </a:cubicBezTo>
                  <a:cubicBezTo>
                    <a:pt x="2912" y="353"/>
                    <a:pt x="2085" y="1"/>
                    <a:pt x="145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569;p38">
              <a:extLst>
                <a:ext uri="{FF2B5EF4-FFF2-40B4-BE49-F238E27FC236}">
                  <a16:creationId xmlns:a16="http://schemas.microsoft.com/office/drawing/2014/main" id="{8FB9C6AB-0064-4868-AFCD-A401A0FA3B13}"/>
                </a:ext>
              </a:extLst>
            </p:cNvPr>
            <p:cNvSpPr/>
            <p:nvPr/>
          </p:nvSpPr>
          <p:spPr>
            <a:xfrm rot="-1686541">
              <a:off x="4641515" y="1658027"/>
              <a:ext cx="104903" cy="96458"/>
            </a:xfrm>
            <a:custGeom>
              <a:avLst/>
              <a:gdLst/>
              <a:ahLst/>
              <a:cxnLst/>
              <a:rect l="l" t="t" r="r" b="b"/>
              <a:pathLst>
                <a:path w="3180" h="2924" extrusionOk="0">
                  <a:moveTo>
                    <a:pt x="1462" y="1"/>
                  </a:moveTo>
                  <a:cubicBezTo>
                    <a:pt x="1309" y="1"/>
                    <a:pt x="1166" y="21"/>
                    <a:pt x="1048" y="65"/>
                  </a:cubicBezTo>
                  <a:cubicBezTo>
                    <a:pt x="489" y="268"/>
                    <a:pt x="0" y="1304"/>
                    <a:pt x="108" y="2030"/>
                  </a:cubicBezTo>
                  <a:cubicBezTo>
                    <a:pt x="184" y="2636"/>
                    <a:pt x="1021" y="2924"/>
                    <a:pt x="1743" y="2924"/>
                  </a:cubicBezTo>
                  <a:cubicBezTo>
                    <a:pt x="2027" y="2924"/>
                    <a:pt x="2294" y="2879"/>
                    <a:pt x="2489" y="2792"/>
                  </a:cubicBezTo>
                  <a:cubicBezTo>
                    <a:pt x="3084" y="2518"/>
                    <a:pt x="3179" y="1399"/>
                    <a:pt x="3037" y="851"/>
                  </a:cubicBezTo>
                  <a:cubicBezTo>
                    <a:pt x="2921" y="353"/>
                    <a:pt x="2096" y="1"/>
                    <a:pt x="1462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70;p38">
              <a:extLst>
                <a:ext uri="{FF2B5EF4-FFF2-40B4-BE49-F238E27FC236}">
                  <a16:creationId xmlns:a16="http://schemas.microsoft.com/office/drawing/2014/main" id="{0B99327E-EFD0-4CBA-9540-B2F0A3C4BB43}"/>
                </a:ext>
              </a:extLst>
            </p:cNvPr>
            <p:cNvSpPr/>
            <p:nvPr/>
          </p:nvSpPr>
          <p:spPr>
            <a:xfrm rot="-1686541">
              <a:off x="4288791" y="1025309"/>
              <a:ext cx="430498" cy="254670"/>
            </a:xfrm>
            <a:custGeom>
              <a:avLst/>
              <a:gdLst/>
              <a:ahLst/>
              <a:cxnLst/>
              <a:rect l="l" t="t" r="r" b="b"/>
              <a:pathLst>
                <a:path w="13050" h="7720" extrusionOk="0">
                  <a:moveTo>
                    <a:pt x="953" y="1"/>
                  </a:moveTo>
                  <a:cubicBezTo>
                    <a:pt x="869" y="96"/>
                    <a:pt x="798" y="179"/>
                    <a:pt x="726" y="286"/>
                  </a:cubicBezTo>
                  <a:cubicBezTo>
                    <a:pt x="191" y="1132"/>
                    <a:pt x="191" y="2334"/>
                    <a:pt x="71" y="3299"/>
                  </a:cubicBezTo>
                  <a:cubicBezTo>
                    <a:pt x="24" y="3656"/>
                    <a:pt x="0" y="4049"/>
                    <a:pt x="167" y="4358"/>
                  </a:cubicBezTo>
                  <a:cubicBezTo>
                    <a:pt x="417" y="4787"/>
                    <a:pt x="953" y="4954"/>
                    <a:pt x="1441" y="5073"/>
                  </a:cubicBezTo>
                  <a:lnTo>
                    <a:pt x="11835" y="7656"/>
                  </a:lnTo>
                  <a:cubicBezTo>
                    <a:pt x="11967" y="7688"/>
                    <a:pt x="12108" y="7719"/>
                    <a:pt x="12244" y="7719"/>
                  </a:cubicBezTo>
                  <a:cubicBezTo>
                    <a:pt x="12366" y="7719"/>
                    <a:pt x="12484" y="7694"/>
                    <a:pt x="12585" y="7621"/>
                  </a:cubicBezTo>
                  <a:cubicBezTo>
                    <a:pt x="12716" y="7478"/>
                    <a:pt x="12811" y="7299"/>
                    <a:pt x="12835" y="7097"/>
                  </a:cubicBezTo>
                  <a:cubicBezTo>
                    <a:pt x="12906" y="6799"/>
                    <a:pt x="12978" y="6490"/>
                    <a:pt x="13049" y="6180"/>
                  </a:cubicBezTo>
                  <a:cubicBezTo>
                    <a:pt x="10299" y="5978"/>
                    <a:pt x="7596" y="5347"/>
                    <a:pt x="5060" y="4287"/>
                  </a:cubicBezTo>
                  <a:cubicBezTo>
                    <a:pt x="3893" y="3811"/>
                    <a:pt x="2727" y="3215"/>
                    <a:pt x="1905" y="2263"/>
                  </a:cubicBezTo>
                  <a:cubicBezTo>
                    <a:pt x="1357" y="1632"/>
                    <a:pt x="1024" y="846"/>
                    <a:pt x="95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7" name="Google Shape;571;p38">
              <a:extLst>
                <a:ext uri="{FF2B5EF4-FFF2-40B4-BE49-F238E27FC236}">
                  <a16:creationId xmlns:a16="http://schemas.microsoft.com/office/drawing/2014/main" id="{8972A242-75AB-4BFF-A0D4-4302FFC4590E}"/>
                </a:ext>
              </a:extLst>
            </p:cNvPr>
            <p:cNvGrpSpPr/>
            <p:nvPr/>
          </p:nvGrpSpPr>
          <p:grpSpPr>
            <a:xfrm rot="1758233">
              <a:off x="5087284" y="1191978"/>
              <a:ext cx="510162" cy="250650"/>
              <a:chOff x="5546225" y="738275"/>
              <a:chExt cx="672125" cy="330225"/>
            </a:xfrm>
          </p:grpSpPr>
          <p:sp>
            <p:nvSpPr>
              <p:cNvPr id="128" name="Google Shape;572;p38">
                <a:extLst>
                  <a:ext uri="{FF2B5EF4-FFF2-40B4-BE49-F238E27FC236}">
                    <a16:creationId xmlns:a16="http://schemas.microsoft.com/office/drawing/2014/main" id="{2AB96260-5D45-456E-A050-1D685A1982CB}"/>
                  </a:ext>
                </a:extLst>
              </p:cNvPr>
              <p:cNvSpPr/>
              <p:nvPr/>
            </p:nvSpPr>
            <p:spPr>
              <a:xfrm>
                <a:off x="5546225" y="738275"/>
                <a:ext cx="672125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26885" h="13197" extrusionOk="0">
                    <a:moveTo>
                      <a:pt x="13990" y="3690"/>
                    </a:moveTo>
                    <a:cubicBezTo>
                      <a:pt x="15832" y="3690"/>
                      <a:pt x="17603" y="4285"/>
                      <a:pt x="18681" y="5610"/>
                    </a:cubicBezTo>
                    <a:cubicBezTo>
                      <a:pt x="19515" y="6646"/>
                      <a:pt x="19860" y="8004"/>
                      <a:pt x="19610" y="9325"/>
                    </a:cubicBezTo>
                    <a:lnTo>
                      <a:pt x="10049" y="9456"/>
                    </a:lnTo>
                    <a:cubicBezTo>
                      <a:pt x="9474" y="9465"/>
                      <a:pt x="8878" y="9508"/>
                      <a:pt x="8298" y="9508"/>
                    </a:cubicBezTo>
                    <a:cubicBezTo>
                      <a:pt x="8110" y="9508"/>
                      <a:pt x="7923" y="9503"/>
                      <a:pt x="7739" y="9492"/>
                    </a:cubicBezTo>
                    <a:cubicBezTo>
                      <a:pt x="6953" y="9444"/>
                      <a:pt x="6930" y="9278"/>
                      <a:pt x="6965" y="8646"/>
                    </a:cubicBezTo>
                    <a:cubicBezTo>
                      <a:pt x="7149" y="5604"/>
                      <a:pt x="10685" y="3690"/>
                      <a:pt x="13990" y="3690"/>
                    </a:cubicBezTo>
                    <a:close/>
                    <a:moveTo>
                      <a:pt x="14723" y="1"/>
                    </a:moveTo>
                    <a:cubicBezTo>
                      <a:pt x="7831" y="1"/>
                      <a:pt x="454" y="4347"/>
                      <a:pt x="72" y="11266"/>
                    </a:cubicBezTo>
                    <a:cubicBezTo>
                      <a:pt x="0" y="12671"/>
                      <a:pt x="48" y="13052"/>
                      <a:pt x="1691" y="13159"/>
                    </a:cubicBezTo>
                    <a:cubicBezTo>
                      <a:pt x="2087" y="13186"/>
                      <a:pt x="2489" y="13196"/>
                      <a:pt x="2894" y="13196"/>
                    </a:cubicBezTo>
                    <a:cubicBezTo>
                      <a:pt x="4093" y="13196"/>
                      <a:pt x="5317" y="13105"/>
                      <a:pt x="6501" y="13088"/>
                    </a:cubicBezTo>
                    <a:lnTo>
                      <a:pt x="26432" y="12790"/>
                    </a:lnTo>
                    <a:cubicBezTo>
                      <a:pt x="26884" y="9885"/>
                      <a:pt x="26337" y="6837"/>
                      <a:pt x="24503" y="4360"/>
                    </a:cubicBezTo>
                    <a:cubicBezTo>
                      <a:pt x="22257" y="1352"/>
                      <a:pt x="18566" y="1"/>
                      <a:pt x="14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573;p38">
                <a:extLst>
                  <a:ext uri="{FF2B5EF4-FFF2-40B4-BE49-F238E27FC236}">
                    <a16:creationId xmlns:a16="http://schemas.microsoft.com/office/drawing/2014/main" id="{4554CCDC-7777-4397-88DD-9D24EFAEC3EE}"/>
                  </a:ext>
                </a:extLst>
              </p:cNvPr>
              <p:cNvSpPr/>
              <p:nvPr/>
            </p:nvSpPr>
            <p:spPr>
              <a:xfrm>
                <a:off x="5546225" y="738625"/>
                <a:ext cx="6652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26611" h="13195" extrusionOk="0">
                    <a:moveTo>
                      <a:pt x="14038" y="0"/>
                    </a:moveTo>
                    <a:lnTo>
                      <a:pt x="14038" y="0"/>
                    </a:lnTo>
                    <a:cubicBezTo>
                      <a:pt x="7346" y="286"/>
                      <a:pt x="441" y="4561"/>
                      <a:pt x="72" y="11252"/>
                    </a:cubicBezTo>
                    <a:cubicBezTo>
                      <a:pt x="0" y="12669"/>
                      <a:pt x="60" y="13038"/>
                      <a:pt x="1691" y="13157"/>
                    </a:cubicBezTo>
                    <a:cubicBezTo>
                      <a:pt x="2087" y="13184"/>
                      <a:pt x="2489" y="13194"/>
                      <a:pt x="2894" y="13194"/>
                    </a:cubicBezTo>
                    <a:cubicBezTo>
                      <a:pt x="4093" y="13194"/>
                      <a:pt x="5317" y="13103"/>
                      <a:pt x="6501" y="13085"/>
                    </a:cubicBezTo>
                    <a:lnTo>
                      <a:pt x="26432" y="12776"/>
                    </a:lnTo>
                    <a:cubicBezTo>
                      <a:pt x="26563" y="11883"/>
                      <a:pt x="26611" y="10990"/>
                      <a:pt x="26551" y="10097"/>
                    </a:cubicBezTo>
                    <a:lnTo>
                      <a:pt x="26551" y="10097"/>
                    </a:lnTo>
                    <a:cubicBezTo>
                      <a:pt x="25825" y="10549"/>
                      <a:pt x="25087" y="11002"/>
                      <a:pt x="24277" y="11264"/>
                    </a:cubicBezTo>
                    <a:cubicBezTo>
                      <a:pt x="23408" y="11550"/>
                      <a:pt x="22491" y="11621"/>
                      <a:pt x="21574" y="11657"/>
                    </a:cubicBezTo>
                    <a:cubicBezTo>
                      <a:pt x="20303" y="11720"/>
                      <a:pt x="19031" y="11746"/>
                      <a:pt x="17758" y="11746"/>
                    </a:cubicBezTo>
                    <a:cubicBezTo>
                      <a:pt x="14965" y="11746"/>
                      <a:pt x="12171" y="11621"/>
                      <a:pt x="9382" y="11490"/>
                    </a:cubicBezTo>
                    <a:cubicBezTo>
                      <a:pt x="7739" y="11419"/>
                      <a:pt x="6072" y="11347"/>
                      <a:pt x="4501" y="10847"/>
                    </a:cubicBezTo>
                    <a:cubicBezTo>
                      <a:pt x="4215" y="10776"/>
                      <a:pt x="3965" y="10645"/>
                      <a:pt x="3751" y="10442"/>
                    </a:cubicBezTo>
                    <a:cubicBezTo>
                      <a:pt x="3477" y="10133"/>
                      <a:pt x="3465" y="9668"/>
                      <a:pt x="3501" y="9264"/>
                    </a:cubicBezTo>
                    <a:cubicBezTo>
                      <a:pt x="3751" y="6192"/>
                      <a:pt x="5953" y="3537"/>
                      <a:pt x="8632" y="2001"/>
                    </a:cubicBezTo>
                    <a:cubicBezTo>
                      <a:pt x="10299" y="1024"/>
                      <a:pt x="12145" y="429"/>
                      <a:pt x="14038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" name="Google Shape;574;p38">
              <a:extLst>
                <a:ext uri="{FF2B5EF4-FFF2-40B4-BE49-F238E27FC236}">
                  <a16:creationId xmlns:a16="http://schemas.microsoft.com/office/drawing/2014/main" id="{975BFBB8-3460-4722-98B0-354F3F912FC4}"/>
                </a:ext>
              </a:extLst>
            </p:cNvPr>
            <p:cNvSpPr/>
            <p:nvPr/>
          </p:nvSpPr>
          <p:spPr>
            <a:xfrm>
              <a:off x="3097983" y="1398030"/>
              <a:ext cx="960940" cy="731344"/>
            </a:xfrm>
            <a:custGeom>
              <a:avLst/>
              <a:gdLst/>
              <a:ahLst/>
              <a:cxnLst/>
              <a:rect l="l" t="t" r="r" b="b"/>
              <a:pathLst>
                <a:path w="23551" h="17924" extrusionOk="0">
                  <a:moveTo>
                    <a:pt x="16310" y="4500"/>
                  </a:moveTo>
                  <a:cubicBezTo>
                    <a:pt x="16417" y="4500"/>
                    <a:pt x="16510" y="4517"/>
                    <a:pt x="16574" y="4563"/>
                  </a:cubicBezTo>
                  <a:cubicBezTo>
                    <a:pt x="17014" y="4873"/>
                    <a:pt x="15954" y="5837"/>
                    <a:pt x="15752" y="6075"/>
                  </a:cubicBezTo>
                  <a:cubicBezTo>
                    <a:pt x="14145" y="7992"/>
                    <a:pt x="12228" y="9730"/>
                    <a:pt x="10537" y="11552"/>
                  </a:cubicBezTo>
                  <a:cubicBezTo>
                    <a:pt x="10182" y="11946"/>
                    <a:pt x="9478" y="12773"/>
                    <a:pt x="8795" y="12773"/>
                  </a:cubicBezTo>
                  <a:cubicBezTo>
                    <a:pt x="8631" y="12773"/>
                    <a:pt x="8467" y="12725"/>
                    <a:pt x="8311" y="12612"/>
                  </a:cubicBezTo>
                  <a:cubicBezTo>
                    <a:pt x="8156" y="12493"/>
                    <a:pt x="8025" y="12338"/>
                    <a:pt x="7918" y="12171"/>
                  </a:cubicBezTo>
                  <a:cubicBezTo>
                    <a:pt x="7108" y="10981"/>
                    <a:pt x="6287" y="9790"/>
                    <a:pt x="5489" y="8576"/>
                  </a:cubicBezTo>
                  <a:cubicBezTo>
                    <a:pt x="5215" y="8159"/>
                    <a:pt x="4965" y="7623"/>
                    <a:pt x="5429" y="7218"/>
                  </a:cubicBezTo>
                  <a:cubicBezTo>
                    <a:pt x="5655" y="7052"/>
                    <a:pt x="5917" y="6932"/>
                    <a:pt x="6191" y="6885"/>
                  </a:cubicBezTo>
                  <a:cubicBezTo>
                    <a:pt x="8549" y="6266"/>
                    <a:pt x="10894" y="5670"/>
                    <a:pt x="13264" y="5135"/>
                  </a:cubicBezTo>
                  <a:cubicBezTo>
                    <a:pt x="13966" y="4980"/>
                    <a:pt x="14669" y="4825"/>
                    <a:pt x="15371" y="4694"/>
                  </a:cubicBezTo>
                  <a:cubicBezTo>
                    <a:pt x="15566" y="4650"/>
                    <a:pt x="15999" y="4500"/>
                    <a:pt x="16310" y="4500"/>
                  </a:cubicBezTo>
                  <a:close/>
                  <a:moveTo>
                    <a:pt x="22190" y="1"/>
                  </a:moveTo>
                  <a:cubicBezTo>
                    <a:pt x="21584" y="1"/>
                    <a:pt x="20737" y="328"/>
                    <a:pt x="20336" y="408"/>
                  </a:cubicBezTo>
                  <a:cubicBezTo>
                    <a:pt x="18967" y="705"/>
                    <a:pt x="17597" y="1027"/>
                    <a:pt x="16228" y="1372"/>
                  </a:cubicBezTo>
                  <a:cubicBezTo>
                    <a:pt x="11597" y="2539"/>
                    <a:pt x="7001" y="3837"/>
                    <a:pt x="2405" y="5170"/>
                  </a:cubicBezTo>
                  <a:cubicBezTo>
                    <a:pt x="1869" y="5325"/>
                    <a:pt x="1310" y="5504"/>
                    <a:pt x="905" y="5885"/>
                  </a:cubicBezTo>
                  <a:cubicBezTo>
                    <a:pt x="0" y="6766"/>
                    <a:pt x="488" y="7933"/>
                    <a:pt x="1024" y="8837"/>
                  </a:cubicBezTo>
                  <a:cubicBezTo>
                    <a:pt x="2572" y="11457"/>
                    <a:pt x="4191" y="14029"/>
                    <a:pt x="5786" y="16612"/>
                  </a:cubicBezTo>
                  <a:cubicBezTo>
                    <a:pt x="5977" y="16981"/>
                    <a:pt x="6239" y="17303"/>
                    <a:pt x="6548" y="17577"/>
                  </a:cubicBezTo>
                  <a:cubicBezTo>
                    <a:pt x="6854" y="17820"/>
                    <a:pt x="7171" y="17923"/>
                    <a:pt x="7491" y="17923"/>
                  </a:cubicBezTo>
                  <a:cubicBezTo>
                    <a:pt x="8825" y="17923"/>
                    <a:pt x="10193" y="16124"/>
                    <a:pt x="10894" y="15279"/>
                  </a:cubicBezTo>
                  <a:cubicBezTo>
                    <a:pt x="14216" y="11326"/>
                    <a:pt x="17955" y="7540"/>
                    <a:pt x="21098" y="3396"/>
                  </a:cubicBezTo>
                  <a:cubicBezTo>
                    <a:pt x="21479" y="2884"/>
                    <a:pt x="23551" y="813"/>
                    <a:pt x="22693" y="134"/>
                  </a:cubicBezTo>
                  <a:cubicBezTo>
                    <a:pt x="22570" y="38"/>
                    <a:pt x="22394" y="1"/>
                    <a:pt x="22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75;p38">
              <a:extLst>
                <a:ext uri="{FF2B5EF4-FFF2-40B4-BE49-F238E27FC236}">
                  <a16:creationId xmlns:a16="http://schemas.microsoft.com/office/drawing/2014/main" id="{E8E2F628-D440-43E2-8BC5-F5DB03BD2D38}"/>
                </a:ext>
              </a:extLst>
            </p:cNvPr>
            <p:cNvSpPr/>
            <p:nvPr/>
          </p:nvSpPr>
          <p:spPr>
            <a:xfrm>
              <a:off x="3097975" y="1615900"/>
              <a:ext cx="784696" cy="507911"/>
            </a:xfrm>
            <a:custGeom>
              <a:avLst/>
              <a:gdLst/>
              <a:ahLst/>
              <a:cxnLst/>
              <a:rect l="l" t="t" r="r" b="b"/>
              <a:pathLst>
                <a:path w="19241" h="12659" extrusionOk="0">
                  <a:moveTo>
                    <a:pt x="2096" y="1"/>
                  </a:moveTo>
                  <a:cubicBezTo>
                    <a:pt x="1655" y="120"/>
                    <a:pt x="1250" y="322"/>
                    <a:pt x="905" y="620"/>
                  </a:cubicBezTo>
                  <a:cubicBezTo>
                    <a:pt x="0" y="1501"/>
                    <a:pt x="488" y="2668"/>
                    <a:pt x="1024" y="3572"/>
                  </a:cubicBezTo>
                  <a:cubicBezTo>
                    <a:pt x="2572" y="6192"/>
                    <a:pt x="4179" y="8764"/>
                    <a:pt x="5787" y="11347"/>
                  </a:cubicBezTo>
                  <a:cubicBezTo>
                    <a:pt x="5977" y="11716"/>
                    <a:pt x="6239" y="12038"/>
                    <a:pt x="6549" y="12312"/>
                  </a:cubicBezTo>
                  <a:cubicBezTo>
                    <a:pt x="6852" y="12555"/>
                    <a:pt x="7167" y="12658"/>
                    <a:pt x="7485" y="12658"/>
                  </a:cubicBezTo>
                  <a:cubicBezTo>
                    <a:pt x="8813" y="12658"/>
                    <a:pt x="10183" y="10859"/>
                    <a:pt x="10894" y="10014"/>
                  </a:cubicBezTo>
                  <a:cubicBezTo>
                    <a:pt x="13585" y="6823"/>
                    <a:pt x="16538" y="3739"/>
                    <a:pt x="19241" y="477"/>
                  </a:cubicBezTo>
                  <a:lnTo>
                    <a:pt x="19241" y="477"/>
                  </a:lnTo>
                  <a:cubicBezTo>
                    <a:pt x="17812" y="1013"/>
                    <a:pt x="16359" y="1453"/>
                    <a:pt x="14883" y="1798"/>
                  </a:cubicBezTo>
                  <a:cubicBezTo>
                    <a:pt x="13478" y="3334"/>
                    <a:pt x="11942" y="4775"/>
                    <a:pt x="10549" y="6287"/>
                  </a:cubicBezTo>
                  <a:cubicBezTo>
                    <a:pt x="10184" y="6672"/>
                    <a:pt x="9485" y="7506"/>
                    <a:pt x="8796" y="7506"/>
                  </a:cubicBezTo>
                  <a:cubicBezTo>
                    <a:pt x="8632" y="7506"/>
                    <a:pt x="8469" y="7459"/>
                    <a:pt x="8311" y="7347"/>
                  </a:cubicBezTo>
                  <a:cubicBezTo>
                    <a:pt x="8156" y="7228"/>
                    <a:pt x="8025" y="7073"/>
                    <a:pt x="7930" y="6894"/>
                  </a:cubicBezTo>
                  <a:cubicBezTo>
                    <a:pt x="7108" y="5704"/>
                    <a:pt x="6287" y="4513"/>
                    <a:pt x="5489" y="3311"/>
                  </a:cubicBezTo>
                  <a:cubicBezTo>
                    <a:pt x="5286" y="3001"/>
                    <a:pt x="5108" y="2632"/>
                    <a:pt x="5203" y="2287"/>
                  </a:cubicBezTo>
                  <a:cubicBezTo>
                    <a:pt x="5060" y="2251"/>
                    <a:pt x="4905" y="2191"/>
                    <a:pt x="4763" y="2144"/>
                  </a:cubicBezTo>
                  <a:cubicBezTo>
                    <a:pt x="3667" y="1727"/>
                    <a:pt x="2727" y="977"/>
                    <a:pt x="2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576;p38">
              <a:extLst>
                <a:ext uri="{FF2B5EF4-FFF2-40B4-BE49-F238E27FC236}">
                  <a16:creationId xmlns:a16="http://schemas.microsoft.com/office/drawing/2014/main" id="{CCE6412D-C3BF-4A59-824D-9645A4D262D8}"/>
                </a:ext>
              </a:extLst>
            </p:cNvPr>
            <p:cNvGrpSpPr/>
            <p:nvPr/>
          </p:nvGrpSpPr>
          <p:grpSpPr>
            <a:xfrm>
              <a:off x="5541437" y="1455861"/>
              <a:ext cx="499721" cy="500779"/>
              <a:chOff x="5683312" y="727398"/>
              <a:chExt cx="499721" cy="500779"/>
            </a:xfrm>
          </p:grpSpPr>
          <p:sp>
            <p:nvSpPr>
              <p:cNvPr id="125" name="Google Shape;577;p38">
                <a:extLst>
                  <a:ext uri="{FF2B5EF4-FFF2-40B4-BE49-F238E27FC236}">
                    <a16:creationId xmlns:a16="http://schemas.microsoft.com/office/drawing/2014/main" id="{99E7C4A6-8358-42AF-ACC1-F501D23F5E43}"/>
                  </a:ext>
                </a:extLst>
              </p:cNvPr>
              <p:cNvSpPr/>
              <p:nvPr/>
            </p:nvSpPr>
            <p:spPr>
              <a:xfrm rot="2374715">
                <a:off x="5757492" y="798149"/>
                <a:ext cx="351361" cy="359278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rgbClr val="FFC71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578;p38">
                <a:extLst>
                  <a:ext uri="{FF2B5EF4-FFF2-40B4-BE49-F238E27FC236}">
                    <a16:creationId xmlns:a16="http://schemas.microsoft.com/office/drawing/2014/main" id="{6BCFE9A6-5F2A-43DD-B743-A3EE995FEC7A}"/>
                  </a:ext>
                </a:extLst>
              </p:cNvPr>
              <p:cNvSpPr/>
              <p:nvPr/>
            </p:nvSpPr>
            <p:spPr>
              <a:xfrm rot="2374715">
                <a:off x="5866656" y="776637"/>
                <a:ext cx="90952" cy="111404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579;p38">
                <a:extLst>
                  <a:ext uri="{FF2B5EF4-FFF2-40B4-BE49-F238E27FC236}">
                    <a16:creationId xmlns:a16="http://schemas.microsoft.com/office/drawing/2014/main" id="{BC87DCD9-D8BB-4076-BCD9-8E14895AA136}"/>
                  </a:ext>
                </a:extLst>
              </p:cNvPr>
              <p:cNvSpPr/>
              <p:nvPr/>
            </p:nvSpPr>
            <p:spPr>
              <a:xfrm rot="2374715">
                <a:off x="5990189" y="819697"/>
                <a:ext cx="17755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rgbClr val="F9A32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580;p38">
              <a:extLst>
                <a:ext uri="{FF2B5EF4-FFF2-40B4-BE49-F238E27FC236}">
                  <a16:creationId xmlns:a16="http://schemas.microsoft.com/office/drawing/2014/main" id="{C7F7E3D8-E9CA-472C-8118-A958B066EB7F}"/>
                </a:ext>
              </a:extLst>
            </p:cNvPr>
            <p:cNvGrpSpPr/>
            <p:nvPr/>
          </p:nvGrpSpPr>
          <p:grpSpPr>
            <a:xfrm>
              <a:off x="3585622" y="934452"/>
              <a:ext cx="357643" cy="351989"/>
              <a:chOff x="3585622" y="934452"/>
              <a:chExt cx="357643" cy="351989"/>
            </a:xfrm>
          </p:grpSpPr>
          <p:sp>
            <p:nvSpPr>
              <p:cNvPr id="122" name="Google Shape;581;p38">
                <a:extLst>
                  <a:ext uri="{FF2B5EF4-FFF2-40B4-BE49-F238E27FC236}">
                    <a16:creationId xmlns:a16="http://schemas.microsoft.com/office/drawing/2014/main" id="{575CE687-2ECA-4F3F-98E7-210B5B37CB83}"/>
                  </a:ext>
                </a:extLst>
              </p:cNvPr>
              <p:cNvSpPr/>
              <p:nvPr/>
            </p:nvSpPr>
            <p:spPr>
              <a:xfrm rot="-1963149">
                <a:off x="3631360" y="986761"/>
                <a:ext cx="266166" cy="247371"/>
              </a:xfrm>
              <a:custGeom>
                <a:avLst/>
                <a:gdLst/>
                <a:ahLst/>
                <a:cxnLst/>
                <a:rect l="l" t="t" r="r" b="b"/>
                <a:pathLst>
                  <a:path w="21610" h="20084" extrusionOk="0">
                    <a:moveTo>
                      <a:pt x="8206" y="1"/>
                    </a:moveTo>
                    <a:cubicBezTo>
                      <a:pt x="8099" y="1"/>
                      <a:pt x="8014" y="11"/>
                      <a:pt x="7954" y="31"/>
                    </a:cubicBezTo>
                    <a:cubicBezTo>
                      <a:pt x="6811" y="423"/>
                      <a:pt x="4418" y="2674"/>
                      <a:pt x="13204" y="6103"/>
                    </a:cubicBezTo>
                    <a:cubicBezTo>
                      <a:pt x="13669" y="6281"/>
                      <a:pt x="7478" y="5876"/>
                      <a:pt x="7418" y="8198"/>
                    </a:cubicBezTo>
                    <a:cubicBezTo>
                      <a:pt x="7347" y="10520"/>
                      <a:pt x="14252" y="10115"/>
                      <a:pt x="13907" y="13544"/>
                    </a:cubicBezTo>
                    <a:cubicBezTo>
                      <a:pt x="13758" y="15074"/>
                      <a:pt x="11953" y="15954"/>
                      <a:pt x="9911" y="15954"/>
                    </a:cubicBezTo>
                    <a:cubicBezTo>
                      <a:pt x="7392" y="15954"/>
                      <a:pt x="4514" y="14613"/>
                      <a:pt x="3941" y="11496"/>
                    </a:cubicBezTo>
                    <a:cubicBezTo>
                      <a:pt x="3858" y="11064"/>
                      <a:pt x="3254" y="10464"/>
                      <a:pt x="2625" y="10464"/>
                    </a:cubicBezTo>
                    <a:cubicBezTo>
                      <a:pt x="2352" y="10464"/>
                      <a:pt x="2075" y="10577"/>
                      <a:pt x="1834" y="10865"/>
                    </a:cubicBezTo>
                    <a:cubicBezTo>
                      <a:pt x="1036" y="11830"/>
                      <a:pt x="0" y="17199"/>
                      <a:pt x="8263" y="19747"/>
                    </a:cubicBezTo>
                    <a:cubicBezTo>
                      <a:pt x="9009" y="19978"/>
                      <a:pt x="9751" y="20084"/>
                      <a:pt x="10474" y="20084"/>
                    </a:cubicBezTo>
                    <a:cubicBezTo>
                      <a:pt x="16046" y="20084"/>
                      <a:pt x="20444" y="13805"/>
                      <a:pt x="16407" y="10401"/>
                    </a:cubicBezTo>
                    <a:lnTo>
                      <a:pt x="16407" y="10401"/>
                    </a:lnTo>
                    <a:cubicBezTo>
                      <a:pt x="16407" y="10401"/>
                      <a:pt x="16985" y="10502"/>
                      <a:pt x="17725" y="10502"/>
                    </a:cubicBezTo>
                    <a:cubicBezTo>
                      <a:pt x="19299" y="10502"/>
                      <a:pt x="21609" y="10045"/>
                      <a:pt x="20670" y="7186"/>
                    </a:cubicBezTo>
                    <a:cubicBezTo>
                      <a:pt x="19361" y="3193"/>
                      <a:pt x="10142" y="1"/>
                      <a:pt x="82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582;p38">
                <a:extLst>
                  <a:ext uri="{FF2B5EF4-FFF2-40B4-BE49-F238E27FC236}">
                    <a16:creationId xmlns:a16="http://schemas.microsoft.com/office/drawing/2014/main" id="{23C3FA03-3348-43FF-BA37-2ED60A6D3606}"/>
                  </a:ext>
                </a:extLst>
              </p:cNvPr>
              <p:cNvSpPr/>
              <p:nvPr/>
            </p:nvSpPr>
            <p:spPr>
              <a:xfrm rot="-1963149">
                <a:off x="3813689" y="1021743"/>
                <a:ext cx="20397" cy="20544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68" extrusionOk="0">
                    <a:moveTo>
                      <a:pt x="822" y="1"/>
                    </a:moveTo>
                    <a:cubicBezTo>
                      <a:pt x="370" y="1"/>
                      <a:pt x="1" y="382"/>
                      <a:pt x="1" y="834"/>
                    </a:cubicBezTo>
                    <a:cubicBezTo>
                      <a:pt x="1" y="1299"/>
                      <a:pt x="370" y="1668"/>
                      <a:pt x="822" y="1668"/>
                    </a:cubicBezTo>
                    <a:cubicBezTo>
                      <a:pt x="1287" y="1668"/>
                      <a:pt x="1656" y="1299"/>
                      <a:pt x="1656" y="834"/>
                    </a:cubicBezTo>
                    <a:cubicBezTo>
                      <a:pt x="1656" y="382"/>
                      <a:pt x="1287" y="1"/>
                      <a:pt x="822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583;p38">
                <a:extLst>
                  <a:ext uri="{FF2B5EF4-FFF2-40B4-BE49-F238E27FC236}">
                    <a16:creationId xmlns:a16="http://schemas.microsoft.com/office/drawing/2014/main" id="{7DD1E276-5B09-41F4-B226-9E183D52B71E}"/>
                  </a:ext>
                </a:extLst>
              </p:cNvPr>
              <p:cNvSpPr/>
              <p:nvPr/>
            </p:nvSpPr>
            <p:spPr>
              <a:xfrm rot="-1963149">
                <a:off x="3698051" y="1000672"/>
                <a:ext cx="102661" cy="57852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4697" extrusionOk="0">
                    <a:moveTo>
                      <a:pt x="729" y="0"/>
                    </a:moveTo>
                    <a:cubicBezTo>
                      <a:pt x="587" y="0"/>
                      <a:pt x="452" y="83"/>
                      <a:pt x="381" y="223"/>
                    </a:cubicBezTo>
                    <a:lnTo>
                      <a:pt x="84" y="866"/>
                    </a:lnTo>
                    <a:cubicBezTo>
                      <a:pt x="0" y="1057"/>
                      <a:pt x="84" y="1283"/>
                      <a:pt x="274" y="1366"/>
                    </a:cubicBezTo>
                    <a:lnTo>
                      <a:pt x="7442" y="4664"/>
                    </a:lnTo>
                    <a:cubicBezTo>
                      <a:pt x="7492" y="4686"/>
                      <a:pt x="7544" y="4696"/>
                      <a:pt x="7596" y="4696"/>
                    </a:cubicBezTo>
                    <a:cubicBezTo>
                      <a:pt x="7741" y="4696"/>
                      <a:pt x="7880" y="4614"/>
                      <a:pt x="7942" y="4474"/>
                    </a:cubicBezTo>
                    <a:lnTo>
                      <a:pt x="8239" y="3819"/>
                    </a:lnTo>
                    <a:cubicBezTo>
                      <a:pt x="8335" y="3628"/>
                      <a:pt x="8251" y="3402"/>
                      <a:pt x="8061" y="3319"/>
                    </a:cubicBezTo>
                    <a:lnTo>
                      <a:pt x="881" y="33"/>
                    </a:lnTo>
                    <a:cubicBezTo>
                      <a:pt x="831" y="11"/>
                      <a:pt x="780" y="0"/>
                      <a:pt x="72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8" name="Google Shape;16;p2">
            <a:extLst>
              <a:ext uri="{FF2B5EF4-FFF2-40B4-BE49-F238E27FC236}">
                <a16:creationId xmlns:a16="http://schemas.microsoft.com/office/drawing/2014/main" id="{E154C100-E649-4ACA-85B7-EB72BDB4D8EF}"/>
              </a:ext>
            </a:extLst>
          </p:cNvPr>
          <p:cNvGrpSpPr/>
          <p:nvPr/>
        </p:nvGrpSpPr>
        <p:grpSpPr>
          <a:xfrm>
            <a:off x="2764671" y="318312"/>
            <a:ext cx="976052" cy="935249"/>
            <a:chOff x="7039475" y="481968"/>
            <a:chExt cx="476805" cy="456783"/>
          </a:xfrm>
        </p:grpSpPr>
        <p:sp>
          <p:nvSpPr>
            <p:cNvPr id="249" name="Google Shape;17;p2">
              <a:extLst>
                <a:ext uri="{FF2B5EF4-FFF2-40B4-BE49-F238E27FC236}">
                  <a16:creationId xmlns:a16="http://schemas.microsoft.com/office/drawing/2014/main" id="{54923BCE-43A4-4093-A179-8133F9554EDD}"/>
                </a:ext>
              </a:extLst>
            </p:cNvPr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18;p2">
              <a:extLst>
                <a:ext uri="{FF2B5EF4-FFF2-40B4-BE49-F238E27FC236}">
                  <a16:creationId xmlns:a16="http://schemas.microsoft.com/office/drawing/2014/main" id="{3ADA0986-0A73-426A-8F17-FD41754145B7}"/>
                </a:ext>
              </a:extLst>
            </p:cNvPr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19;p2">
              <a:extLst>
                <a:ext uri="{FF2B5EF4-FFF2-40B4-BE49-F238E27FC236}">
                  <a16:creationId xmlns:a16="http://schemas.microsoft.com/office/drawing/2014/main" id="{729CFFF7-0A70-465D-B832-38B2237C14B1}"/>
                </a:ext>
              </a:extLst>
            </p:cNvPr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0;p2">
              <a:extLst>
                <a:ext uri="{FF2B5EF4-FFF2-40B4-BE49-F238E27FC236}">
                  <a16:creationId xmlns:a16="http://schemas.microsoft.com/office/drawing/2014/main" id="{15F97CFD-01C8-40AA-A475-27B4F49CC9D6}"/>
                </a:ext>
              </a:extLst>
            </p:cNvPr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1;p2">
              <a:extLst>
                <a:ext uri="{FF2B5EF4-FFF2-40B4-BE49-F238E27FC236}">
                  <a16:creationId xmlns:a16="http://schemas.microsoft.com/office/drawing/2014/main" id="{5F094E9D-BB1B-49DD-BCE1-8A75E30518C2}"/>
                </a:ext>
              </a:extLst>
            </p:cNvPr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30;p2">
            <a:extLst>
              <a:ext uri="{FF2B5EF4-FFF2-40B4-BE49-F238E27FC236}">
                <a16:creationId xmlns:a16="http://schemas.microsoft.com/office/drawing/2014/main" id="{3E471299-BA97-481A-9808-95C5FB34B32D}"/>
              </a:ext>
            </a:extLst>
          </p:cNvPr>
          <p:cNvGrpSpPr/>
          <p:nvPr/>
        </p:nvGrpSpPr>
        <p:grpSpPr>
          <a:xfrm rot="848546">
            <a:off x="2391264" y="5346048"/>
            <a:ext cx="515208" cy="465360"/>
            <a:chOff x="1761950" y="1669000"/>
            <a:chExt cx="482700" cy="529100"/>
          </a:xfrm>
        </p:grpSpPr>
        <p:sp>
          <p:nvSpPr>
            <p:cNvPr id="263" name="Google Shape;31;p2">
              <a:extLst>
                <a:ext uri="{FF2B5EF4-FFF2-40B4-BE49-F238E27FC236}">
                  <a16:creationId xmlns:a16="http://schemas.microsoft.com/office/drawing/2014/main" id="{E0CF0894-0306-4F18-A30B-011C19DD269A}"/>
                </a:ext>
              </a:extLst>
            </p:cNvPr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32;p2">
              <a:extLst>
                <a:ext uri="{FF2B5EF4-FFF2-40B4-BE49-F238E27FC236}">
                  <a16:creationId xmlns:a16="http://schemas.microsoft.com/office/drawing/2014/main" id="{1BD7FB81-1292-44FE-80A5-F6A199461BD7}"/>
                </a:ext>
              </a:extLst>
            </p:cNvPr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33;p2">
              <a:extLst>
                <a:ext uri="{FF2B5EF4-FFF2-40B4-BE49-F238E27FC236}">
                  <a16:creationId xmlns:a16="http://schemas.microsoft.com/office/drawing/2014/main" id="{207463E3-3E10-4A08-A44C-7C4068C7301C}"/>
                </a:ext>
              </a:extLst>
            </p:cNvPr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4" name="Google Shape;12;p2">
            <a:extLst>
              <a:ext uri="{FF2B5EF4-FFF2-40B4-BE49-F238E27FC236}">
                <a16:creationId xmlns:a16="http://schemas.microsoft.com/office/drawing/2014/main" id="{16D34F4B-4E4B-4083-A748-7E3CD9638DC1}"/>
              </a:ext>
            </a:extLst>
          </p:cNvPr>
          <p:cNvGrpSpPr/>
          <p:nvPr/>
        </p:nvGrpSpPr>
        <p:grpSpPr>
          <a:xfrm rot="1765417">
            <a:off x="4478686" y="3006143"/>
            <a:ext cx="878220" cy="323943"/>
            <a:chOff x="1534264" y="1075884"/>
            <a:chExt cx="438393" cy="186755"/>
          </a:xfrm>
        </p:grpSpPr>
        <p:sp>
          <p:nvSpPr>
            <p:cNvPr id="246" name="Google Shape;14;p2">
              <a:extLst>
                <a:ext uri="{FF2B5EF4-FFF2-40B4-BE49-F238E27FC236}">
                  <a16:creationId xmlns:a16="http://schemas.microsoft.com/office/drawing/2014/main" id="{99EDC719-C2F5-4D24-B708-D9EF2F0F6E4E}"/>
                </a:ext>
              </a:extLst>
            </p:cNvPr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15;p2">
              <a:extLst>
                <a:ext uri="{FF2B5EF4-FFF2-40B4-BE49-F238E27FC236}">
                  <a16:creationId xmlns:a16="http://schemas.microsoft.com/office/drawing/2014/main" id="{25818524-F4A1-41AB-BD23-4109BA054092}"/>
                </a:ext>
              </a:extLst>
            </p:cNvPr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F60D424-F6C6-4483-AF94-181FB5260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875" y="3279765"/>
            <a:ext cx="2810815" cy="3883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387DC-349F-4D2F-AE5E-FBCC8A2B6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59" y="2597834"/>
            <a:ext cx="3666045" cy="42025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72700A-0211-02EA-432D-D66C25FAA0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9376" y="791652"/>
            <a:ext cx="2566638" cy="7193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C38C62-FF7C-3CA1-D492-16A436595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9673" y="2221956"/>
            <a:ext cx="8493549" cy="28330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62150" y="479606"/>
            <a:ext cx="9429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Nhiệt kế nào chỉ nhiệt độ không khí phù hợp với mỗi bức trang?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63EDF-CF73-404C-9D6C-84F60035D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325" y="1871662"/>
            <a:ext cx="7237428" cy="34528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F08701-83AF-43DB-8BF7-96820A097005}"/>
              </a:ext>
            </a:extLst>
          </p:cNvPr>
          <p:cNvCxnSpPr/>
          <p:nvPr/>
        </p:nvCxnSpPr>
        <p:spPr>
          <a:xfrm>
            <a:off x="3019425" y="3409950"/>
            <a:ext cx="5448300" cy="590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74DFF5-89F1-4EEE-A6C4-BB35F1D3182F}"/>
              </a:ext>
            </a:extLst>
          </p:cNvPr>
          <p:cNvCxnSpPr>
            <a:cxnSpLocks/>
          </p:cNvCxnSpPr>
          <p:nvPr/>
        </p:nvCxnSpPr>
        <p:spPr>
          <a:xfrm flipH="1">
            <a:off x="3143250" y="3409950"/>
            <a:ext cx="2466975" cy="523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B96E8C-EA1F-485D-A322-615F1CBC48EF}"/>
              </a:ext>
            </a:extLst>
          </p:cNvPr>
          <p:cNvCxnSpPr>
            <a:cxnSpLocks/>
          </p:cNvCxnSpPr>
          <p:nvPr/>
        </p:nvCxnSpPr>
        <p:spPr>
          <a:xfrm flipH="1">
            <a:off x="5743575" y="3419475"/>
            <a:ext cx="2609850" cy="552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978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24050" y="708206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 số cân nặng thích hợp với mỗi vật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11745" y="492522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09206" y="646660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E2A4C-01C0-4F69-81FE-FC3C68135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587" y="1409699"/>
            <a:ext cx="8313896" cy="15335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5B646C3-3B5B-4AEF-BCAF-8F3732465B1D}"/>
              </a:ext>
            </a:extLst>
          </p:cNvPr>
          <p:cNvSpPr/>
          <p:nvPr/>
        </p:nvSpPr>
        <p:spPr>
          <a:xfrm>
            <a:off x="1857375" y="300037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kg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11A6B2-9F05-43CD-8FD6-2B0AA874F7B5}"/>
              </a:ext>
            </a:extLst>
          </p:cNvPr>
          <p:cNvSpPr/>
          <p:nvPr/>
        </p:nvSpPr>
        <p:spPr>
          <a:xfrm>
            <a:off x="4933950" y="30194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 kg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BC2F1A-C2D0-46B2-BF5A-2D67D935886C}"/>
              </a:ext>
            </a:extLst>
          </p:cNvPr>
          <p:cNvSpPr/>
          <p:nvPr/>
        </p:nvSpPr>
        <p:spPr>
          <a:xfrm>
            <a:off x="7820025" y="2943225"/>
            <a:ext cx="1924050" cy="714375"/>
          </a:xfrm>
          <a:prstGeom prst="ellipse">
            <a:avLst/>
          </a:prstGeom>
          <a:solidFill>
            <a:srgbClr val="E98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B947AF-C283-44AA-A12A-FFFA6D4F3448}"/>
              </a:ext>
            </a:extLst>
          </p:cNvPr>
          <p:cNvGrpSpPr/>
          <p:nvPr/>
        </p:nvGrpSpPr>
        <p:grpSpPr>
          <a:xfrm>
            <a:off x="3212969" y="3746818"/>
            <a:ext cx="3670563" cy="3111182"/>
            <a:chOff x="4508369" y="3216434"/>
            <a:chExt cx="3670563" cy="3111182"/>
          </a:xfrm>
        </p:grpSpPr>
        <p:pic>
          <p:nvPicPr>
            <p:cNvPr id="16" name="图片 1" descr="7">
              <a:extLst>
                <a:ext uri="{FF2B5EF4-FFF2-40B4-BE49-F238E27FC236}">
                  <a16:creationId xmlns:a16="http://schemas.microsoft.com/office/drawing/2014/main" id="{4438A201-C397-49F8-A448-82CDDA8E0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8369" y="3216434"/>
              <a:ext cx="3670563" cy="3111182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A7F3904-C852-48E7-9D06-B459235DDBD2}"/>
                </a:ext>
              </a:extLst>
            </p:cNvPr>
            <p:cNvSpPr/>
            <p:nvPr/>
          </p:nvSpPr>
          <p:spPr>
            <a:xfrm>
              <a:off x="5153025" y="5495925"/>
              <a:ext cx="2381250" cy="600075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4A24F8-5B28-4B8F-BF83-6F811113AD1A}"/>
              </a:ext>
            </a:extLst>
          </p:cNvPr>
          <p:cNvGrpSpPr/>
          <p:nvPr/>
        </p:nvGrpSpPr>
        <p:grpSpPr>
          <a:xfrm>
            <a:off x="6602657" y="3843790"/>
            <a:ext cx="3001230" cy="1657306"/>
            <a:chOff x="1147668" y="1160049"/>
            <a:chExt cx="3001230" cy="1657306"/>
          </a:xfrm>
        </p:grpSpPr>
        <p:pic>
          <p:nvPicPr>
            <p:cNvPr id="21" name="Picture 2" descr="Speech Bubble PNG Image Free Download Searchpng.com">
              <a:extLst>
                <a:ext uri="{FF2B5EF4-FFF2-40B4-BE49-F238E27FC236}">
                  <a16:creationId xmlns:a16="http://schemas.microsoft.com/office/drawing/2014/main" id="{87541EBE-7E9C-43E2-9024-4A2469AB55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601" b="81678" l="5455" r="944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9" t="19505" r="5841" b="18765"/>
            <a:stretch/>
          </p:blipFill>
          <p:spPr bwMode="auto">
            <a:xfrm>
              <a:off x="1147668" y="1160049"/>
              <a:ext cx="3001230" cy="1657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225529-B4A9-4C0F-B100-E282A270F4CB}"/>
                </a:ext>
              </a:extLst>
            </p:cNvPr>
            <p:cNvSpPr/>
            <p:nvPr/>
          </p:nvSpPr>
          <p:spPr>
            <a:xfrm>
              <a:off x="1269661" y="1310105"/>
              <a:ext cx="27717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Hoàn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thành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phiếu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học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tập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D863D1-ABFE-45E9-9C3B-F005500CB909}"/>
              </a:ext>
            </a:extLst>
          </p:cNvPr>
          <p:cNvCxnSpPr>
            <a:cxnSpLocks/>
          </p:cNvCxnSpPr>
          <p:nvPr/>
        </p:nvCxnSpPr>
        <p:spPr>
          <a:xfrm>
            <a:off x="2990850" y="2762250"/>
            <a:ext cx="5572125" cy="171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408F696-51B9-4B77-BC6A-0C0CD89D56F4}"/>
              </a:ext>
            </a:extLst>
          </p:cNvPr>
          <p:cNvCxnSpPr>
            <a:cxnSpLocks/>
          </p:cNvCxnSpPr>
          <p:nvPr/>
        </p:nvCxnSpPr>
        <p:spPr>
          <a:xfrm flipH="1">
            <a:off x="3352800" y="2752725"/>
            <a:ext cx="2343150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79AE8E-6A83-4293-A45E-417F9DB7C105}"/>
              </a:ext>
            </a:extLst>
          </p:cNvPr>
          <p:cNvCxnSpPr>
            <a:cxnSpLocks/>
          </p:cNvCxnSpPr>
          <p:nvPr/>
        </p:nvCxnSpPr>
        <p:spPr>
          <a:xfrm flipH="1">
            <a:off x="6134100" y="2781300"/>
            <a:ext cx="2371725" cy="257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423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06095" y="76200"/>
            <a:ext cx="11332210" cy="6638925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2019300" y="0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bốn ca đựng lượng nước như sau: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B0DE3D59-319A-43FC-91A8-42499C6B1E55}"/>
              </a:ext>
            </a:extLst>
          </p:cNvPr>
          <p:cNvSpPr/>
          <p:nvPr/>
        </p:nvSpPr>
        <p:spPr>
          <a:xfrm>
            <a:off x="1097470" y="82947"/>
            <a:ext cx="993176" cy="7462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2DD2A-141C-4C3A-9FDB-4B7D6D0E16BB}"/>
              </a:ext>
            </a:extLst>
          </p:cNvPr>
          <p:cNvSpPr txBox="1"/>
          <p:nvPr/>
        </p:nvSpPr>
        <p:spPr>
          <a:xfrm>
            <a:off x="994931" y="237085"/>
            <a:ext cx="112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F85EA-2FB1-4126-ABAF-4E96BC373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787" y="566737"/>
            <a:ext cx="8055462" cy="2395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F2836C-52D3-4F7C-9818-B3D294917A5F}"/>
              </a:ext>
            </a:extLst>
          </p:cNvPr>
          <p:cNvSpPr txBox="1"/>
          <p:nvPr/>
        </p:nvSpPr>
        <p:spPr>
          <a:xfrm>
            <a:off x="2752725" y="3067050"/>
            <a:ext cx="7000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Tìm ca ít nước nhất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Tìm hai ca khác nhau để được 350 ml nước</a:t>
            </a:r>
          </a:p>
          <a:p>
            <a:pPr algn="l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Tìm hai ca khác nhau để được 550 ml nước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8387F1-24D1-4441-8A43-736D0AFBAC5A}"/>
              </a:ext>
            </a:extLst>
          </p:cNvPr>
          <p:cNvCxnSpPr>
            <a:cxnSpLocks/>
          </p:cNvCxnSpPr>
          <p:nvPr/>
        </p:nvCxnSpPr>
        <p:spPr>
          <a:xfrm>
            <a:off x="3238500" y="3476625"/>
            <a:ext cx="2905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1EB3057-A88D-444F-9343-955EBEA7140F}"/>
              </a:ext>
            </a:extLst>
          </p:cNvPr>
          <p:cNvSpPr/>
          <p:nvPr/>
        </p:nvSpPr>
        <p:spPr>
          <a:xfrm>
            <a:off x="4562475" y="1019175"/>
            <a:ext cx="1657350" cy="1895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A19491-47A7-4D6B-B167-6045AE9B7AD3}"/>
              </a:ext>
            </a:extLst>
          </p:cNvPr>
          <p:cNvCxnSpPr>
            <a:cxnSpLocks/>
          </p:cNvCxnSpPr>
          <p:nvPr/>
        </p:nvCxnSpPr>
        <p:spPr>
          <a:xfrm>
            <a:off x="3228975" y="3933825"/>
            <a:ext cx="6257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C60DABB-7179-4893-9F9E-60322DE80839}"/>
              </a:ext>
            </a:extLst>
          </p:cNvPr>
          <p:cNvSpPr txBox="1"/>
          <p:nvPr/>
        </p:nvSpPr>
        <p:spPr>
          <a:xfrm>
            <a:off x="3181350" y="4533900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Ta có: 350 ml = 150 ml + 200 ml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F69920-C025-4344-A4EF-E0BA240D3B45}"/>
              </a:ext>
            </a:extLst>
          </p:cNvPr>
          <p:cNvSpPr txBox="1"/>
          <p:nvPr/>
        </p:nvSpPr>
        <p:spPr>
          <a:xfrm>
            <a:off x="2743200" y="5086350"/>
            <a:ext cx="759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B và ca C để được 350 ml nước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53512B-A9FA-4C38-8480-B54D6DE32C2F}"/>
              </a:ext>
            </a:extLst>
          </p:cNvPr>
          <p:cNvSpPr txBox="1"/>
          <p:nvPr/>
        </p:nvSpPr>
        <p:spPr>
          <a:xfrm>
            <a:off x="3248025" y="5610225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Ta có: 550 ml = 300 ml + 250 ml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68525D-8118-49A2-9740-6656FCD7E74A}"/>
              </a:ext>
            </a:extLst>
          </p:cNvPr>
          <p:cNvSpPr txBox="1"/>
          <p:nvPr/>
        </p:nvSpPr>
        <p:spPr>
          <a:xfrm>
            <a:off x="2619376" y="6172200"/>
            <a:ext cx="7953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A và ca D để được 550 ml nước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19A02A-F773-4506-9707-00F176ECB365}"/>
              </a:ext>
            </a:extLst>
          </p:cNvPr>
          <p:cNvCxnSpPr>
            <a:cxnSpLocks/>
          </p:cNvCxnSpPr>
          <p:nvPr/>
        </p:nvCxnSpPr>
        <p:spPr>
          <a:xfrm>
            <a:off x="3200400" y="4343400"/>
            <a:ext cx="6391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840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2EB1239-7F41-4C6C-8A70-B2FCDDFE5E3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D:\\Desktop\\da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4 -Tiết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DE9F04-6B97-4740-B729-7AF10E03EC6C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882D15-294E-4306-9829-D3FB79E6FF91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742468-D75B-4845-9F0C-75E7DE4F92A4}:32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737B3E-3CE9-427F-846C-970E14B69FFA}:32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E79042-C311-4BFB-BBFA-A6A1C52C66E6}:3230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192</Words>
  <Application>Microsoft Office PowerPoint</Application>
  <PresentationFormat>Widescreen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等线</vt:lpstr>
      <vt:lpstr>宋体</vt:lpstr>
      <vt:lpstr>Arial</vt:lpstr>
      <vt:lpstr>Calibri</vt:lpstr>
      <vt:lpstr>Cambria</vt:lpstr>
      <vt:lpstr>Comfortaa</vt:lpstr>
      <vt:lpstr>Fredoka One</vt:lpstr>
      <vt:lpstr>Holtwood One SC</vt:lpstr>
      <vt:lpstr>Times New Roman</vt:lpstr>
      <vt:lpstr>VNI-Times</vt:lpstr>
      <vt:lpstr>office</vt:lpstr>
      <vt:lpstr>Math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34 -Tiết 2</dc:title>
  <dc:creator>Thao Tran</dc:creator>
  <cp:lastModifiedBy>SURFACE</cp:lastModifiedBy>
  <cp:revision>27</cp:revision>
  <dcterms:created xsi:type="dcterms:W3CDTF">2022-09-05T06:32:36Z</dcterms:created>
  <dcterms:modified xsi:type="dcterms:W3CDTF">2025-12-13T14:25:45Z</dcterms:modified>
</cp:coreProperties>
</file>