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0" r:id="rId2"/>
    <p:sldMasterId id="2147483692" r:id="rId3"/>
    <p:sldMasterId id="2147483704" r:id="rId4"/>
  </p:sldMasterIdLst>
  <p:notesMasterIdLst>
    <p:notesMasterId r:id="rId12"/>
  </p:notesMasterIdLst>
  <p:sldIdLst>
    <p:sldId id="327" r:id="rId5"/>
    <p:sldId id="256" r:id="rId6"/>
    <p:sldId id="2007577467" r:id="rId7"/>
    <p:sldId id="2007577470" r:id="rId8"/>
    <p:sldId id="308" r:id="rId9"/>
    <p:sldId id="268" r:id="rId10"/>
    <p:sldId id="2007577476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4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05651-B69B-4198-B4B9-8839BD923A7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E4CAC-98AA-4786-9078-A277299B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3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4CAC-98AA-4786-9078-A277299B38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3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4CAC-98AA-4786-9078-A277299B38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2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4CAC-98AA-4786-9078-A277299B38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02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4CAC-98AA-4786-9078-A277299B38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5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4CAC-98AA-4786-9078-A277299B38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3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4CAC-98AA-4786-9078-A277299B38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5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4CAC-98AA-4786-9078-A277299B38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7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89A18A-D575-4843-8DAB-3B4E92AF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690675-08FC-42E0-9611-D0892F7B3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C4E955-8954-4FAE-B549-5AAC272AF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A281C32-2DB0-4F38-8F3A-E5F4D9A72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F38422C-3470-40A8-A04E-EFE2DE2C0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98DB03E-2559-4868-A397-3EE21D6F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A9F9DFE-F36D-4052-88B8-06AA10CC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A11ED4-78CB-463E-A985-D0A93251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0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F93A4B-87E4-4DF1-A90B-54E06989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EE1771-4ADE-4873-A7F6-CB68806C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3861CA-5F35-4A75-AD59-A5691E2F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81C113-F98F-4F70-8BF3-7670B05F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5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1DDB9B0-1D13-4600-A04C-9AB313D0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4D3E29-EB4E-4ABA-83D3-0E9A725C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FED238-4878-40E3-AFD0-27251640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4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E7992B-B679-4767-BDCF-FBA1FB08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DB3AA0-289E-45EF-86B0-C835DEAD2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65FE0D-9BFF-4C5C-AB56-48229D42A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B58790-8458-4121-BFF2-C7D46E47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78FA11-D0A4-4D16-8928-F6ADEA7B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696502-57D1-4725-9581-E92D675A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1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CF2A23-A6F2-4AD7-AE66-3DE89109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4701CC-736C-497A-8660-6A9A073C4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2C2654-CB9D-4F79-8E67-F0104547E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43B96-AD2A-40E1-9E3A-43A3F408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657725-EA30-4C23-AAFA-7E77F7D5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2DF74D-07B0-4227-BE4D-C1B1E785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1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AE0897-99EA-48D5-AC7F-F31A12A3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D0BCCD-2109-4707-81AD-1FA7AAAE9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5BF41F-7B73-4AF5-847B-30CECBBC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5F0C28-8E9F-40AD-A7D1-A94E8F2E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D2696C-5E61-49AF-980C-09A54AB3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9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FFB8111-E541-409E-8BE6-90CECE2A7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F25715-B464-47FB-8459-E7D59828F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BD1219-F89C-4766-BA14-18AA389C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C04474-EB96-437F-8E7D-F99AC178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6E0AAD-5616-4EF1-B97D-5CC31191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1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708D-E55C-4A96-8D28-99BD113E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60B5B-D8E3-50D7-A322-C102D632A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96730-2B2C-3502-5EFB-475177FD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55C23-B614-7251-7FB4-B31FB47A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A22D0-FF13-67CB-7CFB-57675BB0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48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6C10-02C3-AFA9-E47D-6E24F5EC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57201-DD0C-8232-B9A9-90470B356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E9D71-6325-7EEA-469D-4D08A60C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632A5-A301-7310-A808-488D3006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C547C-FBC0-AC54-50CB-55CC77BD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34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58E7-96E4-16BD-4421-2CF2851F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A46C7-4AEF-D29D-E435-EC498384D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4665B-5A56-4C4F-0C4C-98ABD6CE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CCE53-B40F-05E8-2B54-150330FB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7FF9D-6185-C3D3-AFAB-0B5EE7E1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2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4F7E-D605-AD06-90AB-7E651E7B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45C2E-1DBD-303B-FDD8-D8770448F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8D32B-FEA2-6E5E-81F3-0D28F66E9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2DF83-F76D-BF4A-2836-7AFD02E2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B8669-FA29-9B25-6C92-59267374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FD3BF-9995-ACB1-32E2-A4440F09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93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A128-C439-934A-013E-562E9090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F5CFB-73B1-86DA-93AA-A95847E4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E9B37-6DAD-FE62-2064-6A5650CF1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C6B3D-D5CA-C209-B599-19CB8BCCE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E9AEA-C5D8-ADD7-478A-C03C074FF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292777-2291-25ED-EA05-EF367479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5D5A9-EA56-B069-EF9F-757EE666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003559-6CDD-5DC8-9D60-D4206EFB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83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E9C64-1132-A501-D653-BB3485A4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5D6DDF-B05F-13F1-8CA2-3DDA2525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C77FC-C4A0-2B1F-4C82-A08DD1EA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BB43C-7625-617B-EE35-1279F266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71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EFFA0-1429-00D4-7912-F6352509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45C48-83F0-BDC6-EC48-F6F77DA5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58933-F93D-3617-EE26-8925D679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30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39C2-ECF4-C2C0-BF85-FA8F74A3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D732B-9045-B334-4FF5-9B39FB42D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EBB05-3FD7-547D-D4CF-A54D652F7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3A57E-2680-376F-E459-790448A7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DD0B4-44E0-CBB3-F15C-60AB86E7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71781-3642-70F2-7690-CF4A6D90F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33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F747-0759-4351-7601-4CC9D9B7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259AB6-3BD4-E0FE-3959-5E4A9424C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D81F5-2990-3991-ECD3-F5CED6341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04DA3-350A-3EFE-67BA-7D323281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9417D-8EDE-6896-4350-E6BBA573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62147-3380-CA2C-E408-68C98A09F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95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9651-D894-7DE1-1A53-0ADE9C1A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04191-A981-43D1-1368-0C8DDA86F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18757-A697-612C-8441-5DF69910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0EDD3-F757-5446-AB4F-B6E0DCDF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92661-08F5-5C80-02DB-164D0039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60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D3C10-7663-7018-7F3D-C3152436F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A8157-68F8-925C-91C9-F1D9C99FD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FFC48-797F-70EE-0599-377AD940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21B83-04BB-15D0-7F95-F39797EE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0669D-4324-E85C-E531-E439FECC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58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9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4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6E991-4FB0-4A7C-B057-5CB7A0E76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4634CA6-ACF5-4A46-84AB-EB3839276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CA4727-D19C-432C-8B7D-E035EFA5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EC16A-DBB6-4CF8-A73C-13D47AF6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CE7BD2-39C5-4D39-96A7-89649E4F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5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00C4B2-D87D-48D8-BF5D-E688CC38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EA05A-6886-4D2C-A551-32A39162E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F31F2B-99B2-4573-B712-D712C5C9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CB9BA1-BE4F-4B3B-8C90-492440F3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E83A62-232E-4DF5-86BC-2B94F4C5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2873E9-F35F-4AE7-8B46-4B8915DC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9A94F2-63DD-4B79-96C7-11571A191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1B7830-0581-4E1C-848E-E7167D4BF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A1FB43-C6D4-4D62-9DBC-D3BA32B8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CBE3D-5554-441F-9FB4-EE708A73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8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C5B6A2-917F-49E0-981F-C7DBE5D3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9B62A8-103C-4E3C-81EA-3C71E6EB3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DF2C74-01E0-4B29-B518-85D967A96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E6CB9B-9FA6-4B13-A3CB-B2A405CE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3D9EB5-26A9-47B1-AB68-407ADB86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B463BE-FF63-4815-9568-2946E095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3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30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9Slide.vn - 2019">
            <a:extLst>
              <a:ext uri="{FF2B5EF4-FFF2-40B4-BE49-F238E27FC236}">
                <a16:creationId xmlns:a16="http://schemas.microsoft.com/office/drawing/2014/main" id="{5B47D357-8B20-45C5-B309-3D6B5146D0E3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3B2A1F-3390-4050-A76D-51B095CA9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11689" r="12131" b="19818"/>
          <a:stretch/>
        </p:blipFill>
        <p:spPr>
          <a:xfrm>
            <a:off x="3757489" y="-25393650"/>
            <a:ext cx="1341561" cy="1252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44AC98-43E1-407A-89F2-03D797AA4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11689" r="12131" b="19818"/>
          <a:stretch/>
        </p:blipFill>
        <p:spPr>
          <a:xfrm>
            <a:off x="53120677" y="3521010"/>
            <a:ext cx="1341561" cy="125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7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D32453-8574-4DF3-B006-C8232449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BE3DD8-1913-40D7-AE4F-F24A70FEF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04D89B-F083-41A0-A43E-EFF85FDD5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0440E-6E44-4F7C-A89A-ACA9AD20325B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B44324-2F42-4B3F-8FA2-CE2AD8168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E98FD9-5C41-4559-B930-BF1B9CCA0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812F3-E0EC-5C6A-7AE6-A5EEE861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89B78-4D04-0EEE-C588-F0B5ECA6D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223FF-EEF2-171C-0BC7-1E533ED4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96D46-A51C-4330-ADBC-85D5E865109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27F39-257A-36A1-DDFC-3A98DC1BE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18EF2-26C4-780B-05E3-709EF40BE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2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7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3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4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44410" y="3257768"/>
            <a:ext cx="9026867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974666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67103C-04E4-451D-B5AB-EA23DD2C9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C5E80F-37F9-4F18-A0CE-2F0047176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244">
            <a:off x="6926282" y="950188"/>
            <a:ext cx="2887648" cy="39769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FBED9A-AF81-4A53-AD7F-9AF1878302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550">
            <a:off x="2826457" y="992192"/>
            <a:ext cx="2306270" cy="40594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6064C8-BE8A-44AE-B910-83F3D0239A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7" y="917144"/>
            <a:ext cx="2739848" cy="341718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6040DC9-EF93-4795-B12B-BA0BA3B81137}"/>
              </a:ext>
            </a:extLst>
          </p:cNvPr>
          <p:cNvGrpSpPr/>
          <p:nvPr/>
        </p:nvGrpSpPr>
        <p:grpSpPr>
          <a:xfrm>
            <a:off x="1350699" y="2804426"/>
            <a:ext cx="9490602" cy="4086552"/>
            <a:chOff x="1350699" y="2804426"/>
            <a:chExt cx="9490602" cy="4086552"/>
          </a:xfrm>
        </p:grpSpPr>
        <p:grpSp>
          <p:nvGrpSpPr>
            <p:cNvPr id="19" name="Graphic 2">
              <a:extLst>
                <a:ext uri="{FF2B5EF4-FFF2-40B4-BE49-F238E27FC236}">
                  <a16:creationId xmlns:a16="http://schemas.microsoft.com/office/drawing/2014/main" id="{856B35E0-106E-4BBD-894E-E0C0A7CF3994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2" name="Graphic 2">
                <a:extLst>
                  <a:ext uri="{FF2B5EF4-FFF2-40B4-BE49-F238E27FC236}">
                    <a16:creationId xmlns:a16="http://schemas.microsoft.com/office/drawing/2014/main" id="{0979D26B-4193-4408-B247-021D7416A369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DFDC3028-FF46-433B-8116-4CB5B998F972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318DE866-CDDC-466B-B496-C0BFA986B936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743F75DF-FFB2-4844-9CC1-B2538B1135DE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6242D7B-B781-4097-ABE0-6DCC4EB79BE0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4" name="Graphic 2">
                <a:extLst>
                  <a:ext uri="{FF2B5EF4-FFF2-40B4-BE49-F238E27FC236}">
                    <a16:creationId xmlns:a16="http://schemas.microsoft.com/office/drawing/2014/main" id="{3E63E1CF-EA84-4442-A34E-5A55FB7B5EA3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DEF7E396-9655-4A4C-BFD1-1036EDA1F6CF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4590F834-974A-4F7E-9A6F-F42027D50BED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DFF7427-8C93-45E1-86B7-548C6FA33DEC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0" name="PA_文本框 10">
              <a:extLst>
                <a:ext uri="{FF2B5EF4-FFF2-40B4-BE49-F238E27FC236}">
                  <a16:creationId xmlns:a16="http://schemas.microsoft.com/office/drawing/2014/main" id="{83FB6ED4-348D-4536-85BB-F46649368520}"/>
                </a:ext>
              </a:extLst>
            </p:cNvPr>
            <p:cNvSpPr txBox="1"/>
            <p:nvPr/>
          </p:nvSpPr>
          <p:spPr>
            <a:xfrm>
              <a:off x="5330358" y="3200400"/>
              <a:ext cx="16500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TOÁN</a:t>
              </a:r>
              <a:endParaRPr kumimoji="0" lang="zh-CN" altLang="en-US" sz="48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6A09611E-0E81-4448-81BE-8FCBD6686E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0317" y="4711163"/>
            <a:ext cx="1863654" cy="2074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58A9A0-DF48-4634-9982-87E3960AC8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8841" y="4111718"/>
            <a:ext cx="7169517" cy="768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9553C4-7869-4521-802D-017CD25888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6639" y="4944576"/>
            <a:ext cx="2243522" cy="969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1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258D001-370C-5984-31B3-00038784886F}"/>
              </a:ext>
            </a:extLst>
          </p:cNvPr>
          <p:cNvGrpSpPr/>
          <p:nvPr/>
        </p:nvGrpSpPr>
        <p:grpSpPr>
          <a:xfrm>
            <a:off x="-1" y="5045066"/>
            <a:ext cx="12192001" cy="1812934"/>
            <a:chOff x="-1" y="5045066"/>
            <a:chExt cx="12192001" cy="1812934"/>
          </a:xfrm>
        </p:grpSpPr>
        <p:pic>
          <p:nvPicPr>
            <p:cNvPr id="4" name="BONG">
              <a:extLst>
                <a:ext uri="{FF2B5EF4-FFF2-40B4-BE49-F238E27FC236}">
                  <a16:creationId xmlns:a16="http://schemas.microsoft.com/office/drawing/2014/main" id="{10BD85DF-E683-0AC1-A5F4-7D179CD7B746}"/>
                </a:ext>
              </a:extLst>
            </p:cNvPr>
            <p:cNvPicPr/>
            <p:nvPr/>
          </p:nvPicPr>
          <p:blipFill rotWithShape="1">
            <a:blip r:embed="rId6"/>
            <a:srcRect l="8284"/>
            <a:stretch/>
          </p:blipFill>
          <p:spPr>
            <a:xfrm>
              <a:off x="-1" y="5045066"/>
              <a:ext cx="7725733" cy="1812103"/>
            </a:xfrm>
            <a:prstGeom prst="rect">
              <a:avLst/>
            </a:prstGeom>
          </p:spPr>
        </p:pic>
        <p:pic>
          <p:nvPicPr>
            <p:cNvPr id="5" name="BONG">
              <a:extLst>
                <a:ext uri="{FF2B5EF4-FFF2-40B4-BE49-F238E27FC236}">
                  <a16:creationId xmlns:a16="http://schemas.microsoft.com/office/drawing/2014/main" id="{723B6486-7D5D-6B98-4D7C-B1F40AE6A891}"/>
                </a:ext>
              </a:extLst>
            </p:cNvPr>
            <p:cNvPicPr/>
            <p:nvPr/>
          </p:nvPicPr>
          <p:blipFill rotWithShape="1">
            <a:blip r:embed="rId6"/>
            <a:srcRect l="17138" r="27682"/>
            <a:stretch/>
          </p:blipFill>
          <p:spPr>
            <a:xfrm>
              <a:off x="7543800" y="5045897"/>
              <a:ext cx="4648200" cy="1812103"/>
            </a:xfrm>
            <a:prstGeom prst="rect">
              <a:avLst/>
            </a:prstGeom>
          </p:spPr>
        </p:pic>
      </p:grpSp>
      <p:pic>
        <p:nvPicPr>
          <p:cNvPr id="2" name="BANGCHU">
            <a:extLst>
              <a:ext uri="{FF2B5EF4-FFF2-40B4-BE49-F238E27FC236}">
                <a16:creationId xmlns:a16="http://schemas.microsoft.com/office/drawing/2014/main" id="{8CE79360-0C01-6361-CB65-5B75B135E0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3996" y="349309"/>
            <a:ext cx="6032288" cy="4116973"/>
          </a:xfrm>
          <a:prstGeom prst="rect">
            <a:avLst/>
          </a:prstGeom>
        </p:spPr>
      </p:pic>
      <p:sp>
        <p:nvSpPr>
          <p:cNvPr id="7" name="NOIDUNG">
            <a:extLst>
              <a:ext uri="{FF2B5EF4-FFF2-40B4-BE49-F238E27FC236}">
                <a16:creationId xmlns:a16="http://schemas.microsoft.com/office/drawing/2014/main" id="{07DDB2EA-0539-94B5-A728-3C845C3428DC}"/>
              </a:ext>
            </a:extLst>
          </p:cNvPr>
          <p:cNvSpPr txBox="1"/>
          <p:nvPr/>
        </p:nvSpPr>
        <p:spPr>
          <a:xfrm>
            <a:off x="4170309" y="1605795"/>
            <a:ext cx="5260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329 ml – 135 ml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= 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8" name="nvnu">
            <a:extLst>
              <a:ext uri="{FF2B5EF4-FFF2-40B4-BE49-F238E27FC236}">
                <a16:creationId xmlns:a16="http://schemas.microsoft.com/office/drawing/2014/main" id="{6500A5D2-35FF-3E5B-BBF7-4D429174C1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938" y="764534"/>
            <a:ext cx="2358593" cy="431789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E6BCCE3B-D370-69D1-6F3E-C9934D63E2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980" y="5399385"/>
            <a:ext cx="1394992" cy="139499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3A7677C-2F71-44EE-A593-781B530C7BF1}"/>
              </a:ext>
            </a:extLst>
          </p:cNvPr>
          <p:cNvSpPr/>
          <p:nvPr/>
        </p:nvSpPr>
        <p:spPr>
          <a:xfrm>
            <a:off x="4125911" y="4333613"/>
            <a:ext cx="5262880" cy="115219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194 ml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61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258D001-370C-5984-31B3-00038784886F}"/>
              </a:ext>
            </a:extLst>
          </p:cNvPr>
          <p:cNvGrpSpPr/>
          <p:nvPr/>
        </p:nvGrpSpPr>
        <p:grpSpPr>
          <a:xfrm>
            <a:off x="-1" y="5045066"/>
            <a:ext cx="12192001" cy="1812934"/>
            <a:chOff x="-1" y="5045066"/>
            <a:chExt cx="12192001" cy="1812934"/>
          </a:xfrm>
        </p:grpSpPr>
        <p:pic>
          <p:nvPicPr>
            <p:cNvPr id="4" name="BONG">
              <a:extLst>
                <a:ext uri="{FF2B5EF4-FFF2-40B4-BE49-F238E27FC236}">
                  <a16:creationId xmlns:a16="http://schemas.microsoft.com/office/drawing/2014/main" id="{10BD85DF-E683-0AC1-A5F4-7D179CD7B746}"/>
                </a:ext>
              </a:extLst>
            </p:cNvPr>
            <p:cNvPicPr/>
            <p:nvPr/>
          </p:nvPicPr>
          <p:blipFill rotWithShape="1">
            <a:blip r:embed="rId6"/>
            <a:srcRect l="8284"/>
            <a:stretch/>
          </p:blipFill>
          <p:spPr>
            <a:xfrm>
              <a:off x="-1" y="5045066"/>
              <a:ext cx="7725733" cy="1812103"/>
            </a:xfrm>
            <a:prstGeom prst="rect">
              <a:avLst/>
            </a:prstGeom>
          </p:spPr>
        </p:pic>
        <p:pic>
          <p:nvPicPr>
            <p:cNvPr id="5" name="BONG">
              <a:extLst>
                <a:ext uri="{FF2B5EF4-FFF2-40B4-BE49-F238E27FC236}">
                  <a16:creationId xmlns:a16="http://schemas.microsoft.com/office/drawing/2014/main" id="{723B6486-7D5D-6B98-4D7C-B1F40AE6A891}"/>
                </a:ext>
              </a:extLst>
            </p:cNvPr>
            <p:cNvPicPr/>
            <p:nvPr/>
          </p:nvPicPr>
          <p:blipFill rotWithShape="1">
            <a:blip r:embed="rId6"/>
            <a:srcRect l="17138" r="27682"/>
            <a:stretch/>
          </p:blipFill>
          <p:spPr>
            <a:xfrm>
              <a:off x="7543800" y="5045897"/>
              <a:ext cx="4648200" cy="1812103"/>
            </a:xfrm>
            <a:prstGeom prst="rect">
              <a:avLst/>
            </a:prstGeom>
          </p:spPr>
        </p:pic>
      </p:grpSp>
      <p:pic>
        <p:nvPicPr>
          <p:cNvPr id="2" name="BANGCHU">
            <a:extLst>
              <a:ext uri="{FF2B5EF4-FFF2-40B4-BE49-F238E27FC236}">
                <a16:creationId xmlns:a16="http://schemas.microsoft.com/office/drawing/2014/main" id="{8CE79360-0C01-6361-CB65-5B75B135E0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3996" y="349309"/>
            <a:ext cx="6032288" cy="4116973"/>
          </a:xfrm>
          <a:prstGeom prst="rect">
            <a:avLst/>
          </a:prstGeom>
        </p:spPr>
      </p:pic>
      <p:sp>
        <p:nvSpPr>
          <p:cNvPr id="7" name="NOIDUNG">
            <a:extLst>
              <a:ext uri="{FF2B5EF4-FFF2-40B4-BE49-F238E27FC236}">
                <a16:creationId xmlns:a16="http://schemas.microsoft.com/office/drawing/2014/main" id="{07DDB2EA-0539-94B5-A728-3C845C3428DC}"/>
              </a:ext>
            </a:extLst>
          </p:cNvPr>
          <p:cNvSpPr txBox="1"/>
          <p:nvPr/>
        </p:nvSpPr>
        <p:spPr>
          <a:xfrm>
            <a:off x="3742978" y="1034708"/>
            <a:ext cx="5794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87 mm – 17 mm + 10 mm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8" name="nvnu">
            <a:extLst>
              <a:ext uri="{FF2B5EF4-FFF2-40B4-BE49-F238E27FC236}">
                <a16:creationId xmlns:a16="http://schemas.microsoft.com/office/drawing/2014/main" id="{6500A5D2-35FF-3E5B-BBF7-4D429174C1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938" y="764534"/>
            <a:ext cx="2358593" cy="431789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E6BCCE3B-D370-69D1-6F3E-C9934D63E2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980" y="5399385"/>
            <a:ext cx="1394992" cy="13949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C30204-E3E4-4137-ABE9-839BC94FCC1B}"/>
              </a:ext>
            </a:extLst>
          </p:cNvPr>
          <p:cNvSpPr/>
          <p:nvPr/>
        </p:nvSpPr>
        <p:spPr>
          <a:xfrm>
            <a:off x="3851591" y="4506333"/>
            <a:ext cx="5262880" cy="115219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nl-NL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80 mm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8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202019"/>
            <a:ext cx="11506200" cy="6517758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763CD-4FE2-48CD-A5D2-ED85B1748F71}"/>
              </a:ext>
            </a:extLst>
          </p:cNvPr>
          <p:cNvSpPr txBox="1"/>
          <p:nvPr/>
        </p:nvSpPr>
        <p:spPr>
          <a:xfrm>
            <a:off x="1405270" y="424983"/>
            <a:ext cx="22467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1FFD01-A0B0-4691-87AB-FCFA33F5DD78}"/>
              </a:ext>
            </a:extLst>
          </p:cNvPr>
          <p:cNvSpPr/>
          <p:nvPr/>
        </p:nvSpPr>
        <p:spPr>
          <a:xfrm>
            <a:off x="768920" y="466782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87A04-B530-4AAD-AAB4-39DBA3CD0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868" y="1177223"/>
            <a:ext cx="4993002" cy="216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B83AA-F1CD-44BA-8CD3-2C39E5AA99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992" y="1310683"/>
            <a:ext cx="5080746" cy="2038571"/>
          </a:xfrm>
          <a:prstGeom prst="rect">
            <a:avLst/>
          </a:prstGeom>
        </p:spPr>
      </p:pic>
      <p:pic>
        <p:nvPicPr>
          <p:cNvPr id="14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E5B9DEC5-82CD-41F5-A542-FF8D77591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41" y="5247682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250BBEFA-1157-456A-BFD8-A6AF24C9D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099" y="5190316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7DDC91-F013-43E6-88DF-30A6AD15D4E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67" y="4997259"/>
            <a:ext cx="1860741" cy="18607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972A0B-D413-4377-94D9-091341B9A7A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22" y="4913406"/>
            <a:ext cx="1860741" cy="18607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B0A8A-D0EA-4283-92BF-B747D0ADE7DB}"/>
              </a:ext>
            </a:extLst>
          </p:cNvPr>
          <p:cNvGrpSpPr/>
          <p:nvPr/>
        </p:nvGrpSpPr>
        <p:grpSpPr>
          <a:xfrm>
            <a:off x="1382233" y="3487479"/>
            <a:ext cx="4859079" cy="499731"/>
            <a:chOff x="1382233" y="3487479"/>
            <a:chExt cx="4859079" cy="4997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0018CA-900C-4775-B251-F3064E5AF423}"/>
                </a:ext>
              </a:extLst>
            </p:cNvPr>
            <p:cNvSpPr txBox="1"/>
            <p:nvPr/>
          </p:nvSpPr>
          <p:spPr>
            <a:xfrm>
              <a:off x="1382233" y="3487479"/>
              <a:ext cx="485907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Hộp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quà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cân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nặng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g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DF4913C-78ED-4B3C-9F16-9B26F3010AA3}"/>
                </a:ext>
              </a:extLst>
            </p:cNvPr>
            <p:cNvSpPr/>
            <p:nvPr/>
          </p:nvSpPr>
          <p:spPr>
            <a:xfrm>
              <a:off x="4486940" y="3498112"/>
              <a:ext cx="754912" cy="489098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B19A7F-492E-42F2-B140-2BD73909928C}"/>
              </a:ext>
            </a:extLst>
          </p:cNvPr>
          <p:cNvGrpSpPr/>
          <p:nvPr/>
        </p:nvGrpSpPr>
        <p:grpSpPr>
          <a:xfrm>
            <a:off x="6475228" y="3540643"/>
            <a:ext cx="4859079" cy="503075"/>
            <a:chOff x="1382233" y="3476847"/>
            <a:chExt cx="4859079" cy="5030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7B39E6-FFC8-4A15-B4B8-6DA1E4FCD27E}"/>
                </a:ext>
              </a:extLst>
            </p:cNvPr>
            <p:cNvSpPr txBox="1"/>
            <p:nvPr/>
          </p:nvSpPr>
          <p:spPr>
            <a:xfrm>
              <a:off x="1382233" y="3487479"/>
              <a:ext cx="485907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Chùm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nho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cân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nặng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g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0485FA7-25AC-4EC2-AE5B-490686FACF4E}"/>
                </a:ext>
              </a:extLst>
            </p:cNvPr>
            <p:cNvSpPr/>
            <p:nvPr/>
          </p:nvSpPr>
          <p:spPr>
            <a:xfrm>
              <a:off x="4763387" y="3476847"/>
              <a:ext cx="754912" cy="489098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49AD76A-2789-4C35-8EFC-11902C68AC09}"/>
              </a:ext>
            </a:extLst>
          </p:cNvPr>
          <p:cNvSpPr txBox="1"/>
          <p:nvPr/>
        </p:nvSpPr>
        <p:spPr>
          <a:xfrm>
            <a:off x="1180214" y="4157331"/>
            <a:ext cx="46357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A2C854-2119-44E8-AD65-5AC2A7317F62}"/>
              </a:ext>
            </a:extLst>
          </p:cNvPr>
          <p:cNvSpPr txBox="1"/>
          <p:nvPr/>
        </p:nvSpPr>
        <p:spPr>
          <a:xfrm>
            <a:off x="1541721" y="4635796"/>
            <a:ext cx="46357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– 100 = 400 (g)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E69B0C3-A6F2-4FB2-9689-6D328F08CA38}"/>
              </a:ext>
            </a:extLst>
          </p:cNvPr>
          <p:cNvSpPr/>
          <p:nvPr/>
        </p:nvSpPr>
        <p:spPr>
          <a:xfrm>
            <a:off x="4444409" y="3476847"/>
            <a:ext cx="832885" cy="54580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309681-FC5A-48DB-828E-351557AF81CF}"/>
              </a:ext>
            </a:extLst>
          </p:cNvPr>
          <p:cNvSpPr txBox="1"/>
          <p:nvPr/>
        </p:nvSpPr>
        <p:spPr>
          <a:xfrm>
            <a:off x="6645349" y="4146698"/>
            <a:ext cx="46357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chùm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77FEBF-D45E-462F-8D04-6FEAB377748E}"/>
              </a:ext>
            </a:extLst>
          </p:cNvPr>
          <p:cNvSpPr txBox="1"/>
          <p:nvPr/>
        </p:nvSpPr>
        <p:spPr>
          <a:xfrm>
            <a:off x="7378995" y="4625162"/>
            <a:ext cx="46357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n-NO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+ 100 – 50 = 150 (g)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E50B716-1AE2-432B-A8F6-AAF404DC6D88}"/>
              </a:ext>
            </a:extLst>
          </p:cNvPr>
          <p:cNvSpPr/>
          <p:nvPr/>
        </p:nvSpPr>
        <p:spPr>
          <a:xfrm>
            <a:off x="9835116" y="3519378"/>
            <a:ext cx="832885" cy="54580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0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3FA39D-0CEE-475C-8BB1-6CAB5537F0AE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50ACEF30-2FA6-4F46-8386-4EF81F9F1358}"/>
              </a:ext>
            </a:extLst>
          </p:cNvPr>
          <p:cNvSpPr txBox="1"/>
          <p:nvPr/>
        </p:nvSpPr>
        <p:spPr>
          <a:xfrm>
            <a:off x="1072293" y="429632"/>
            <a:ext cx="1059773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 Ba đơm 1 chiếc cúc áo hết 70 mm chỉ. Hỏi để đơm 5 chiếc cúc áo như vậy, cô Ba cần bao nhiêu mi-li-mét chỉ?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10" name="Picture 509">
            <a:extLst>
              <a:ext uri="{FF2B5EF4-FFF2-40B4-BE49-F238E27FC236}">
                <a16:creationId xmlns:a16="http://schemas.microsoft.com/office/drawing/2014/main" id="{3A8A1A38-3EEF-43F2-B7C8-21F7AA3AD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2" y="3429000"/>
            <a:ext cx="1951198" cy="3343819"/>
          </a:xfrm>
          <a:prstGeom prst="rect">
            <a:avLst/>
          </a:prstGeom>
        </p:spPr>
      </p:pic>
      <p:sp>
        <p:nvSpPr>
          <p:cNvPr id="514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F1242798-86F7-4A05-89AB-319F52FD518E}"/>
              </a:ext>
            </a:extLst>
          </p:cNvPr>
          <p:cNvSpPr txBox="1"/>
          <p:nvPr/>
        </p:nvSpPr>
        <p:spPr>
          <a:xfrm>
            <a:off x="8383190" y="593330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sym typeface="+mn-lt"/>
            </a:endParaRPr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D1B36537-9865-47A4-BDBB-75A0A77A993E}"/>
              </a:ext>
            </a:extLst>
          </p:cNvPr>
          <p:cNvSpPr/>
          <p:nvPr/>
        </p:nvSpPr>
        <p:spPr>
          <a:xfrm>
            <a:off x="414856" y="618828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pic>
        <p:nvPicPr>
          <p:cNvPr id="533" name="Graphic 532">
            <a:extLst>
              <a:ext uri="{FF2B5EF4-FFF2-40B4-BE49-F238E27FC236}">
                <a16:creationId xmlns:a16="http://schemas.microsoft.com/office/drawing/2014/main" id="{7B138597-18E6-414A-9CB9-5240AF2A76E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75081" y="4564908"/>
            <a:ext cx="2817282" cy="2506508"/>
          </a:xfrm>
          <a:prstGeom prst="rect">
            <a:avLst/>
          </a:prstGeom>
        </p:spPr>
      </p:pic>
      <p:pic>
        <p:nvPicPr>
          <p:cNvPr id="534" name="Graphic 533">
            <a:extLst>
              <a:ext uri="{FF2B5EF4-FFF2-40B4-BE49-F238E27FC236}">
                <a16:creationId xmlns:a16="http://schemas.microsoft.com/office/drawing/2014/main" id="{CD2124A9-920F-4080-B4D7-AA5231D72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87123" y="4513255"/>
            <a:ext cx="2731980" cy="2492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0DE101-CC2B-4BB3-84D6-5345B0A3DB24}"/>
              </a:ext>
            </a:extLst>
          </p:cNvPr>
          <p:cNvSpPr txBox="1"/>
          <p:nvPr/>
        </p:nvSpPr>
        <p:spPr>
          <a:xfrm>
            <a:off x="4540102" y="1839432"/>
            <a:ext cx="34874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6A5174-5C43-42EB-BFD3-EFEF88256F74}"/>
              </a:ext>
            </a:extLst>
          </p:cNvPr>
          <p:cNvSpPr txBox="1"/>
          <p:nvPr/>
        </p:nvSpPr>
        <p:spPr>
          <a:xfrm>
            <a:off x="2286000" y="2647506"/>
            <a:ext cx="828276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đơm 5 chiếc áo cúc như vậy, cô Ba cần số mi-li-mét chỉ là: 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4B0AA0-E556-49DD-9288-DF4A196B2B3D}"/>
              </a:ext>
            </a:extLst>
          </p:cNvPr>
          <p:cNvSpPr txBox="1"/>
          <p:nvPr/>
        </p:nvSpPr>
        <p:spPr>
          <a:xfrm>
            <a:off x="2445488" y="3976575"/>
            <a:ext cx="8282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x 5 = 35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(mm)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AFE810-8A3E-486A-BB07-4412E4944EDC}"/>
              </a:ext>
            </a:extLst>
          </p:cNvPr>
          <p:cNvSpPr txBox="1"/>
          <p:nvPr/>
        </p:nvSpPr>
        <p:spPr>
          <a:xfrm>
            <a:off x="3359888" y="4848445"/>
            <a:ext cx="8282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Đáp số: 35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mm chỉ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145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3FA39D-0CEE-475C-8BB1-6CAB5537F0AE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50ACEF30-2FA6-4F46-8386-4EF81F9F1358}"/>
              </a:ext>
            </a:extLst>
          </p:cNvPr>
          <p:cNvSpPr txBox="1"/>
          <p:nvPr/>
        </p:nvSpPr>
        <p:spPr>
          <a:xfrm>
            <a:off x="1095153" y="601082"/>
            <a:ext cx="10302949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Rô-bốt có hai cái cốc loại 150 ml và 400 ml. Chỉ dùng hai cái cốc đó, làm thế nào để Rô-bốt lấy được 250 ml nước từ thùng nước?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10" name="Picture 509">
            <a:extLst>
              <a:ext uri="{FF2B5EF4-FFF2-40B4-BE49-F238E27FC236}">
                <a16:creationId xmlns:a16="http://schemas.microsoft.com/office/drawing/2014/main" id="{3A8A1A38-3EEF-43F2-B7C8-21F7AA3AD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2" y="3429000"/>
            <a:ext cx="1951198" cy="3343819"/>
          </a:xfrm>
          <a:prstGeom prst="rect">
            <a:avLst/>
          </a:prstGeom>
        </p:spPr>
      </p:pic>
      <p:sp>
        <p:nvSpPr>
          <p:cNvPr id="514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F1242798-86F7-4A05-89AB-319F52FD518E}"/>
              </a:ext>
            </a:extLst>
          </p:cNvPr>
          <p:cNvSpPr txBox="1"/>
          <p:nvPr/>
        </p:nvSpPr>
        <p:spPr>
          <a:xfrm>
            <a:off x="8383190" y="593330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sym typeface="+mn-lt"/>
            </a:endParaRPr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D1B36537-9865-47A4-BDBB-75A0A77A993E}"/>
              </a:ext>
            </a:extLst>
          </p:cNvPr>
          <p:cNvSpPr/>
          <p:nvPr/>
        </p:nvSpPr>
        <p:spPr>
          <a:xfrm>
            <a:off x="460576" y="573108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pic>
        <p:nvPicPr>
          <p:cNvPr id="533" name="Graphic 532">
            <a:extLst>
              <a:ext uri="{FF2B5EF4-FFF2-40B4-BE49-F238E27FC236}">
                <a16:creationId xmlns:a16="http://schemas.microsoft.com/office/drawing/2014/main" id="{7B138597-18E6-414A-9CB9-5240AF2A76E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75081" y="4564908"/>
            <a:ext cx="2817282" cy="2506508"/>
          </a:xfrm>
          <a:prstGeom prst="rect">
            <a:avLst/>
          </a:prstGeom>
        </p:spPr>
      </p:pic>
      <p:pic>
        <p:nvPicPr>
          <p:cNvPr id="534" name="Graphic 533">
            <a:extLst>
              <a:ext uri="{FF2B5EF4-FFF2-40B4-BE49-F238E27FC236}">
                <a16:creationId xmlns:a16="http://schemas.microsoft.com/office/drawing/2014/main" id="{CD2124A9-920F-4080-B4D7-AA5231D72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87123" y="4513255"/>
            <a:ext cx="2731980" cy="2492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0DE101-CC2B-4BB3-84D6-5345B0A3DB24}"/>
              </a:ext>
            </a:extLst>
          </p:cNvPr>
          <p:cNvSpPr txBox="1"/>
          <p:nvPr/>
        </p:nvSpPr>
        <p:spPr>
          <a:xfrm>
            <a:off x="4518837" y="2466752"/>
            <a:ext cx="34874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6A5174-5C43-42EB-BFD3-EFEF88256F74}"/>
              </a:ext>
            </a:extLst>
          </p:cNvPr>
          <p:cNvSpPr txBox="1"/>
          <p:nvPr/>
        </p:nvSpPr>
        <p:spPr>
          <a:xfrm>
            <a:off x="2104715" y="3229106"/>
            <a:ext cx="95653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 tiên ta dùng cốc 400 ml lấy đầy nước từ thùng.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4B0AA0-E556-49DD-9288-DF4A196B2B3D}"/>
              </a:ext>
            </a:extLst>
          </p:cNvPr>
          <p:cNvSpPr txBox="1"/>
          <p:nvPr/>
        </p:nvSpPr>
        <p:spPr>
          <a:xfrm>
            <a:off x="1988289" y="3902146"/>
            <a:ext cx="828276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 đó lấy số nước đó đổ đầy vào cốc 150 ml.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A8A9D6-7572-4059-8F53-2144F3FF8E9D}"/>
              </a:ext>
            </a:extLst>
          </p:cNvPr>
          <p:cNvSpPr txBox="1"/>
          <p:nvPr/>
        </p:nvSpPr>
        <p:spPr>
          <a:xfrm>
            <a:off x="2275369" y="4571997"/>
            <a:ext cx="828276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 nước còn lại trong cốc 400 ml sẽ là: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802334-38F6-41C5-B71A-CD04DFAEC955}"/>
              </a:ext>
            </a:extLst>
          </p:cNvPr>
          <p:cNvSpPr txBox="1"/>
          <p:nvPr/>
        </p:nvSpPr>
        <p:spPr>
          <a:xfrm>
            <a:off x="2307267" y="5124890"/>
            <a:ext cx="828276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400 – 150 = 250 (ml)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616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30A05F6-E2B4-46C4-8C27-06C019EAD32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d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ài 35 - T1"/>
  <p:tag name="ISPRING_FIRST_PUBLISH" val="1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414E4E-D4B5-420E-9CD3-BAAE9E49BC21}:20075774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F4511A-9F88-49EC-B237-A92604FE8BB0}:20075774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3DB714-AC7F-4963-88A3-D916DE7238CD}: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2C4D99-2C91-41EE-9B6E-962F7F780AD8}:2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32A65D-8ADF-41BA-B17F-15363DCB4D7A}:20075774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42AEC5-1734-43D2-AD57-4F79E3F554FC}:3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8C4C6E-CA95-450E-A5E0-D0B6F47302AF}:256"/>
</p:tagLst>
</file>

<file path=ppt/theme/theme1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263</Words>
  <Application>Microsoft Office PowerPoint</Application>
  <PresentationFormat>Widescreen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等线</vt:lpstr>
      <vt:lpstr>等线 Light</vt:lpstr>
      <vt:lpstr>#9Slide02 Noi dung dai</vt:lpstr>
      <vt:lpstr>#9Slide02 Tieu de dai</vt:lpstr>
      <vt:lpstr>Arial</vt:lpstr>
      <vt:lpstr>Calibri</vt:lpstr>
      <vt:lpstr>Calibri Light</vt:lpstr>
      <vt:lpstr>Cambria</vt:lpstr>
      <vt:lpstr>iCiel Crocante</vt:lpstr>
      <vt:lpstr>iCiel Panton Black</vt:lpstr>
      <vt:lpstr>Times New Roman</vt:lpstr>
      <vt:lpstr>3_Office Theme</vt:lpstr>
      <vt:lpstr>Office 主题​​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35 - T1</dc:title>
  <dc:creator>Thao Tran</dc:creator>
  <cp:lastModifiedBy>SURFACE</cp:lastModifiedBy>
  <cp:revision>77</cp:revision>
  <dcterms:created xsi:type="dcterms:W3CDTF">2022-09-05T07:17:44Z</dcterms:created>
  <dcterms:modified xsi:type="dcterms:W3CDTF">2025-12-13T14:32:00Z</dcterms:modified>
</cp:coreProperties>
</file>