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37" r:id="rId2"/>
  </p:sldMasterIdLst>
  <p:notesMasterIdLst>
    <p:notesMasterId r:id="rId8"/>
  </p:notesMasterIdLst>
  <p:sldIdLst>
    <p:sldId id="327" r:id="rId3"/>
    <p:sldId id="385" r:id="rId4"/>
    <p:sldId id="496" r:id="rId5"/>
    <p:sldId id="499" r:id="rId6"/>
    <p:sldId id="50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4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F8482-37ED-497C-BF25-BBC0815F95B7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ECBE-4DE5-4A5F-A75B-D3DB8229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4CAC-98AA-4786-9078-A277299B38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7ABCD-E768-4993-B20D-A6337A9C8F9C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34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FECBE-4DE5-4A5F-A75B-D3DB822945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9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FECBE-4DE5-4A5F-A75B-D3DB822945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5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2A7C-80EE-6C9A-96FE-A45EC47D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D016-9DA6-3817-7A5A-540BE50E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AD7DB-06F8-D3BA-951D-DA281FD2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DF1A7-2853-4E38-999E-D05F50B1AA97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BCEF8-1228-4A0D-3042-46DE5AAB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0BCBC-4B1F-D9B8-F355-723A7378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0901D-9458-4B3D-A793-1DB1A0A8BAB1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454A1268-2B7E-1E7A-08A4-23DDBD66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1DDB9B0-1D13-4600-A04C-9AB313D0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4D3E29-EB4E-4ABA-83D3-0E9A725C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FED238-4878-40E3-AFD0-27251640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91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1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94153-2851-4118-8DAE-73FBE85290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B827F2-807D-46AD-9709-EB43C6E34E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AA8A0-DC2F-42A8-95E9-CCD170E6F72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FE28B2-4C0F-4D7A-A207-4BE71CF5020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DDACB6-F5F7-44A7-9F47-8AAAB2D1DF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01276-1398-422C-A89D-93851973D8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AAE2A6-F52F-4DD7-9B39-F70E43554A9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0F81FE-C2E1-4029-9B7A-5DD94F237C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D5252C4-D604-7600-9E6A-F4F3B7168C63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1218210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C9B7CBE-349F-7A8C-E111-0A8E7DB92D8A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067" indent="-457067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11" indent="-380889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55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77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99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822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245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667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089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1A44BFB-6168-71BD-81D9-ECDFC6443B36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FDF1A7-2853-4E38-999E-D05F50B1AA97}" type="datetimeFigureOut">
              <a:rPr lang="vi-VN" smtClean="0"/>
              <a:pPr/>
              <a:t>13/12/2025</a:t>
            </a:fld>
            <a:endParaRPr lang="vi-VN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1B40B77-6EC6-6DDD-DDDE-931393D69CA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0901D-9458-4B3D-A793-1DB1A0A8BAB1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19" name="Picture 18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CA02BB2C-0F2F-E838-823B-7F0E502E80A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id="{270CFDD3-742F-724B-EFBD-03542F1D2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8">
            <a:extLst>
              <a:ext uri="{FF2B5EF4-FFF2-40B4-BE49-F238E27FC236}">
                <a16:creationId xmlns:a16="http://schemas.microsoft.com/office/drawing/2014/main" id="{F88F86C7-AFF7-2A2B-A1D4-66258048C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Đặng Thị Yến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E2B5B9-EAFC-E29F-FB18-D5013277F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8" y="-84866"/>
            <a:ext cx="7200000" cy="21398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D419FE-E4B9-C08B-9BF2-7A49069B67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80" y="-259885"/>
            <a:ext cx="1656600" cy="1656600"/>
          </a:xfrm>
          <a:prstGeom prst="rect">
            <a:avLst/>
          </a:prstGeom>
        </p:spPr>
      </p:pic>
      <p:pic>
        <p:nvPicPr>
          <p:cNvPr id="7" name="Picture 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5BD2A015-AE2F-BE07-D67C-DED25BF84F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23" y="3123380"/>
            <a:ext cx="2913734" cy="3501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DDB244-F301-A7FF-9574-2122DE6677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15" y="3150766"/>
            <a:ext cx="4374772" cy="4304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027CDE-161C-1A1B-E0C8-B7A58E5FCE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3995" y="1880088"/>
            <a:ext cx="9589839" cy="2139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EA1D04-9897-63FD-8C86-29C17F80BE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131" y="702289"/>
            <a:ext cx="3798137" cy="1316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97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08ECE7-C1D7-4FA0-8CF1-E27E3259FD39}"/>
              </a:ext>
            </a:extLst>
          </p:cNvPr>
          <p:cNvSpPr txBox="1"/>
          <p:nvPr/>
        </p:nvSpPr>
        <p:spPr>
          <a:xfrm>
            <a:off x="2120888" y="176505"/>
            <a:ext cx="2246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9FE562-1DF9-4530-860A-504F5D6464C6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F4143F-11CC-4868-805F-F8CB42E1139A}"/>
              </a:ext>
            </a:extLst>
          </p:cNvPr>
          <p:cNvGrpSpPr/>
          <p:nvPr/>
        </p:nvGrpSpPr>
        <p:grpSpPr>
          <a:xfrm>
            <a:off x="1808922" y="1222513"/>
            <a:ext cx="7354957" cy="894810"/>
            <a:chOff x="556591" y="795130"/>
            <a:chExt cx="7354957" cy="8948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8C14F45-1D6A-4E3D-9C41-5E2A9DB6AB6F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79E23C-FB38-4A09-9F1B-ED9AE21BCD62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8 ml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6806378-CF1A-43A0-B038-50799C4DE24C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DD4710-1C17-45CF-BF25-51F9AC550DD0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2328680-746E-4ABC-A378-23070969247D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529E78-3125-487A-AE41-AED5FA9692F4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D8DB933-574D-48EB-84AB-FF7996FEFC04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CE09527-12BA-42FF-A677-78BD0D716090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6A61ED-23DB-4D11-A852-0E50EB0811CA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2CBD34-844B-42DA-B35A-6E3B01FF9CE4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BCF164-8D2D-4C33-9CE3-3BE9402D2801}"/>
              </a:ext>
            </a:extLst>
          </p:cNvPr>
          <p:cNvGrpSpPr/>
          <p:nvPr/>
        </p:nvGrpSpPr>
        <p:grpSpPr>
          <a:xfrm>
            <a:off x="1928192" y="2594113"/>
            <a:ext cx="7354957" cy="894810"/>
            <a:chOff x="556591" y="795130"/>
            <a:chExt cx="7354957" cy="8948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49EAC1-A7CC-437D-BB6A-BF215D18EE62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3BEC40-41C8-4529-BEAC-4FB40904F7D3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42 g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3A9ECF-8553-4DD9-8D0A-C1FDC608736A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365927-1ADB-4B58-8515-FE212300293B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g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7EE794D-554E-48F9-88E6-C28030AA6BDE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E806E45-7EA3-406F-BFAC-5178C3B01661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g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5D5179-4E4E-4167-8CA5-135B28933D52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25087EA-C53A-4477-8348-9B169CDA1CCE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FFB2A4-0344-429A-8080-E2FB8E1A9EA2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7DE690-71B5-4C95-951A-FAE5D6AAA50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392DB7-AEB7-4AFF-85EA-D442F045DB28}"/>
              </a:ext>
            </a:extLst>
          </p:cNvPr>
          <p:cNvGrpSpPr/>
          <p:nvPr/>
        </p:nvGrpSpPr>
        <p:grpSpPr>
          <a:xfrm>
            <a:off x="1967949" y="3916018"/>
            <a:ext cx="7533860" cy="894810"/>
            <a:chOff x="556591" y="795130"/>
            <a:chExt cx="7533860" cy="8948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660B01-6567-4B6F-AA45-AF763DA76AB1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90439F2-CE76-411E-AF16-814AF8C0534F}"/>
                </a:ext>
              </a:extLst>
            </p:cNvPr>
            <p:cNvSpPr/>
            <p:nvPr/>
          </p:nvSpPr>
          <p:spPr>
            <a:xfrm>
              <a:off x="1212573" y="1043609"/>
              <a:ext cx="1351724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20 mm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5978377-CE75-4840-BDFB-FC7BC15EE464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96EA72-ED69-4266-962D-4D65D2EED551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mm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3531976-CD03-42D8-B99A-CAECF75F3368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8349E0B-52EE-47A5-B16F-22493242E9CC}"/>
                </a:ext>
              </a:extLst>
            </p:cNvPr>
            <p:cNvSpPr/>
            <p:nvPr/>
          </p:nvSpPr>
          <p:spPr>
            <a:xfrm>
              <a:off x="6341165" y="1013792"/>
              <a:ext cx="1749286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562FA1F-056C-4AD1-8563-C250AB8D8FB6}"/>
                </a:ext>
              </a:extLst>
            </p:cNvPr>
            <p:cNvSpPr/>
            <p:nvPr/>
          </p:nvSpPr>
          <p:spPr>
            <a:xfrm>
              <a:off x="3717235" y="1103244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13590C0-9E6F-4084-BC5F-67963321DFCB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588877-9E34-41C1-B760-243EEDA86297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B87725-42B8-4820-9C45-83C48A5071F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8</a:t>
              </a: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E208269-6599-4AEA-BFEF-6053BB27BBEF}"/>
              </a:ext>
            </a:extLst>
          </p:cNvPr>
          <p:cNvSpPr/>
          <p:nvPr/>
        </p:nvSpPr>
        <p:spPr>
          <a:xfrm>
            <a:off x="5112027" y="153062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03B674B-6BE1-4EA1-9F4A-5370ABCF17C8}"/>
              </a:ext>
            </a:extLst>
          </p:cNvPr>
          <p:cNvSpPr/>
          <p:nvPr/>
        </p:nvSpPr>
        <p:spPr>
          <a:xfrm>
            <a:off x="7735957" y="148093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08B0B93-E5E7-47FE-BA38-6382D77F8300}"/>
              </a:ext>
            </a:extLst>
          </p:cNvPr>
          <p:cNvSpPr/>
          <p:nvPr/>
        </p:nvSpPr>
        <p:spPr>
          <a:xfrm>
            <a:off x="5231296" y="2882347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E92FAA3-BB69-4748-8A72-6BE34DE9E677}"/>
              </a:ext>
            </a:extLst>
          </p:cNvPr>
          <p:cNvSpPr/>
          <p:nvPr/>
        </p:nvSpPr>
        <p:spPr>
          <a:xfrm>
            <a:off x="7865166" y="289228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99FB1F8-6F5B-47CF-A39D-ACCB0BF60E45}"/>
              </a:ext>
            </a:extLst>
          </p:cNvPr>
          <p:cNvSpPr/>
          <p:nvPr/>
        </p:nvSpPr>
        <p:spPr>
          <a:xfrm>
            <a:off x="5131905" y="421419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38901C2-7BA4-4545-9A7B-64EE02490B1D}"/>
              </a:ext>
            </a:extLst>
          </p:cNvPr>
          <p:cNvSpPr/>
          <p:nvPr/>
        </p:nvSpPr>
        <p:spPr>
          <a:xfrm>
            <a:off x="7875105" y="4194312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681C2E-C995-4E6B-AE5F-8D1003B6F12D}"/>
              </a:ext>
            </a:extLst>
          </p:cNvPr>
          <p:cNvSpPr txBox="1"/>
          <p:nvPr/>
        </p:nvSpPr>
        <p:spPr>
          <a:xfrm>
            <a:off x="1681500" y="295258"/>
            <a:ext cx="9001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 nào nặng nhất trong ba túi A, B, C như hình dưới đây?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2C59B9-0265-4827-B1DF-1F7EF68186DE}"/>
              </a:ext>
            </a:extLst>
          </p:cNvPr>
          <p:cNvSpPr/>
          <p:nvPr/>
        </p:nvSpPr>
        <p:spPr>
          <a:xfrm>
            <a:off x="985774" y="420185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78447-A087-4072-BBE2-66652F4CC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804" y="1979336"/>
            <a:ext cx="10196927" cy="166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D68FBD-2509-4B84-9AFE-882F534EE668}"/>
              </a:ext>
            </a:extLst>
          </p:cNvPr>
          <p:cNvSpPr txBox="1"/>
          <p:nvPr/>
        </p:nvSpPr>
        <p:spPr>
          <a:xfrm>
            <a:off x="2166731" y="392595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túi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: 100 + 200 = 300 (g)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98ACA-F107-4E8F-8641-31D12578BDFA}"/>
              </a:ext>
            </a:extLst>
          </p:cNvPr>
          <p:cNvSpPr txBox="1"/>
          <p:nvPr/>
        </p:nvSpPr>
        <p:spPr>
          <a:xfrm>
            <a:off x="2166731" y="4532244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túi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 500 – 200 = 300 (g)</a:t>
            </a:r>
            <a:endParaRPr lang="en-US" sz="32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4B7539-AB74-4873-928C-07F198BD3CAB}"/>
              </a:ext>
            </a:extLst>
          </p:cNvPr>
          <p:cNvSpPr txBox="1"/>
          <p:nvPr/>
        </p:nvSpPr>
        <p:spPr>
          <a:xfrm>
            <a:off x="2186609" y="516834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 A bằng túi B, túi B nhẹ hơn túi C.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BAC93-4E5C-408F-9266-25F493CE4B53}"/>
              </a:ext>
            </a:extLst>
          </p:cNvPr>
          <p:cNvSpPr txBox="1"/>
          <p:nvPr/>
        </p:nvSpPr>
        <p:spPr>
          <a:xfrm>
            <a:off x="2186609" y="5714999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túi C nặng nhất.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B6D25E-48DB-4F2E-A966-064EB0CE4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49" y="157576"/>
            <a:ext cx="8020050" cy="6562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98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680690A-BE7E-4925-BF1D-07272F9B212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5 - T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42AEC5-1734-43D2-AD57-4F79E3F554FC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97A575-B880-4738-93E1-6CD092880D47}:3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63F396-3BB2-406E-ACFB-71F7A2D986EF}:4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23B377-A2C9-4462-B0CA-B1A79CCAB994}:4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011DE3-F510-4954-9C6C-A77BC4DC48B5}:500"/>
</p:tagLst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155</Words>
  <Application>Microsoft Office PowerPoint</Application>
  <PresentationFormat>Widescreen</PresentationFormat>
  <Paragraphs>50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Aptos</vt:lpstr>
      <vt:lpstr>Arial</vt:lpstr>
      <vt:lpstr>Calibri</vt:lpstr>
      <vt:lpstr>iCiel Panton Black</vt:lpstr>
      <vt:lpstr>ITC Avant Garde Std Bk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35 - T2</dc:title>
  <dc:creator>Thao Tran</dc:creator>
  <cp:lastModifiedBy>SURFACE</cp:lastModifiedBy>
  <cp:revision>26</cp:revision>
  <dcterms:created xsi:type="dcterms:W3CDTF">2022-09-05T10:50:51Z</dcterms:created>
  <dcterms:modified xsi:type="dcterms:W3CDTF">2025-12-13T15:30:27Z</dcterms:modified>
</cp:coreProperties>
</file>