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8" r:id="rId2"/>
  </p:sldMasterIdLst>
  <p:notesMasterIdLst>
    <p:notesMasterId r:id="rId10"/>
  </p:notesMasterIdLst>
  <p:sldIdLst>
    <p:sldId id="327" r:id="rId3"/>
    <p:sldId id="303" r:id="rId4"/>
    <p:sldId id="2648" r:id="rId5"/>
    <p:sldId id="2639" r:id="rId6"/>
    <p:sldId id="2640" r:id="rId7"/>
    <p:sldId id="2649" r:id="rId8"/>
    <p:sldId id="265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9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93E6B-6A0B-44F1-AF19-1109EA6D2793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A9633-8222-41B5-B0BD-8A40C7ED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E4CAC-98AA-4786-9078-A277299B38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9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59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18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E795C-27D3-4404-9671-CD26A80278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59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3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2293-794E-3205-0D8C-6E2C9A32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6120A-41DC-7C92-D0F7-5FBFF6BE4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08E9E-1ACD-5A2C-5A9D-D7D5EB76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3614-A4F7-A690-FE67-7EF94616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F203-0953-FCFF-01E2-7D5FCF39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3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B936-53C0-60DC-4967-298E1E8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E5C5-74F3-3D64-718D-212A8423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C0EE-A88B-DFF2-840B-BA4FDE59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980F9-B256-675A-C89E-6908F576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89754-2CD3-3DFE-E37F-DEC2CF83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4FA9-3788-8C15-390A-3225D10F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491D8-56AA-BCA1-68E9-17C235762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7441-ADFA-2B2B-528A-18E7A465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8D65-CBD7-2D43-2B51-AE785DA2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F609A-EA63-314A-E297-830C82E1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9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30E2-C2C9-05FE-647E-B89B4096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4E5D9-FE09-BEC5-A86E-4AB0BE42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81FE-1767-10DB-3F9A-6D2D63A00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A288B-2C0B-6617-B50A-01A99215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29CA6-9C71-DB98-FB7B-17E1353B0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9993D-5D4D-C32B-185F-E12CC823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3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5B33-153E-47C7-12D9-50A0132B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FED80-3085-68F7-034E-F6FAFC1F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DDB35-C5D1-37A6-77C4-891A18B8E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A6CB5-75E7-CDEB-C52A-FF19257B6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445E7E-BCB4-05F9-5B3D-5ED38498A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1E4C1-6491-B0AB-29EC-FC260CBB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C8DC13-85D6-843A-476B-4BD1A4532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C5ED15-D92D-D903-434C-D19BA21A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3876-4E5D-C1F4-4404-FB3BF5B3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FD050-DEC3-F9CA-A37A-0F1D8413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88638-995A-C975-7E1E-AE8DD361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E261E-63FD-51AF-0EA5-76DD4100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6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78C70-C2B0-750A-0255-92E3897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77067-43D7-29AC-6DAA-307D8D2D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C7732-D8D1-74C7-C3D8-849FA171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B69A-AA83-796A-AF0E-FA1ED2C0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AF02C-02D6-7769-6B47-E12B9B39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D330F-F742-1166-6BE8-CB69B1C8E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B92AC-B975-910C-8765-4BFF421EA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B9EA3-333C-DB95-E4A6-43701FA89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0BD5C-F848-8485-2479-EF179F3F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6B88-1038-E17A-DAF1-641E41E0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F25D1-7E50-52D8-CA63-62392B8F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D16C3-5C0D-2E22-35EB-6E2024CAA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CFA20-BD7E-7C81-04B9-60CFD5C5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89DBD-CAB7-2372-A23E-1512BB763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EF6219-554D-86E0-4129-074E3ED4D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3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0AE3-FF94-F29C-6823-52418B354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3F665-0496-0959-4C2D-8500957F5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F4971-B034-F417-381A-A7E1D721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1486F-7B42-CD9F-DE83-B44D2BA1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8F1E-87AB-21A2-22DB-FD3D09413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3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7253A6-4D45-6938-9824-9F0899448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9CF36-7660-30A0-EC31-02066D9EC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70997-D8E5-A9BF-6E32-2E4A7EB2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59924-9D51-4583-A5FE-504ED7695F8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42587-0EA4-F913-129C-B39E2081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79B0-652E-65BC-0F36-19DC7842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9660EC-1BB7-4061-8105-D228D688E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2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  <p:pic>
        <p:nvPicPr>
          <p:cNvPr id="2" name="Picture 1" descr="A green and brown plant&#10;&#10;Description automatically generated">
            <a:extLst>
              <a:ext uri="{FF2B5EF4-FFF2-40B4-BE49-F238E27FC236}">
                <a16:creationId xmlns:a16="http://schemas.microsoft.com/office/drawing/2014/main" id="{7BC8D492-4B92-669B-45A6-34F66F449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05364B-CDF5-8B14-F0F9-71D8057F8B84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44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9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7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2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rown plant&#10;&#10;Description automatically generated">
            <a:extLst>
              <a:ext uri="{FF2B5EF4-FFF2-40B4-BE49-F238E27FC236}">
                <a16:creationId xmlns:a16="http://schemas.microsoft.com/office/drawing/2014/main" id="{21A39D0B-7AF4-F34F-F87A-140C823EE72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5636BE-EDAD-4552-4978-FBA9F9194D61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2576605-7A5B-75BF-D42E-41556F4CF1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65178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225CB44-8E4A-6BE1-980D-6302824138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1" y="165178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SỐ VỚI SỐ CÓ MỘT CHỮ SỐ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>
            <a:extLst>
              <a:ext uri="{FF2B5EF4-FFF2-40B4-BE49-F238E27FC236}">
                <a16:creationId xmlns:a16="http://schemas.microsoft.com/office/drawing/2014/main" id="{4F7AD541-4C47-CE36-5B30-1BDDE3DA8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Đặng Thị Yến</a:t>
            </a: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0A2BD45-1CF9-412A-94DA-552197632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81" y="1508748"/>
            <a:ext cx="4617435" cy="2530516"/>
          </a:xfrm>
          <a:prstGeom prst="rect">
            <a:avLst/>
          </a:prstGeom>
        </p:spPr>
      </p:pic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F6BFDAD-F2AF-4890-B7EE-5AEE6B1C0701}"/>
              </a:ext>
            </a:extLst>
          </p:cNvPr>
          <p:cNvSpPr/>
          <p:nvPr/>
        </p:nvSpPr>
        <p:spPr>
          <a:xfrm>
            <a:off x="3933825" y="276225"/>
            <a:ext cx="3200400" cy="9525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140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5302A79B-A85D-482C-9A6D-B7B032D335DB}"/>
              </a:ext>
            </a:extLst>
          </p:cNvPr>
          <p:cNvSpPr/>
          <p:nvPr/>
        </p:nvSpPr>
        <p:spPr>
          <a:xfrm>
            <a:off x="6896099" y="1247776"/>
            <a:ext cx="3457575" cy="1295400"/>
          </a:xfrm>
          <a:prstGeom prst="wedgeRoundRectCallout">
            <a:avLst>
              <a:gd name="adj1" fmla="val -41071"/>
              <a:gd name="adj2" fmla="val 6750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vậy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833991" y="428514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552353" y="4371975"/>
            <a:ext cx="2771997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140 x 2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573904" y="4273550"/>
            <a:ext cx="6164979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772025" y="4401330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140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615305" y="4477336"/>
            <a:ext cx="5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31241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615305" y="4954476"/>
            <a:ext cx="484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5088890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586730" y="5506926"/>
            <a:ext cx="516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869815" y="5447481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1128912" y="5640778"/>
            <a:ext cx="28752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140 x 2 = 280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9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Không có mô tả.">
            <a:extLst>
              <a:ext uri="{FF2B5EF4-FFF2-40B4-BE49-F238E27FC236}">
                <a16:creationId xmlns:a16="http://schemas.microsoft.com/office/drawing/2014/main" id="{8D775372-26B1-4C10-B4D5-BDB241D2C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2878" y="2173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90A3A-AC2B-4D10-AE4C-67EBEC4FD669}"/>
              </a:ext>
            </a:extLst>
          </p:cNvPr>
          <p:cNvSpPr txBox="1"/>
          <p:nvPr/>
        </p:nvSpPr>
        <p:spPr>
          <a:xfrm>
            <a:off x="658111" y="1650705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F38FF1-787D-4B30-AA3B-1C2775EFDE48}"/>
              </a:ext>
            </a:extLst>
          </p:cNvPr>
          <p:cNvSpPr/>
          <p:nvPr/>
        </p:nvSpPr>
        <p:spPr>
          <a:xfrm>
            <a:off x="1446028" y="1790700"/>
            <a:ext cx="2744972" cy="581025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215 x 4 = 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13752AD-1821-4399-A787-FC72D599D6B9}"/>
              </a:ext>
            </a:extLst>
          </p:cNvPr>
          <p:cNvSpPr/>
          <p:nvPr/>
        </p:nvSpPr>
        <p:spPr>
          <a:xfrm>
            <a:off x="4440554" y="1692275"/>
            <a:ext cx="7427595" cy="1765300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9353458-BA9F-48C7-BE8D-94D6874D4626}"/>
              </a:ext>
            </a:extLst>
          </p:cNvPr>
          <p:cNvGrpSpPr/>
          <p:nvPr/>
        </p:nvGrpSpPr>
        <p:grpSpPr>
          <a:xfrm>
            <a:off x="4638675" y="1820055"/>
            <a:ext cx="1176020" cy="1177142"/>
            <a:chOff x="3886200" y="4496580"/>
            <a:chExt cx="1176020" cy="117714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428A19D-D2D8-4D6F-894F-7C6D8EC12552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215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5C4E122-C0AA-4707-958A-E6EC79746436}"/>
                </a:ext>
              </a:extLst>
            </p:cNvPr>
            <p:cNvSpPr txBox="1"/>
            <p:nvPr/>
          </p:nvSpPr>
          <p:spPr>
            <a:xfrm>
              <a:off x="4396740" y="502739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35DEA28-AFAA-4266-9F7F-CC791123091C}"/>
                </a:ext>
              </a:extLst>
            </p:cNvPr>
            <p:cNvCxnSpPr/>
            <p:nvPr/>
          </p:nvCxnSpPr>
          <p:spPr>
            <a:xfrm>
              <a:off x="3952240" y="5593375"/>
              <a:ext cx="777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2E16A65-41EF-465C-B339-B3BB3C2AF164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87EA0A2-2517-4072-8A60-256E36F0F1EE}"/>
              </a:ext>
            </a:extLst>
          </p:cNvPr>
          <p:cNvSpPr txBox="1"/>
          <p:nvPr/>
        </p:nvSpPr>
        <p:spPr>
          <a:xfrm>
            <a:off x="5481954" y="1896061"/>
            <a:ext cx="530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1E4710-A60C-4F5E-AF5F-D12894D7CE52}"/>
              </a:ext>
            </a:extLst>
          </p:cNvPr>
          <p:cNvSpPr txBox="1"/>
          <p:nvPr/>
        </p:nvSpPr>
        <p:spPr>
          <a:xfrm>
            <a:off x="517906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E69829-0A3C-4ED9-9A83-DA63E58BC14D}"/>
              </a:ext>
            </a:extLst>
          </p:cNvPr>
          <p:cNvSpPr txBox="1"/>
          <p:nvPr/>
        </p:nvSpPr>
        <p:spPr>
          <a:xfrm>
            <a:off x="5481955" y="2373201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D202C9-4EB3-41EF-A687-7DB42EF61805}"/>
              </a:ext>
            </a:extLst>
          </p:cNvPr>
          <p:cNvSpPr txBox="1"/>
          <p:nvPr/>
        </p:nvSpPr>
        <p:spPr>
          <a:xfrm>
            <a:off x="4955540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6C7AF9-01B0-4580-9F81-E6A5ED52E514}"/>
              </a:ext>
            </a:extLst>
          </p:cNvPr>
          <p:cNvSpPr txBox="1"/>
          <p:nvPr/>
        </p:nvSpPr>
        <p:spPr>
          <a:xfrm>
            <a:off x="5453379" y="2925651"/>
            <a:ext cx="417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8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821FF2-F87E-463E-8F66-B1810B43B04B}"/>
              </a:ext>
            </a:extLst>
          </p:cNvPr>
          <p:cNvSpPr txBox="1"/>
          <p:nvPr/>
        </p:nvSpPr>
        <p:spPr>
          <a:xfrm>
            <a:off x="4736465" y="286620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C5F9CD5-B60B-48C3-B87B-3640CA08FABB}"/>
              </a:ext>
            </a:extLst>
          </p:cNvPr>
          <p:cNvSpPr/>
          <p:nvPr/>
        </p:nvSpPr>
        <p:spPr>
          <a:xfrm>
            <a:off x="5241851" y="4030832"/>
            <a:ext cx="3417851" cy="71128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215 x 4 = 860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5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1" grpId="0" animBg="1"/>
      <p:bldP spid="68" grpId="0"/>
      <p:bldP spid="70" grpId="0"/>
      <p:bldP spid="72" grpId="0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F346F10D-5813-49A5-886C-F2879EA7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52756" y="46404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99F34A2-D084-4784-99A4-2C085AA51B4A}"/>
              </a:ext>
            </a:extLst>
          </p:cNvPr>
          <p:cNvGrpSpPr/>
          <p:nvPr/>
        </p:nvGrpSpPr>
        <p:grpSpPr>
          <a:xfrm>
            <a:off x="1504950" y="1666875"/>
            <a:ext cx="1600200" cy="2009774"/>
            <a:chOff x="1504950" y="1666875"/>
            <a:chExt cx="1600200" cy="20097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2AC282E-6FDE-4225-82A2-400BD3DC1FDF}"/>
                </a:ext>
              </a:extLst>
            </p:cNvPr>
            <p:cNvSpPr/>
            <p:nvPr/>
          </p:nvSpPr>
          <p:spPr>
            <a:xfrm>
              <a:off x="1504950" y="1685924"/>
              <a:ext cx="1533525" cy="19907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548B3C-3F3D-442C-9C10-4CB6063EEAEF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312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3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69D0FA-7002-40D2-9C40-9BE563988B90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CC64B9-3367-414A-9B22-4C85E4A9808F}"/>
                </a:ext>
              </a:extLst>
            </p:cNvPr>
            <p:cNvSpPr txBox="1"/>
            <p:nvPr/>
          </p:nvSpPr>
          <p:spPr>
            <a:xfrm>
              <a:off x="1600200" y="22764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145D8C-8D30-4181-92E1-BB7F6B92D74A}"/>
              </a:ext>
            </a:extLst>
          </p:cNvPr>
          <p:cNvGrpSpPr/>
          <p:nvPr/>
        </p:nvGrpSpPr>
        <p:grpSpPr>
          <a:xfrm>
            <a:off x="4410075" y="1704974"/>
            <a:ext cx="1600200" cy="1971675"/>
            <a:chOff x="1504950" y="1666875"/>
            <a:chExt cx="1600200" cy="161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F9EF7A-66A2-4769-A69D-770A1B801C15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9874F-EE4F-4B5D-B2FF-EBA9A6BBD3B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203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5C5C77-497B-4098-9614-C4127508CB66}"/>
                </a:ext>
              </a:extLst>
            </p:cNvPr>
            <p:cNvCxnSpPr/>
            <p:nvPr/>
          </p:nvCxnSpPr>
          <p:spPr>
            <a:xfrm>
              <a:off x="1809750" y="279358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06BB23-F9E2-4232-8D41-E6457EDFFFE7}"/>
                </a:ext>
              </a:extLst>
            </p:cNvPr>
            <p:cNvSpPr txBox="1"/>
            <p:nvPr/>
          </p:nvSpPr>
          <p:spPr>
            <a:xfrm>
              <a:off x="1600200" y="2166961"/>
              <a:ext cx="381000" cy="53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C7B02EA-12A9-473D-80FA-9E56F45A4B6E}"/>
              </a:ext>
            </a:extLst>
          </p:cNvPr>
          <p:cNvGrpSpPr/>
          <p:nvPr/>
        </p:nvGrpSpPr>
        <p:grpSpPr>
          <a:xfrm>
            <a:off x="6981825" y="1714500"/>
            <a:ext cx="1600200" cy="1943100"/>
            <a:chOff x="1504950" y="1666875"/>
            <a:chExt cx="1600200" cy="161925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B2CC42-5259-4FBE-B874-B609F5ECD17D}"/>
                </a:ext>
              </a:extLst>
            </p:cNvPr>
            <p:cNvSpPr/>
            <p:nvPr/>
          </p:nvSpPr>
          <p:spPr>
            <a:xfrm>
              <a:off x="1504950" y="1685925"/>
              <a:ext cx="1533525" cy="16002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4FA264-18A1-46DC-A82C-D513562B41F3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427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043E40-C4B0-4156-A591-C97DB32161F3}"/>
                </a:ext>
              </a:extLst>
            </p:cNvPr>
            <p:cNvCxnSpPr/>
            <p:nvPr/>
          </p:nvCxnSpPr>
          <p:spPr>
            <a:xfrm>
              <a:off x="1819275" y="2790826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038BCD2-F0FB-4142-953F-E8D19A54CB92}"/>
                </a:ext>
              </a:extLst>
            </p:cNvPr>
            <p:cNvSpPr txBox="1"/>
            <p:nvPr/>
          </p:nvSpPr>
          <p:spPr>
            <a:xfrm>
              <a:off x="1600200" y="218122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CE582E-5DFD-414D-82C2-8AFBD52BB77E}"/>
              </a:ext>
            </a:extLst>
          </p:cNvPr>
          <p:cNvGrpSpPr/>
          <p:nvPr/>
        </p:nvGrpSpPr>
        <p:grpSpPr>
          <a:xfrm>
            <a:off x="9525000" y="1695450"/>
            <a:ext cx="1600200" cy="1933574"/>
            <a:chOff x="1504950" y="1666875"/>
            <a:chExt cx="1600200" cy="19335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EE4470-9D9C-4519-871E-97569259C56C}"/>
                </a:ext>
              </a:extLst>
            </p:cNvPr>
            <p:cNvSpPr/>
            <p:nvPr/>
          </p:nvSpPr>
          <p:spPr>
            <a:xfrm>
              <a:off x="1504950" y="1685924"/>
              <a:ext cx="1533525" cy="191452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875A59-A529-481B-8362-368BDD5C34E9}"/>
                </a:ext>
              </a:extLst>
            </p:cNvPr>
            <p:cNvSpPr txBox="1"/>
            <p:nvPr/>
          </p:nvSpPr>
          <p:spPr>
            <a:xfrm>
              <a:off x="1733550" y="1666875"/>
              <a:ext cx="1371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131</a:t>
              </a:r>
            </a:p>
            <a:p>
              <a:r>
                <a:rPr lang="en-US" sz="44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130F88-35A0-4CDF-BFBD-0E5FFC6CC7F7}"/>
                </a:ext>
              </a:extLst>
            </p:cNvPr>
            <p:cNvCxnSpPr/>
            <p:nvPr/>
          </p:nvCxnSpPr>
          <p:spPr>
            <a:xfrm>
              <a:off x="1828800" y="2981325"/>
              <a:ext cx="99060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0CC1D3-1967-402E-8746-3CE3337F9AE0}"/>
                </a:ext>
              </a:extLst>
            </p:cNvPr>
            <p:cNvSpPr txBox="1"/>
            <p:nvPr/>
          </p:nvSpPr>
          <p:spPr>
            <a:xfrm>
              <a:off x="1609725" y="2238375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D2715E0-30D2-40E0-B74C-E5FF9C21BD16}"/>
              </a:ext>
            </a:extLst>
          </p:cNvPr>
          <p:cNvSpPr/>
          <p:nvPr/>
        </p:nvSpPr>
        <p:spPr>
          <a:xfrm>
            <a:off x="2819400" y="828675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4E884D-2612-4CDC-B089-A49F5EA87BC7}"/>
              </a:ext>
            </a:extLst>
          </p:cNvPr>
          <p:cNvSpPr txBox="1"/>
          <p:nvPr/>
        </p:nvSpPr>
        <p:spPr>
          <a:xfrm>
            <a:off x="3448050" y="78105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D029071A-0C39-4852-B4C4-4F60242E0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3467100"/>
            <a:ext cx="6057900" cy="348501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891AF4-7EBD-4274-BE10-B0583F2A4A04}"/>
              </a:ext>
            </a:extLst>
          </p:cNvPr>
          <p:cNvSpPr txBox="1"/>
          <p:nvPr/>
        </p:nvSpPr>
        <p:spPr>
          <a:xfrm>
            <a:off x="5335381" y="3769683"/>
            <a:ext cx="289421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EB823-D2BB-4201-98A7-34A7DC2B77A0}"/>
              </a:ext>
            </a:extLst>
          </p:cNvPr>
          <p:cNvSpPr txBox="1"/>
          <p:nvPr/>
        </p:nvSpPr>
        <p:spPr>
          <a:xfrm>
            <a:off x="23336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B00A-C56F-4B73-8558-3F42502B53A5}"/>
              </a:ext>
            </a:extLst>
          </p:cNvPr>
          <p:cNvSpPr txBox="1"/>
          <p:nvPr/>
        </p:nvSpPr>
        <p:spPr>
          <a:xfrm>
            <a:off x="202882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CBF4F8-7228-4AFC-8309-C3F03EF43605}"/>
              </a:ext>
            </a:extLst>
          </p:cNvPr>
          <p:cNvSpPr txBox="1"/>
          <p:nvPr/>
        </p:nvSpPr>
        <p:spPr>
          <a:xfrm>
            <a:off x="1743075" y="302895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DBE1D7-8AD5-4659-B5B5-5344AA664F6F}"/>
              </a:ext>
            </a:extLst>
          </p:cNvPr>
          <p:cNvSpPr txBox="1"/>
          <p:nvPr/>
        </p:nvSpPr>
        <p:spPr>
          <a:xfrm>
            <a:off x="5219700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9D46388-5076-451F-B607-5F4917157FCE}"/>
              </a:ext>
            </a:extLst>
          </p:cNvPr>
          <p:cNvSpPr txBox="1"/>
          <p:nvPr/>
        </p:nvSpPr>
        <p:spPr>
          <a:xfrm>
            <a:off x="49434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F3DB72-E02F-480B-8C20-8CF6575A317B}"/>
              </a:ext>
            </a:extLst>
          </p:cNvPr>
          <p:cNvSpPr txBox="1"/>
          <p:nvPr/>
        </p:nvSpPr>
        <p:spPr>
          <a:xfrm>
            <a:off x="4676775" y="292417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E026D4-0A34-4040-B35D-8D1C9B56120F}"/>
              </a:ext>
            </a:extLst>
          </p:cNvPr>
          <p:cNvSpPr txBox="1"/>
          <p:nvPr/>
        </p:nvSpPr>
        <p:spPr>
          <a:xfrm>
            <a:off x="7800975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1C79E98-B401-4741-84E5-4C5312D8701F}"/>
              </a:ext>
            </a:extLst>
          </p:cNvPr>
          <p:cNvSpPr txBox="1"/>
          <p:nvPr/>
        </p:nvSpPr>
        <p:spPr>
          <a:xfrm>
            <a:off x="7524750" y="29813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8D2448-DE8C-4900-9B9F-5CB2ADBF4199}"/>
              </a:ext>
            </a:extLst>
          </p:cNvPr>
          <p:cNvSpPr txBox="1"/>
          <p:nvPr/>
        </p:nvSpPr>
        <p:spPr>
          <a:xfrm>
            <a:off x="7229475" y="29718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97F9C3-2C6D-409C-9D65-765C0BD39180}"/>
              </a:ext>
            </a:extLst>
          </p:cNvPr>
          <p:cNvSpPr txBox="1"/>
          <p:nvPr/>
        </p:nvSpPr>
        <p:spPr>
          <a:xfrm>
            <a:off x="10363200" y="290648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73F01E2-66D2-4515-908E-7B3EFF11FBB4}"/>
              </a:ext>
            </a:extLst>
          </p:cNvPr>
          <p:cNvSpPr txBox="1"/>
          <p:nvPr/>
        </p:nvSpPr>
        <p:spPr>
          <a:xfrm>
            <a:off x="10086975" y="2905125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1B4132-9634-41E1-916D-3B50A402EA33}"/>
              </a:ext>
            </a:extLst>
          </p:cNvPr>
          <p:cNvSpPr txBox="1"/>
          <p:nvPr/>
        </p:nvSpPr>
        <p:spPr>
          <a:xfrm>
            <a:off x="9810750" y="2895600"/>
            <a:ext cx="409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72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C2FA47-795D-4F7F-ABAA-8E3D1DB462E3}"/>
              </a:ext>
            </a:extLst>
          </p:cNvPr>
          <p:cNvSpPr/>
          <p:nvPr/>
        </p:nvSpPr>
        <p:spPr>
          <a:xfrm>
            <a:off x="647700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243 x 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C3CCB7-EAF9-44A6-BDB9-53A605C6A77A}"/>
              </a:ext>
            </a:extLst>
          </p:cNvPr>
          <p:cNvSpPr/>
          <p:nvPr/>
        </p:nvSpPr>
        <p:spPr>
          <a:xfrm>
            <a:off x="3409950" y="1514475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162 x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48A19-D616-454C-949D-4FD6E6041A16}"/>
              </a:ext>
            </a:extLst>
          </p:cNvPr>
          <p:cNvSpPr/>
          <p:nvPr/>
        </p:nvSpPr>
        <p:spPr>
          <a:xfrm>
            <a:off x="623887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250 x 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6AFFA7-0EAA-4540-A32F-C2587AB28DA4}"/>
              </a:ext>
            </a:extLst>
          </p:cNvPr>
          <p:cNvSpPr/>
          <p:nvPr/>
        </p:nvSpPr>
        <p:spPr>
          <a:xfrm>
            <a:off x="9153525" y="1524000"/>
            <a:ext cx="2400300" cy="8858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108 x 5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852CC29-2BF6-4A3C-BD9F-D64904A8C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70" y="2811533"/>
            <a:ext cx="5382794" cy="351433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AC1BD0C-B629-4AC7-9268-EBA7EA0343D7}"/>
              </a:ext>
            </a:extLst>
          </p:cNvPr>
          <p:cNvGrpSpPr/>
          <p:nvPr/>
        </p:nvGrpSpPr>
        <p:grpSpPr>
          <a:xfrm>
            <a:off x="7778799" y="3922245"/>
            <a:ext cx="2618643" cy="1442375"/>
            <a:chOff x="7551217" y="4179147"/>
            <a:chExt cx="2618643" cy="14423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41E9717-3047-4D11-B981-27AB93586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184C11-B206-4C33-95BB-61A234531C79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94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32385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8FFE03-7471-40F9-AD8E-CD14887C6A1A}"/>
              </a:ext>
            </a:extLst>
          </p:cNvPr>
          <p:cNvSpPr/>
          <p:nvPr/>
        </p:nvSpPr>
        <p:spPr>
          <a:xfrm>
            <a:off x="752475" y="609600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3E8B97-02A2-4FF6-9C50-F265554C1180}"/>
              </a:ext>
            </a:extLst>
          </p:cNvPr>
          <p:cNvSpPr txBox="1"/>
          <p:nvPr/>
        </p:nvSpPr>
        <p:spPr>
          <a:xfrm>
            <a:off x="1381124" y="561975"/>
            <a:ext cx="1047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 nay, hải âu được 118 ngày tuổi, số ngày tuổi của mèo gấp 3 lần số ngày tuổi của hải âu. Hỏi hôm nay mèo được bao nhiêu ngày tuổi?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08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3822" y="266700"/>
            <a:ext cx="11525100" cy="594721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0ABF6A-7658-40D6-ACB1-B20849927A9C}"/>
              </a:ext>
            </a:extLst>
          </p:cNvPr>
          <p:cNvGrpSpPr/>
          <p:nvPr/>
        </p:nvGrpSpPr>
        <p:grpSpPr>
          <a:xfrm>
            <a:off x="2311400" y="830151"/>
            <a:ext cx="5908674" cy="2708849"/>
            <a:chOff x="1893818" y="886972"/>
            <a:chExt cx="4116073" cy="203163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86C73EB-2852-4930-A730-147458ABB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7430" y="1584853"/>
              <a:ext cx="899966" cy="318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FB0F1A-1761-43C9-ABC8-22131C6DC8FD}"/>
                </a:ext>
              </a:extLst>
            </p:cNvPr>
            <p:cNvCxnSpPr>
              <a:cxnSpLocks/>
            </p:cNvCxnSpPr>
            <p:nvPr/>
          </p:nvCxnSpPr>
          <p:spPr>
            <a:xfrm>
              <a:off x="3170569" y="2187644"/>
              <a:ext cx="188570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B69AC44-3FA4-431E-8462-ADDFE5FA7A81}"/>
                </a:ext>
              </a:extLst>
            </p:cNvPr>
            <p:cNvSpPr/>
            <p:nvPr/>
          </p:nvSpPr>
          <p:spPr>
            <a:xfrm rot="5400000">
              <a:off x="4407422" y="962178"/>
              <a:ext cx="360245" cy="2844693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1112B-F951-4E92-969F-C9924DB9A804}"/>
                </a:ext>
              </a:extLst>
            </p:cNvPr>
            <p:cNvSpPr/>
            <p:nvPr/>
          </p:nvSpPr>
          <p:spPr>
            <a:xfrm>
              <a:off x="3794675" y="2480028"/>
              <a:ext cx="144520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? </a:t>
              </a:r>
              <a:r>
                <a:rPr lang="en-US" sz="3200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n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FBDD31-7152-4887-8DEE-D62E4A7F7E59}"/>
                </a:ext>
              </a:extLst>
            </p:cNvPr>
            <p:cNvSpPr/>
            <p:nvPr/>
          </p:nvSpPr>
          <p:spPr>
            <a:xfrm>
              <a:off x="1893818" y="1362064"/>
              <a:ext cx="965032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Hải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âu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71A3CD-9A50-4B19-801A-0671D62E477D}"/>
                </a:ext>
              </a:extLst>
            </p:cNvPr>
            <p:cNvSpPr/>
            <p:nvPr/>
          </p:nvSpPr>
          <p:spPr>
            <a:xfrm>
              <a:off x="1908379" y="1878418"/>
              <a:ext cx="685863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Cambria" pitchFamily="18" charset="0"/>
                  <a:ea typeface="Cambria" pitchFamily="18" charset="0"/>
                </a:rPr>
                <a:t>M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èo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632B30-C39E-426D-B56D-0C9B8701A483}"/>
                </a:ext>
              </a:extLst>
            </p:cNvPr>
            <p:cNvCxnSpPr>
              <a:cxnSpLocks/>
            </p:cNvCxnSpPr>
            <p:nvPr/>
          </p:nvCxnSpPr>
          <p:spPr>
            <a:xfrm>
              <a:off x="4065760" y="2182273"/>
              <a:ext cx="193307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044974-D7EF-4E19-BCF4-7FD38F5DE8A1}"/>
                </a:ext>
              </a:extLst>
            </p:cNvPr>
            <p:cNvSpPr/>
            <p:nvPr/>
          </p:nvSpPr>
          <p:spPr>
            <a:xfrm>
              <a:off x="2845833" y="886972"/>
              <a:ext cx="180030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110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ngày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tuổi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38C67770-CC85-465E-B709-8EC6946FF4F7}"/>
                </a:ext>
              </a:extLst>
            </p:cNvPr>
            <p:cNvSpPr/>
            <p:nvPr/>
          </p:nvSpPr>
          <p:spPr>
            <a:xfrm rot="16200000">
              <a:off x="3478984" y="997650"/>
              <a:ext cx="253088" cy="880656"/>
            </a:xfrm>
            <a:prstGeom prst="rightBrace">
              <a:avLst>
                <a:gd name="adj1" fmla="val 26303"/>
                <a:gd name="adj2" fmla="val 50000"/>
              </a:avLst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09432-013E-4F70-8602-D47D0EAEEE4E}"/>
              </a:ext>
            </a:extLst>
          </p:cNvPr>
          <p:cNvSpPr/>
          <p:nvPr/>
        </p:nvSpPr>
        <p:spPr>
          <a:xfrm>
            <a:off x="5912142" y="161317"/>
            <a:ext cx="199407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900"/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Tóm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tắt</a:t>
            </a:r>
            <a:r>
              <a:rPr lang="en-US" sz="3733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sz="3733" b="1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9C5E28-E852-43F7-B53A-7B07D76DEDA5}"/>
              </a:ext>
            </a:extLst>
          </p:cNvPr>
          <p:cNvCxnSpPr>
            <a:cxnSpLocks/>
          </p:cNvCxnSpPr>
          <p:nvPr/>
        </p:nvCxnSpPr>
        <p:spPr>
          <a:xfrm>
            <a:off x="5438775" y="1762125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BA0CA3-6244-4525-A207-8A6880E9AEBB}"/>
              </a:ext>
            </a:extLst>
          </p:cNvPr>
          <p:cNvCxnSpPr>
            <a:cxnSpLocks/>
          </p:cNvCxnSpPr>
          <p:nvPr/>
        </p:nvCxnSpPr>
        <p:spPr>
          <a:xfrm>
            <a:off x="4133850" y="1809750"/>
            <a:ext cx="0" cy="7524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AF4686-30FF-4C30-908C-A06A568052FC}"/>
              </a:ext>
            </a:extLst>
          </p:cNvPr>
          <p:cNvSpPr txBox="1"/>
          <p:nvPr/>
        </p:nvSpPr>
        <p:spPr>
          <a:xfrm>
            <a:off x="2514600" y="4000500"/>
            <a:ext cx="802957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 nay mèo được số ngày tuổi là: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 x 3 = 354 (ngày tuổi)</a:t>
            </a:r>
          </a:p>
          <a:p>
            <a:pPr algn="r"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354 ngày tuổi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2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23F8FE-5547-4A41-BE82-A363BA120FD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-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AEC5-1734-43D2-AD57-4F79E3F554FC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21B386-338F-412B-88E5-4E8FD4388087}: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908C63-8CA3-4166-81B6-D04F597323BA}:26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76D2FD-5AA0-425C-B4E5-037279111D01}:26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3C7D0-13E8-4244-ADB4-8760507A7083}:26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EC9E06-4992-4086-9F99-650DB82AFC56}:26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1F378B-9312-4DA3-9DE2-7A97FA13DFF2}:2650"/>
</p:tagLst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289</Words>
  <Application>Microsoft Office PowerPoint</Application>
  <PresentationFormat>Widescreen</PresentationFormat>
  <Paragraphs>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</vt:lpstr>
      <vt:lpstr>DFPOP1-W9</vt:lpstr>
      <vt:lpstr>Times New Roman</vt:lpstr>
      <vt:lpstr>4_Office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36 - Tiết 1</dc:title>
  <dc:creator>Thao Tran</dc:creator>
  <cp:lastModifiedBy>SURFACE</cp:lastModifiedBy>
  <cp:revision>57</cp:revision>
  <dcterms:created xsi:type="dcterms:W3CDTF">2022-09-05T23:50:32Z</dcterms:created>
  <dcterms:modified xsi:type="dcterms:W3CDTF">2025-12-13T15:30:42Z</dcterms:modified>
</cp:coreProperties>
</file>