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</p:sldMasterIdLst>
  <p:notesMasterIdLst>
    <p:notesMasterId r:id="rId9"/>
  </p:notesMasterIdLst>
  <p:sldIdLst>
    <p:sldId id="327" r:id="rId3"/>
    <p:sldId id="768" r:id="rId4"/>
    <p:sldId id="769" r:id="rId5"/>
    <p:sldId id="2647" r:id="rId6"/>
    <p:sldId id="2648" r:id="rId7"/>
    <p:sldId id="2649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4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E57C5-50F3-4BB5-A6E5-ABAA2A99C69C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0F3DE-C257-473E-98A9-08ABB403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5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4CAC-98AA-4786-9078-A277299B38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39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302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05593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3F17443-7DA4-53B2-B061-FA1FA76B8C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739" y="228241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5625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D02581C-03B6-4BD7-3DC3-7B452C81F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739" y="228241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250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16576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8356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án 2">
            <a:extLst>
              <a:ext uri="{FF2B5EF4-FFF2-40B4-BE49-F238E27FC236}">
                <a16:creationId xmlns:a16="http://schemas.microsoft.com/office/drawing/2014/main" id="{7A078E81-87D5-4D4C-960B-0E6A8E96DCDB}"/>
              </a:ext>
            </a:extLst>
          </p:cNvPr>
          <p:cNvSpPr txBox="1"/>
          <p:nvPr userDrawn="1"/>
        </p:nvSpPr>
        <p:spPr>
          <a:xfrm>
            <a:off x="214219" y="100843"/>
            <a:ext cx="18501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035.447.3852</a:t>
            </a:r>
          </a:p>
        </p:txBody>
      </p:sp>
    </p:spTree>
    <p:extLst>
      <p:ext uri="{BB962C8B-B14F-4D97-AF65-F5344CB8AC3E}">
        <p14:creationId xmlns:p14="http://schemas.microsoft.com/office/powerpoint/2010/main" val="217042592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75848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theme" Target="../theme/them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pic>
        <p:nvPicPr>
          <p:cNvPr id="2" name="图片 7">
            <a:extLst>
              <a:ext uri="{FF2B5EF4-FFF2-40B4-BE49-F238E27FC236}">
                <a16:creationId xmlns:a16="http://schemas.microsoft.com/office/drawing/2014/main" id="{BEAF7DF0-0660-3305-7251-1966098FA89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id="{7EFAC985-5F9B-6E76-EC6E-370ECC04F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4BD4E3EA-5FBE-608E-5FAA-F2475F44ED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6" name="矩形 10">
            <a:extLst>
              <a:ext uri="{FF2B5EF4-FFF2-40B4-BE49-F238E27FC236}">
                <a16:creationId xmlns:a16="http://schemas.microsoft.com/office/drawing/2014/main" id="{36BCAAAA-000A-9224-6A3A-EA76C9B53C13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11">
            <a:extLst>
              <a:ext uri="{FF2B5EF4-FFF2-40B4-BE49-F238E27FC236}">
                <a16:creationId xmlns:a16="http://schemas.microsoft.com/office/drawing/2014/main" id="{33C1A8D1-89A9-1B65-AFF5-60266EABA2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9CFA6FA4-19C4-A2AE-63E0-6D2ED4D413A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9" name="图片 13">
            <a:extLst>
              <a:ext uri="{FF2B5EF4-FFF2-40B4-BE49-F238E27FC236}">
                <a16:creationId xmlns:a16="http://schemas.microsoft.com/office/drawing/2014/main" id="{1AA83B34-7F09-8BB5-821B-D0A4DFF48D6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046A7085-2510-B517-5B6D-6FE273F73BD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1" name="图片 15">
            <a:extLst>
              <a:ext uri="{FF2B5EF4-FFF2-40B4-BE49-F238E27FC236}">
                <a16:creationId xmlns:a16="http://schemas.microsoft.com/office/drawing/2014/main" id="{8A5BBEAC-8140-5B88-8AFF-FD3F8323CDD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2" name="图片 16">
            <a:extLst>
              <a:ext uri="{FF2B5EF4-FFF2-40B4-BE49-F238E27FC236}">
                <a16:creationId xmlns:a16="http://schemas.microsoft.com/office/drawing/2014/main" id="{8AB829E5-A662-ED73-9B44-FB108090B1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9C347963-CE82-EADD-48BE-DD05209D359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A25FAED-6A08-5B01-3CAC-C83DB4934BF7}"/>
              </a:ext>
            </a:extLst>
          </p:cNvPr>
          <p:cNvSpPr/>
          <p:nvPr userDrawn="1"/>
        </p:nvSpPr>
        <p:spPr>
          <a:xfrm>
            <a:off x="304799" y="230187"/>
            <a:ext cx="11523133" cy="6491287"/>
          </a:xfrm>
          <a:custGeom>
            <a:avLst/>
            <a:gdLst>
              <a:gd name="connsiteX0" fmla="*/ 0 w 11523133"/>
              <a:gd name="connsiteY0" fmla="*/ 1081903 h 6491287"/>
              <a:gd name="connsiteX1" fmla="*/ 1081903 w 11523133"/>
              <a:gd name="connsiteY1" fmla="*/ 0 h 6491287"/>
              <a:gd name="connsiteX2" fmla="*/ 1844020 w 11523133"/>
              <a:gd name="connsiteY2" fmla="*/ 0 h 6491287"/>
              <a:gd name="connsiteX3" fmla="*/ 2512543 w 11523133"/>
              <a:gd name="connsiteY3" fmla="*/ 0 h 6491287"/>
              <a:gd name="connsiteX4" fmla="*/ 3368253 w 11523133"/>
              <a:gd name="connsiteY4" fmla="*/ 0 h 6491287"/>
              <a:gd name="connsiteX5" fmla="*/ 3943183 w 11523133"/>
              <a:gd name="connsiteY5" fmla="*/ 0 h 6491287"/>
              <a:gd name="connsiteX6" fmla="*/ 4424520 w 11523133"/>
              <a:gd name="connsiteY6" fmla="*/ 0 h 6491287"/>
              <a:gd name="connsiteX7" fmla="*/ 5093043 w 11523133"/>
              <a:gd name="connsiteY7" fmla="*/ 0 h 6491287"/>
              <a:gd name="connsiteX8" fmla="*/ 5855160 w 11523133"/>
              <a:gd name="connsiteY8" fmla="*/ 0 h 6491287"/>
              <a:gd name="connsiteX9" fmla="*/ 6710870 w 11523133"/>
              <a:gd name="connsiteY9" fmla="*/ 0 h 6491287"/>
              <a:gd name="connsiteX10" fmla="*/ 7472986 w 11523133"/>
              <a:gd name="connsiteY10" fmla="*/ 0 h 6491287"/>
              <a:gd name="connsiteX11" fmla="*/ 8328696 w 11523133"/>
              <a:gd name="connsiteY11" fmla="*/ 0 h 6491287"/>
              <a:gd name="connsiteX12" fmla="*/ 9090813 w 11523133"/>
              <a:gd name="connsiteY12" fmla="*/ 0 h 6491287"/>
              <a:gd name="connsiteX13" fmla="*/ 9572150 w 11523133"/>
              <a:gd name="connsiteY13" fmla="*/ 0 h 6491287"/>
              <a:gd name="connsiteX14" fmla="*/ 10441230 w 11523133"/>
              <a:gd name="connsiteY14" fmla="*/ 0 h 6491287"/>
              <a:gd name="connsiteX15" fmla="*/ 11523133 w 11523133"/>
              <a:gd name="connsiteY15" fmla="*/ 1081903 h 6491287"/>
              <a:gd name="connsiteX16" fmla="*/ 11523133 w 11523133"/>
              <a:gd name="connsiteY16" fmla="*/ 1743389 h 6491287"/>
              <a:gd name="connsiteX17" fmla="*/ 11523133 w 11523133"/>
              <a:gd name="connsiteY17" fmla="*/ 2275051 h 6491287"/>
              <a:gd name="connsiteX18" fmla="*/ 11523133 w 11523133"/>
              <a:gd name="connsiteY18" fmla="*/ 2806713 h 6491287"/>
              <a:gd name="connsiteX19" fmla="*/ 11523133 w 11523133"/>
              <a:gd name="connsiteY19" fmla="*/ 3424925 h 6491287"/>
              <a:gd name="connsiteX20" fmla="*/ 11523133 w 11523133"/>
              <a:gd name="connsiteY20" fmla="*/ 4043136 h 6491287"/>
              <a:gd name="connsiteX21" fmla="*/ 11523133 w 11523133"/>
              <a:gd name="connsiteY21" fmla="*/ 4618073 h 6491287"/>
              <a:gd name="connsiteX22" fmla="*/ 11523133 w 11523133"/>
              <a:gd name="connsiteY22" fmla="*/ 5409384 h 6491287"/>
              <a:gd name="connsiteX23" fmla="*/ 10441230 w 11523133"/>
              <a:gd name="connsiteY23" fmla="*/ 6491287 h 6491287"/>
              <a:gd name="connsiteX24" fmla="*/ 10053486 w 11523133"/>
              <a:gd name="connsiteY24" fmla="*/ 6491287 h 6491287"/>
              <a:gd name="connsiteX25" fmla="*/ 9291370 w 11523133"/>
              <a:gd name="connsiteY25" fmla="*/ 6491287 h 6491287"/>
              <a:gd name="connsiteX26" fmla="*/ 8435660 w 11523133"/>
              <a:gd name="connsiteY26" fmla="*/ 6491287 h 6491287"/>
              <a:gd name="connsiteX27" fmla="*/ 8047916 w 11523133"/>
              <a:gd name="connsiteY27" fmla="*/ 6491287 h 6491287"/>
              <a:gd name="connsiteX28" fmla="*/ 7192206 w 11523133"/>
              <a:gd name="connsiteY28" fmla="*/ 6491287 h 6491287"/>
              <a:gd name="connsiteX29" fmla="*/ 6336497 w 11523133"/>
              <a:gd name="connsiteY29" fmla="*/ 6491287 h 6491287"/>
              <a:gd name="connsiteX30" fmla="*/ 5948753 w 11523133"/>
              <a:gd name="connsiteY30" fmla="*/ 6491287 h 6491287"/>
              <a:gd name="connsiteX31" fmla="*/ 5280230 w 11523133"/>
              <a:gd name="connsiteY31" fmla="*/ 6491287 h 6491287"/>
              <a:gd name="connsiteX32" fmla="*/ 4705300 w 11523133"/>
              <a:gd name="connsiteY32" fmla="*/ 6491287 h 6491287"/>
              <a:gd name="connsiteX33" fmla="*/ 4130370 w 11523133"/>
              <a:gd name="connsiteY33" fmla="*/ 6491287 h 6491287"/>
              <a:gd name="connsiteX34" fmla="*/ 3555439 w 11523133"/>
              <a:gd name="connsiteY34" fmla="*/ 6491287 h 6491287"/>
              <a:gd name="connsiteX35" fmla="*/ 3167696 w 11523133"/>
              <a:gd name="connsiteY35" fmla="*/ 6491287 h 6491287"/>
              <a:gd name="connsiteX36" fmla="*/ 2311986 w 11523133"/>
              <a:gd name="connsiteY36" fmla="*/ 6491287 h 6491287"/>
              <a:gd name="connsiteX37" fmla="*/ 1081903 w 11523133"/>
              <a:gd name="connsiteY37" fmla="*/ 6491287 h 6491287"/>
              <a:gd name="connsiteX38" fmla="*/ 0 w 11523133"/>
              <a:gd name="connsiteY38" fmla="*/ 5409384 h 6491287"/>
              <a:gd name="connsiteX39" fmla="*/ 0 w 11523133"/>
              <a:gd name="connsiteY39" fmla="*/ 4747898 h 6491287"/>
              <a:gd name="connsiteX40" fmla="*/ 0 w 11523133"/>
              <a:gd name="connsiteY40" fmla="*/ 4086411 h 6491287"/>
              <a:gd name="connsiteX41" fmla="*/ 0 w 11523133"/>
              <a:gd name="connsiteY41" fmla="*/ 3511474 h 6491287"/>
              <a:gd name="connsiteX42" fmla="*/ 0 w 11523133"/>
              <a:gd name="connsiteY42" fmla="*/ 2979813 h 6491287"/>
              <a:gd name="connsiteX43" fmla="*/ 0 w 11523133"/>
              <a:gd name="connsiteY43" fmla="*/ 2448151 h 6491287"/>
              <a:gd name="connsiteX44" fmla="*/ 0 w 11523133"/>
              <a:gd name="connsiteY44" fmla="*/ 1786664 h 6491287"/>
              <a:gd name="connsiteX45" fmla="*/ 0 w 11523133"/>
              <a:gd name="connsiteY45" fmla="*/ 1081903 h 649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23133" h="6491287" fill="none" extrusionOk="0">
                <a:moveTo>
                  <a:pt x="0" y="1081903"/>
                </a:moveTo>
                <a:cubicBezTo>
                  <a:pt x="4474" y="439157"/>
                  <a:pt x="522164" y="-111687"/>
                  <a:pt x="1081903" y="0"/>
                </a:cubicBezTo>
                <a:cubicBezTo>
                  <a:pt x="1296943" y="-5642"/>
                  <a:pt x="1534244" y="36694"/>
                  <a:pt x="1844020" y="0"/>
                </a:cubicBezTo>
                <a:cubicBezTo>
                  <a:pt x="2153796" y="-36694"/>
                  <a:pt x="2210757" y="-25504"/>
                  <a:pt x="2512543" y="0"/>
                </a:cubicBezTo>
                <a:cubicBezTo>
                  <a:pt x="2814329" y="25504"/>
                  <a:pt x="2941443" y="39420"/>
                  <a:pt x="3368253" y="0"/>
                </a:cubicBezTo>
                <a:cubicBezTo>
                  <a:pt x="3795063" y="-39420"/>
                  <a:pt x="3675785" y="6591"/>
                  <a:pt x="3943183" y="0"/>
                </a:cubicBezTo>
                <a:cubicBezTo>
                  <a:pt x="4210581" y="-6591"/>
                  <a:pt x="4274580" y="1948"/>
                  <a:pt x="4424520" y="0"/>
                </a:cubicBezTo>
                <a:cubicBezTo>
                  <a:pt x="4574460" y="-1948"/>
                  <a:pt x="4880622" y="-11266"/>
                  <a:pt x="5093043" y="0"/>
                </a:cubicBezTo>
                <a:cubicBezTo>
                  <a:pt x="5305464" y="11266"/>
                  <a:pt x="5618607" y="28182"/>
                  <a:pt x="5855160" y="0"/>
                </a:cubicBezTo>
                <a:cubicBezTo>
                  <a:pt x="6091713" y="-28182"/>
                  <a:pt x="6379490" y="1465"/>
                  <a:pt x="6710870" y="0"/>
                </a:cubicBezTo>
                <a:cubicBezTo>
                  <a:pt x="7042250" y="-1465"/>
                  <a:pt x="7142803" y="20360"/>
                  <a:pt x="7472986" y="0"/>
                </a:cubicBezTo>
                <a:cubicBezTo>
                  <a:pt x="7803169" y="-20360"/>
                  <a:pt x="7932779" y="22200"/>
                  <a:pt x="8328696" y="0"/>
                </a:cubicBezTo>
                <a:cubicBezTo>
                  <a:pt x="8724613" y="-22200"/>
                  <a:pt x="8812458" y="35710"/>
                  <a:pt x="9090813" y="0"/>
                </a:cubicBezTo>
                <a:cubicBezTo>
                  <a:pt x="9369168" y="-35710"/>
                  <a:pt x="9444708" y="-19135"/>
                  <a:pt x="9572150" y="0"/>
                </a:cubicBezTo>
                <a:cubicBezTo>
                  <a:pt x="9699592" y="19135"/>
                  <a:pt x="10223352" y="-37922"/>
                  <a:pt x="10441230" y="0"/>
                </a:cubicBezTo>
                <a:cubicBezTo>
                  <a:pt x="11062864" y="3715"/>
                  <a:pt x="11548170" y="522796"/>
                  <a:pt x="11523133" y="1081903"/>
                </a:cubicBezTo>
                <a:cubicBezTo>
                  <a:pt x="11552976" y="1280522"/>
                  <a:pt x="11498376" y="1604134"/>
                  <a:pt x="11523133" y="1743389"/>
                </a:cubicBezTo>
                <a:cubicBezTo>
                  <a:pt x="11547890" y="1882644"/>
                  <a:pt x="11528779" y="2109331"/>
                  <a:pt x="11523133" y="2275051"/>
                </a:cubicBezTo>
                <a:cubicBezTo>
                  <a:pt x="11517487" y="2440771"/>
                  <a:pt x="11517994" y="2696240"/>
                  <a:pt x="11523133" y="2806713"/>
                </a:cubicBezTo>
                <a:cubicBezTo>
                  <a:pt x="11528272" y="2917186"/>
                  <a:pt x="11514234" y="3121448"/>
                  <a:pt x="11523133" y="3424925"/>
                </a:cubicBezTo>
                <a:cubicBezTo>
                  <a:pt x="11532032" y="3728402"/>
                  <a:pt x="11496662" y="3799749"/>
                  <a:pt x="11523133" y="4043136"/>
                </a:cubicBezTo>
                <a:cubicBezTo>
                  <a:pt x="11549604" y="4286523"/>
                  <a:pt x="11546112" y="4462690"/>
                  <a:pt x="11523133" y="4618073"/>
                </a:cubicBezTo>
                <a:cubicBezTo>
                  <a:pt x="11500154" y="4773456"/>
                  <a:pt x="11542709" y="5053011"/>
                  <a:pt x="11523133" y="5409384"/>
                </a:cubicBezTo>
                <a:cubicBezTo>
                  <a:pt x="11457566" y="6014103"/>
                  <a:pt x="11105128" y="6572182"/>
                  <a:pt x="10441230" y="6491287"/>
                </a:cubicBezTo>
                <a:cubicBezTo>
                  <a:pt x="10345001" y="6510206"/>
                  <a:pt x="10183709" y="6507712"/>
                  <a:pt x="10053486" y="6491287"/>
                </a:cubicBezTo>
                <a:cubicBezTo>
                  <a:pt x="9923263" y="6474862"/>
                  <a:pt x="9496802" y="6487798"/>
                  <a:pt x="9291370" y="6491287"/>
                </a:cubicBezTo>
                <a:cubicBezTo>
                  <a:pt x="9085938" y="6494776"/>
                  <a:pt x="8738898" y="6449409"/>
                  <a:pt x="8435660" y="6491287"/>
                </a:cubicBezTo>
                <a:cubicBezTo>
                  <a:pt x="8132422" y="6533166"/>
                  <a:pt x="8175821" y="6476152"/>
                  <a:pt x="8047916" y="6491287"/>
                </a:cubicBezTo>
                <a:cubicBezTo>
                  <a:pt x="7920011" y="6506422"/>
                  <a:pt x="7536356" y="6512744"/>
                  <a:pt x="7192206" y="6491287"/>
                </a:cubicBezTo>
                <a:cubicBezTo>
                  <a:pt x="6848056" y="6469831"/>
                  <a:pt x="6515740" y="6476787"/>
                  <a:pt x="6336497" y="6491287"/>
                </a:cubicBezTo>
                <a:cubicBezTo>
                  <a:pt x="6157254" y="6505787"/>
                  <a:pt x="6094317" y="6486597"/>
                  <a:pt x="5948753" y="6491287"/>
                </a:cubicBezTo>
                <a:cubicBezTo>
                  <a:pt x="5803189" y="6495977"/>
                  <a:pt x="5416074" y="6497805"/>
                  <a:pt x="5280230" y="6491287"/>
                </a:cubicBezTo>
                <a:cubicBezTo>
                  <a:pt x="5144386" y="6484769"/>
                  <a:pt x="4972569" y="6484452"/>
                  <a:pt x="4705300" y="6491287"/>
                </a:cubicBezTo>
                <a:cubicBezTo>
                  <a:pt x="4438031" y="6498123"/>
                  <a:pt x="4251160" y="6504521"/>
                  <a:pt x="4130370" y="6491287"/>
                </a:cubicBezTo>
                <a:cubicBezTo>
                  <a:pt x="4009580" y="6478054"/>
                  <a:pt x="3679217" y="6488077"/>
                  <a:pt x="3555439" y="6491287"/>
                </a:cubicBezTo>
                <a:cubicBezTo>
                  <a:pt x="3431661" y="6494497"/>
                  <a:pt x="3339706" y="6498349"/>
                  <a:pt x="3167696" y="6491287"/>
                </a:cubicBezTo>
                <a:cubicBezTo>
                  <a:pt x="2995686" y="6484225"/>
                  <a:pt x="2483255" y="6532493"/>
                  <a:pt x="2311986" y="6491287"/>
                </a:cubicBezTo>
                <a:cubicBezTo>
                  <a:pt x="2140717" y="6450082"/>
                  <a:pt x="1584888" y="6499913"/>
                  <a:pt x="1081903" y="6491287"/>
                </a:cubicBezTo>
                <a:cubicBezTo>
                  <a:pt x="372879" y="6464589"/>
                  <a:pt x="-2582" y="5936614"/>
                  <a:pt x="0" y="5409384"/>
                </a:cubicBezTo>
                <a:cubicBezTo>
                  <a:pt x="-9665" y="5173303"/>
                  <a:pt x="-29804" y="4992982"/>
                  <a:pt x="0" y="4747898"/>
                </a:cubicBezTo>
                <a:cubicBezTo>
                  <a:pt x="29804" y="4502814"/>
                  <a:pt x="-22614" y="4398590"/>
                  <a:pt x="0" y="4086411"/>
                </a:cubicBezTo>
                <a:cubicBezTo>
                  <a:pt x="22614" y="3774232"/>
                  <a:pt x="-3765" y="3764134"/>
                  <a:pt x="0" y="3511474"/>
                </a:cubicBezTo>
                <a:cubicBezTo>
                  <a:pt x="3765" y="3258814"/>
                  <a:pt x="16014" y="3092583"/>
                  <a:pt x="0" y="2979813"/>
                </a:cubicBezTo>
                <a:cubicBezTo>
                  <a:pt x="-16014" y="2867043"/>
                  <a:pt x="12883" y="2710117"/>
                  <a:pt x="0" y="2448151"/>
                </a:cubicBezTo>
                <a:cubicBezTo>
                  <a:pt x="-12883" y="2186185"/>
                  <a:pt x="-10670" y="2087645"/>
                  <a:pt x="0" y="1786664"/>
                </a:cubicBezTo>
                <a:cubicBezTo>
                  <a:pt x="10670" y="1485683"/>
                  <a:pt x="23806" y="1395477"/>
                  <a:pt x="0" y="1081903"/>
                </a:cubicBezTo>
                <a:close/>
              </a:path>
              <a:path w="11523133" h="6491287" stroke="0" extrusionOk="0">
                <a:moveTo>
                  <a:pt x="0" y="1081903"/>
                </a:moveTo>
                <a:cubicBezTo>
                  <a:pt x="-43486" y="457561"/>
                  <a:pt x="456636" y="10414"/>
                  <a:pt x="1081903" y="0"/>
                </a:cubicBezTo>
                <a:cubicBezTo>
                  <a:pt x="1486515" y="37503"/>
                  <a:pt x="1572327" y="-8722"/>
                  <a:pt x="1937613" y="0"/>
                </a:cubicBezTo>
                <a:cubicBezTo>
                  <a:pt x="2302899" y="8722"/>
                  <a:pt x="2261659" y="-5885"/>
                  <a:pt x="2512543" y="0"/>
                </a:cubicBezTo>
                <a:cubicBezTo>
                  <a:pt x="2763427" y="5885"/>
                  <a:pt x="2757269" y="10751"/>
                  <a:pt x="2993880" y="0"/>
                </a:cubicBezTo>
                <a:cubicBezTo>
                  <a:pt x="3230491" y="-10751"/>
                  <a:pt x="3474373" y="-26351"/>
                  <a:pt x="3755996" y="0"/>
                </a:cubicBezTo>
                <a:cubicBezTo>
                  <a:pt x="4037619" y="26351"/>
                  <a:pt x="4090521" y="-17209"/>
                  <a:pt x="4330927" y="0"/>
                </a:cubicBezTo>
                <a:cubicBezTo>
                  <a:pt x="4571333" y="17209"/>
                  <a:pt x="4927036" y="-42004"/>
                  <a:pt x="5186636" y="0"/>
                </a:cubicBezTo>
                <a:cubicBezTo>
                  <a:pt x="5446236" y="42004"/>
                  <a:pt x="5449794" y="22124"/>
                  <a:pt x="5667973" y="0"/>
                </a:cubicBezTo>
                <a:cubicBezTo>
                  <a:pt x="5886152" y="-22124"/>
                  <a:pt x="6132243" y="-18815"/>
                  <a:pt x="6523683" y="0"/>
                </a:cubicBezTo>
                <a:cubicBezTo>
                  <a:pt x="6915123" y="18815"/>
                  <a:pt x="6794850" y="17286"/>
                  <a:pt x="6911427" y="0"/>
                </a:cubicBezTo>
                <a:cubicBezTo>
                  <a:pt x="7028004" y="-17286"/>
                  <a:pt x="7346699" y="1057"/>
                  <a:pt x="7579950" y="0"/>
                </a:cubicBezTo>
                <a:cubicBezTo>
                  <a:pt x="7813201" y="-1057"/>
                  <a:pt x="8027467" y="-25191"/>
                  <a:pt x="8248473" y="0"/>
                </a:cubicBezTo>
                <a:cubicBezTo>
                  <a:pt x="8469479" y="25191"/>
                  <a:pt x="8642156" y="19817"/>
                  <a:pt x="8823403" y="0"/>
                </a:cubicBezTo>
                <a:cubicBezTo>
                  <a:pt x="9004650" y="-19817"/>
                  <a:pt x="9358187" y="-40491"/>
                  <a:pt x="9679113" y="0"/>
                </a:cubicBezTo>
                <a:cubicBezTo>
                  <a:pt x="10000039" y="40491"/>
                  <a:pt x="10235260" y="3613"/>
                  <a:pt x="10441230" y="0"/>
                </a:cubicBezTo>
                <a:cubicBezTo>
                  <a:pt x="10971051" y="11117"/>
                  <a:pt x="11483773" y="457226"/>
                  <a:pt x="11523133" y="1081903"/>
                </a:cubicBezTo>
                <a:cubicBezTo>
                  <a:pt x="11509530" y="1353660"/>
                  <a:pt x="11520122" y="1596315"/>
                  <a:pt x="11523133" y="1743389"/>
                </a:cubicBezTo>
                <a:cubicBezTo>
                  <a:pt x="11526144" y="1890463"/>
                  <a:pt x="11539044" y="2146195"/>
                  <a:pt x="11523133" y="2361601"/>
                </a:cubicBezTo>
                <a:cubicBezTo>
                  <a:pt x="11507222" y="2577007"/>
                  <a:pt x="11518055" y="2747071"/>
                  <a:pt x="11523133" y="2849988"/>
                </a:cubicBezTo>
                <a:cubicBezTo>
                  <a:pt x="11528211" y="2952905"/>
                  <a:pt x="11502919" y="3126147"/>
                  <a:pt x="11523133" y="3381650"/>
                </a:cubicBezTo>
                <a:cubicBezTo>
                  <a:pt x="11543347" y="3637153"/>
                  <a:pt x="11500094" y="3935785"/>
                  <a:pt x="11523133" y="4086411"/>
                </a:cubicBezTo>
                <a:cubicBezTo>
                  <a:pt x="11546172" y="4237037"/>
                  <a:pt x="11548744" y="4434347"/>
                  <a:pt x="11523133" y="4704623"/>
                </a:cubicBezTo>
                <a:cubicBezTo>
                  <a:pt x="11497522" y="4974899"/>
                  <a:pt x="11501743" y="5213739"/>
                  <a:pt x="11523133" y="5409384"/>
                </a:cubicBezTo>
                <a:cubicBezTo>
                  <a:pt x="11519402" y="5906302"/>
                  <a:pt x="11061388" y="6496008"/>
                  <a:pt x="10441230" y="6491287"/>
                </a:cubicBezTo>
                <a:cubicBezTo>
                  <a:pt x="10119181" y="6466096"/>
                  <a:pt x="10018168" y="6475008"/>
                  <a:pt x="9772707" y="6491287"/>
                </a:cubicBezTo>
                <a:cubicBezTo>
                  <a:pt x="9527246" y="6507566"/>
                  <a:pt x="9252711" y="6520662"/>
                  <a:pt x="9104183" y="6491287"/>
                </a:cubicBezTo>
                <a:cubicBezTo>
                  <a:pt x="8955655" y="6461912"/>
                  <a:pt x="8860881" y="6501209"/>
                  <a:pt x="8622846" y="6491287"/>
                </a:cubicBezTo>
                <a:cubicBezTo>
                  <a:pt x="8384811" y="6481365"/>
                  <a:pt x="8057181" y="6486895"/>
                  <a:pt x="7860730" y="6491287"/>
                </a:cubicBezTo>
                <a:cubicBezTo>
                  <a:pt x="7664279" y="6495679"/>
                  <a:pt x="7593052" y="6498661"/>
                  <a:pt x="7379393" y="6491287"/>
                </a:cubicBezTo>
                <a:cubicBezTo>
                  <a:pt x="7165734" y="6483913"/>
                  <a:pt x="6936058" y="6501681"/>
                  <a:pt x="6617276" y="6491287"/>
                </a:cubicBezTo>
                <a:cubicBezTo>
                  <a:pt x="6298494" y="6480893"/>
                  <a:pt x="6380876" y="6489728"/>
                  <a:pt x="6229533" y="6491287"/>
                </a:cubicBezTo>
                <a:cubicBezTo>
                  <a:pt x="6078190" y="6492846"/>
                  <a:pt x="5756930" y="6513179"/>
                  <a:pt x="5467416" y="6491287"/>
                </a:cubicBezTo>
                <a:cubicBezTo>
                  <a:pt x="5177902" y="6469395"/>
                  <a:pt x="5126845" y="6492579"/>
                  <a:pt x="4986079" y="6491287"/>
                </a:cubicBezTo>
                <a:cubicBezTo>
                  <a:pt x="4845313" y="6489995"/>
                  <a:pt x="4730828" y="6498981"/>
                  <a:pt x="4598336" y="6491287"/>
                </a:cubicBezTo>
                <a:cubicBezTo>
                  <a:pt x="4465844" y="6483593"/>
                  <a:pt x="4323957" y="6506691"/>
                  <a:pt x="4116999" y="6491287"/>
                </a:cubicBezTo>
                <a:cubicBezTo>
                  <a:pt x="3910041" y="6475883"/>
                  <a:pt x="3550919" y="6522077"/>
                  <a:pt x="3354882" y="6491287"/>
                </a:cubicBezTo>
                <a:cubicBezTo>
                  <a:pt x="3158845" y="6460497"/>
                  <a:pt x="3020771" y="6506320"/>
                  <a:pt x="2873546" y="6491287"/>
                </a:cubicBezTo>
                <a:cubicBezTo>
                  <a:pt x="2726321" y="6476254"/>
                  <a:pt x="2635936" y="6476509"/>
                  <a:pt x="2485802" y="6491287"/>
                </a:cubicBezTo>
                <a:cubicBezTo>
                  <a:pt x="2335668" y="6506065"/>
                  <a:pt x="2205655" y="6469055"/>
                  <a:pt x="2004465" y="6491287"/>
                </a:cubicBezTo>
                <a:cubicBezTo>
                  <a:pt x="1803275" y="6513519"/>
                  <a:pt x="1304425" y="6458049"/>
                  <a:pt x="1081903" y="6491287"/>
                </a:cubicBezTo>
                <a:cubicBezTo>
                  <a:pt x="466468" y="6493435"/>
                  <a:pt x="90906" y="6102386"/>
                  <a:pt x="0" y="5409384"/>
                </a:cubicBezTo>
                <a:cubicBezTo>
                  <a:pt x="-19933" y="5265397"/>
                  <a:pt x="14055" y="5031059"/>
                  <a:pt x="0" y="4920997"/>
                </a:cubicBezTo>
                <a:cubicBezTo>
                  <a:pt x="-14055" y="4810935"/>
                  <a:pt x="15467" y="4429922"/>
                  <a:pt x="0" y="4302785"/>
                </a:cubicBezTo>
                <a:cubicBezTo>
                  <a:pt x="-15467" y="4175648"/>
                  <a:pt x="28393" y="3874562"/>
                  <a:pt x="0" y="3598024"/>
                </a:cubicBezTo>
                <a:cubicBezTo>
                  <a:pt x="-28393" y="3321486"/>
                  <a:pt x="18637" y="3085309"/>
                  <a:pt x="0" y="2936538"/>
                </a:cubicBezTo>
                <a:cubicBezTo>
                  <a:pt x="-18637" y="2787767"/>
                  <a:pt x="13924" y="2570218"/>
                  <a:pt x="0" y="2361601"/>
                </a:cubicBezTo>
                <a:cubicBezTo>
                  <a:pt x="-13924" y="2152984"/>
                  <a:pt x="-25935" y="1883465"/>
                  <a:pt x="0" y="1700115"/>
                </a:cubicBezTo>
                <a:cubicBezTo>
                  <a:pt x="25935" y="1516765"/>
                  <a:pt x="-13225" y="1370685"/>
                  <a:pt x="0" y="108190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>
                <a:lumMod val="40000"/>
                <a:lumOff val="6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6" name="Picture 15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8ACD9F7A-A65E-199C-A355-04D53027DF1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739" y="228241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9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558022D-4666-A793-55A9-0DD4EC69888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739" y="228241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4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ransition spd="slow">
    <p:push dir="u"/>
  </p:transition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9.gif"/><Relationship Id="rId5" Type="http://schemas.openxmlformats.org/officeDocument/2006/relationships/image" Target="../media/image18.wmf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TÂN VIÊN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44410" y="3257768"/>
            <a:ext cx="9026867" cy="198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 SỐ CÓ BA CHỮ SỐ VỚI SỐ CÓ MỘT CHỮ SỐ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915885" y="5398175"/>
            <a:ext cx="4475239" cy="6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Đỗ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Thị Hoài Phương</a:t>
            </a:r>
          </a:p>
          <a:p>
            <a:pPr eaLnBrk="1" hangingPunct="1"/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vi-VN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3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B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50695" y="974666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7" y="3833397"/>
            <a:ext cx="3246937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D79AB91C-CC37-48F6-B28E-A2DD63E39754}"/>
              </a:ext>
            </a:extLst>
          </p:cNvPr>
          <p:cNvSpPr/>
          <p:nvPr/>
        </p:nvSpPr>
        <p:spPr>
          <a:xfrm>
            <a:off x="734260" y="415654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AE64CB-B100-4B0E-AEFD-EB0E8CC791F8}"/>
              </a:ext>
            </a:extLst>
          </p:cNvPr>
          <p:cNvSpPr txBox="1"/>
          <p:nvPr/>
        </p:nvSpPr>
        <p:spPr>
          <a:xfrm>
            <a:off x="1362910" y="368029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2CC143B-7AA1-4EDA-9E81-E8C79C0F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371555"/>
              </p:ext>
            </p:extLst>
          </p:nvPr>
        </p:nvGraphicFramePr>
        <p:xfrm>
          <a:off x="842482" y="1562146"/>
          <a:ext cx="10551560" cy="3092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312">
                  <a:extLst>
                    <a:ext uri="{9D8B030D-6E8A-4147-A177-3AD203B41FA5}">
                      <a16:colId xmlns:a16="http://schemas.microsoft.com/office/drawing/2014/main" val="824111593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3971177113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4229366137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60612553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1683138857"/>
                    </a:ext>
                  </a:extLst>
                </a:gridCol>
              </a:tblGrid>
              <a:tr h="951914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341058"/>
                  </a:ext>
                </a:extLst>
              </a:tr>
              <a:tr h="9519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endParaRPr lang="en-US" sz="36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650453"/>
                  </a:ext>
                </a:extLst>
              </a:tr>
              <a:tr h="951914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631556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1CDC97-8120-42EB-BBD6-48E29E73F936}"/>
              </a:ext>
            </a:extLst>
          </p:cNvPr>
          <p:cNvSpPr/>
          <p:nvPr/>
        </p:nvSpPr>
        <p:spPr>
          <a:xfrm>
            <a:off x="3226085" y="3791164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836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D5B9FC5-9876-4532-AD4B-F22177680B7F}"/>
              </a:ext>
            </a:extLst>
          </p:cNvPr>
          <p:cNvSpPr/>
          <p:nvPr/>
        </p:nvSpPr>
        <p:spPr>
          <a:xfrm>
            <a:off x="5342562" y="3770616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759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A090027-2469-4DBA-9CF3-007A3977D885}"/>
              </a:ext>
            </a:extLst>
          </p:cNvPr>
          <p:cNvSpPr/>
          <p:nvPr/>
        </p:nvSpPr>
        <p:spPr>
          <a:xfrm>
            <a:off x="7428215" y="3791164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798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34043FC-C044-4F0E-B509-AE446442EEC5}"/>
              </a:ext>
            </a:extLst>
          </p:cNvPr>
          <p:cNvSpPr/>
          <p:nvPr/>
        </p:nvSpPr>
        <p:spPr>
          <a:xfrm>
            <a:off x="9483047" y="3811712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963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2222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FD9B192-5316-4B2C-9953-7CD0EA4661C2}"/>
              </a:ext>
            </a:extLst>
          </p:cNvPr>
          <p:cNvGrpSpPr/>
          <p:nvPr/>
        </p:nvGrpSpPr>
        <p:grpSpPr>
          <a:xfrm>
            <a:off x="1128924" y="410035"/>
            <a:ext cx="5968483" cy="1036988"/>
            <a:chOff x="1647084" y="420195"/>
            <a:chExt cx="2262246" cy="103698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D9F2F1C-8B75-4928-B36F-8816977C16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420"/>
            <a:stretch/>
          </p:blipFill>
          <p:spPr>
            <a:xfrm>
              <a:off x="1647084" y="420195"/>
              <a:ext cx="2262246" cy="10369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FA84A6-499A-4D19-AEC6-BE0221BCD710}"/>
                </a:ext>
              </a:extLst>
            </p:cNvPr>
            <p:cNvSpPr txBox="1"/>
            <p:nvPr/>
          </p:nvSpPr>
          <p:spPr>
            <a:xfrm>
              <a:off x="1751280" y="600135"/>
              <a:ext cx="2054260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r>
                <a:rPr lang="en-US" sz="40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2. </a:t>
              </a:r>
              <a:r>
                <a:rPr lang="en-US" sz="40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r>
                <a:rPr lang="en-US" sz="40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nhẩm</a:t>
              </a:r>
              <a:r>
                <a:rPr lang="en-US" sz="40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theo</a:t>
              </a:r>
              <a:r>
                <a:rPr lang="en-US" sz="40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mẫu</a:t>
              </a:r>
              <a:endPara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068522E-9AA6-49B2-BE7F-D59EC5F503C1}"/>
              </a:ext>
            </a:extLst>
          </p:cNvPr>
          <p:cNvSpPr/>
          <p:nvPr/>
        </p:nvSpPr>
        <p:spPr>
          <a:xfrm>
            <a:off x="731520" y="2054471"/>
            <a:ext cx="5364480" cy="203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 200 x 2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r>
              <a:rPr lang="en-US" sz="3200" kern="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x 2 = 4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200 x 2 = 400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E6A872-2C3F-4EFB-8443-DF7799EF6C7F}"/>
              </a:ext>
            </a:extLst>
          </p:cNvPr>
          <p:cNvSpPr txBox="1"/>
          <p:nvPr/>
        </p:nvSpPr>
        <p:spPr>
          <a:xfrm>
            <a:off x="8136334" y="1633231"/>
            <a:ext cx="3504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300 x 3</a:t>
            </a:r>
          </a:p>
          <a:p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 x 4</a:t>
            </a:r>
          </a:p>
          <a:p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 x 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BB3603-BFAF-42E8-A65D-F7CA5ABEE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370" y="3211583"/>
            <a:ext cx="5382794" cy="351433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C07C5A8-4E51-44B7-97E8-00B503E2766F}"/>
              </a:ext>
            </a:extLst>
          </p:cNvPr>
          <p:cNvGrpSpPr/>
          <p:nvPr/>
        </p:nvGrpSpPr>
        <p:grpSpPr>
          <a:xfrm>
            <a:off x="8007399" y="4338788"/>
            <a:ext cx="2618643" cy="1425882"/>
            <a:chOff x="7551217" y="4195640"/>
            <a:chExt cx="2618643" cy="142588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28F7D08-62B2-40B6-AFBC-0DFAFEE7F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83698">
              <a:off x="7551217" y="4195640"/>
              <a:ext cx="2618643" cy="142588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0175E88-0352-410E-A331-79EFE769B6E2}"/>
                </a:ext>
              </a:extLst>
            </p:cNvPr>
            <p:cNvSpPr txBox="1"/>
            <p:nvPr/>
          </p:nvSpPr>
          <p:spPr>
            <a:xfrm rot="1398626">
              <a:off x="7860711" y="4240702"/>
              <a:ext cx="184981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Thảo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endPara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55058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2597FD-8D7F-B085-3421-3C5D437765A9}"/>
              </a:ext>
            </a:extLst>
          </p:cNvPr>
          <p:cNvSpPr txBox="1"/>
          <p:nvPr/>
        </p:nvSpPr>
        <p:spPr>
          <a:xfrm>
            <a:off x="1307638" y="728493"/>
            <a:ext cx="287258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300 x 3 =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A39B68-61B1-960A-9F68-2DF50906C604}"/>
              </a:ext>
            </a:extLst>
          </p:cNvPr>
          <p:cNvSpPr txBox="1"/>
          <p:nvPr/>
        </p:nvSpPr>
        <p:spPr>
          <a:xfrm>
            <a:off x="7388031" y="728493"/>
            <a:ext cx="287258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200 x 4 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415443-FDED-FF53-A156-E42F2857B09D}"/>
              </a:ext>
            </a:extLst>
          </p:cNvPr>
          <p:cNvSpPr txBox="1"/>
          <p:nvPr/>
        </p:nvSpPr>
        <p:spPr>
          <a:xfrm>
            <a:off x="4335533" y="3805690"/>
            <a:ext cx="287258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400 x 2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95030C-CBC7-025D-DDEC-BB2B7C5E7723}"/>
              </a:ext>
            </a:extLst>
          </p:cNvPr>
          <p:cNvSpPr txBox="1"/>
          <p:nvPr/>
        </p:nvSpPr>
        <p:spPr>
          <a:xfrm>
            <a:off x="4128645" y="683482"/>
            <a:ext cx="1872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900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63063D-9FCC-3EEF-313F-03E9D9255D02}"/>
              </a:ext>
            </a:extLst>
          </p:cNvPr>
          <p:cNvSpPr txBox="1"/>
          <p:nvPr/>
        </p:nvSpPr>
        <p:spPr>
          <a:xfrm>
            <a:off x="10191691" y="695359"/>
            <a:ext cx="1581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89C7A7-45D4-31EB-9DD7-FB866462A55E}"/>
              </a:ext>
            </a:extLst>
          </p:cNvPr>
          <p:cNvSpPr txBox="1"/>
          <p:nvPr/>
        </p:nvSpPr>
        <p:spPr>
          <a:xfrm>
            <a:off x="7188211" y="3735509"/>
            <a:ext cx="1727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C344C1-2FC8-2557-B190-6A1A81A7C06D}"/>
              </a:ext>
            </a:extLst>
          </p:cNvPr>
          <p:cNvSpPr/>
          <p:nvPr/>
        </p:nvSpPr>
        <p:spPr>
          <a:xfrm>
            <a:off x="1140268" y="1743660"/>
            <a:ext cx="4787919" cy="1924824"/>
          </a:xfrm>
          <a:prstGeom prst="rect">
            <a:avLst/>
          </a:prstGeom>
          <a:ln w="57150">
            <a:solidFill>
              <a:srgbClr val="EB799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4000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0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3 = 9 </a:t>
            </a:r>
            <a:r>
              <a:rPr lang="en-US" sz="4000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endParaRPr lang="en-US" sz="4000" kern="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300 x 3 = 900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77FF89-0968-7CB0-BBC6-431A0CD3A0E0}"/>
              </a:ext>
            </a:extLst>
          </p:cNvPr>
          <p:cNvSpPr/>
          <p:nvPr/>
        </p:nvSpPr>
        <p:spPr>
          <a:xfrm>
            <a:off x="7097064" y="1712837"/>
            <a:ext cx="4550105" cy="1924824"/>
          </a:xfrm>
          <a:prstGeom prst="rect">
            <a:avLst/>
          </a:prstGeom>
          <a:ln w="57150">
            <a:solidFill>
              <a:srgbClr val="EB799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4000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0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4 = 8 </a:t>
            </a:r>
            <a:r>
              <a:rPr lang="en-US" sz="4000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endParaRPr lang="en-US" sz="4000" kern="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 4 = 800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7FC49F-CA02-977A-488E-101E39EEA656}"/>
              </a:ext>
            </a:extLst>
          </p:cNvPr>
          <p:cNvSpPr/>
          <p:nvPr/>
        </p:nvSpPr>
        <p:spPr>
          <a:xfrm>
            <a:off x="3909060" y="4907195"/>
            <a:ext cx="4625812" cy="1413595"/>
          </a:xfrm>
          <a:prstGeom prst="rect">
            <a:avLst/>
          </a:prstGeom>
          <a:ln w="57150">
            <a:solidFill>
              <a:srgbClr val="EB799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4000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0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2 = 8 </a:t>
            </a:r>
            <a:r>
              <a:rPr lang="en-US" sz="4000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endParaRPr lang="en-US" sz="4000" kern="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 2 = 800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8637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uiExpand="1" build="p" animBg="1"/>
      <p:bldP spid="9" grpId="0" uiExpand="1" build="p" animBg="1"/>
      <p:bldP spid="10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DD2A535-F381-54D8-2C4A-0A1CE5E4D62F}"/>
              </a:ext>
            </a:extLst>
          </p:cNvPr>
          <p:cNvSpPr/>
          <p:nvPr/>
        </p:nvSpPr>
        <p:spPr>
          <a:xfrm>
            <a:off x="1545405" y="725934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4CA69F-10EA-8910-0A03-636980349BF5}"/>
              </a:ext>
            </a:extLst>
          </p:cNvPr>
          <p:cNvSpPr txBox="1"/>
          <p:nvPr/>
        </p:nvSpPr>
        <p:spPr>
          <a:xfrm>
            <a:off x="2174055" y="678309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4BD2A5-7C64-E0F2-781E-248C6C6B3DA7}"/>
              </a:ext>
            </a:extLst>
          </p:cNvPr>
          <p:cNvGrpSpPr/>
          <p:nvPr/>
        </p:nvGrpSpPr>
        <p:grpSpPr>
          <a:xfrm>
            <a:off x="1212094" y="1438382"/>
            <a:ext cx="10294705" cy="1149678"/>
            <a:chOff x="1417834" y="1438382"/>
            <a:chExt cx="10294705" cy="114967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4710F33-1268-6DB7-CB42-1DC71FE66F11}"/>
                </a:ext>
              </a:extLst>
            </p:cNvPr>
            <p:cNvSpPr txBox="1"/>
            <p:nvPr/>
          </p:nvSpPr>
          <p:spPr>
            <a:xfrm>
              <a:off x="1417834" y="1438382"/>
              <a:ext cx="102947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chén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128 g.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Vậy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ấm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   g.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5001746-1264-4BEF-6E2F-2DB8DA302D26}"/>
                </a:ext>
              </a:extLst>
            </p:cNvPr>
            <p:cNvSpPr/>
            <p:nvPr/>
          </p:nvSpPr>
          <p:spPr>
            <a:xfrm>
              <a:off x="3991639" y="1992159"/>
              <a:ext cx="626724" cy="595901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8600262-2049-417C-EEC3-99880D3C8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696" y="2589141"/>
            <a:ext cx="3640520" cy="15821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453FB-E437-C153-2FD5-0EA23F9D7F32}"/>
              </a:ext>
            </a:extLst>
          </p:cNvPr>
          <p:cNvSpPr txBox="1"/>
          <p:nvPr/>
        </p:nvSpPr>
        <p:spPr>
          <a:xfrm>
            <a:off x="4109663" y="3236360"/>
            <a:ext cx="366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49921D-7A4E-B7B0-777B-1D670FFDCD57}"/>
              </a:ext>
            </a:extLst>
          </p:cNvPr>
          <p:cNvSpPr txBox="1"/>
          <p:nvPr/>
        </p:nvSpPr>
        <p:spPr>
          <a:xfrm>
            <a:off x="2599362" y="3924728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 ấm nặng số gam là: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52979E-AD3E-8357-CE43-F1B21E9E50A4}"/>
              </a:ext>
            </a:extLst>
          </p:cNvPr>
          <p:cNvSpPr txBox="1"/>
          <p:nvPr/>
        </p:nvSpPr>
        <p:spPr>
          <a:xfrm>
            <a:off x="3256908" y="4572000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128 × 3 = 384 (g)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1A8EF3-9BD7-2F61-F3AF-4A28C4D9D4FD}"/>
              </a:ext>
            </a:extLst>
          </p:cNvPr>
          <p:cNvSpPr txBox="1"/>
          <p:nvPr/>
        </p:nvSpPr>
        <p:spPr>
          <a:xfrm>
            <a:off x="5085708" y="5198723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384 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9756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BD177C6-9B35-277D-2D3A-4744343301DE}"/>
              </a:ext>
            </a:extLst>
          </p:cNvPr>
          <p:cNvSpPr/>
          <p:nvPr/>
        </p:nvSpPr>
        <p:spPr>
          <a:xfrm>
            <a:off x="1096681" y="713348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4A2BE6-0FD5-263B-A12B-87356443D2F0}"/>
              </a:ext>
            </a:extLst>
          </p:cNvPr>
          <p:cNvSpPr txBox="1"/>
          <p:nvPr/>
        </p:nvSpPr>
        <p:spPr>
          <a:xfrm>
            <a:off x="1654139" y="678309"/>
            <a:ext cx="9585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đen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hũ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hũ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đựng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250 ml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đen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525 ml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bánh.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đen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mi-li-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46775-1F60-3749-2DAA-8FAC7894D457}"/>
              </a:ext>
            </a:extLst>
          </p:cNvPr>
          <p:cNvSpPr txBox="1"/>
          <p:nvPr/>
        </p:nvSpPr>
        <p:spPr>
          <a:xfrm>
            <a:off x="4438436" y="2568540"/>
            <a:ext cx="366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2F8EAE-821B-B73B-0519-F5E511B5A3EA}"/>
              </a:ext>
            </a:extLst>
          </p:cNvPr>
          <p:cNvSpPr txBox="1"/>
          <p:nvPr/>
        </p:nvSpPr>
        <p:spPr>
          <a:xfrm>
            <a:off x="1226349" y="3264870"/>
            <a:ext cx="882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hũ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mật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mi-li-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1C906E-6146-3BA8-E340-039899B482EE}"/>
              </a:ext>
            </a:extLst>
          </p:cNvPr>
          <p:cNvSpPr txBox="1"/>
          <p:nvPr/>
        </p:nvSpPr>
        <p:spPr>
          <a:xfrm>
            <a:off x="2829118" y="3922417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250 × 3 = 750 (ml)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B4B071-F43A-F69D-ACC7-EECAD0677DE4}"/>
              </a:ext>
            </a:extLst>
          </p:cNvPr>
          <p:cNvSpPr txBox="1"/>
          <p:nvPr/>
        </p:nvSpPr>
        <p:spPr>
          <a:xfrm>
            <a:off x="1051560" y="4590237"/>
            <a:ext cx="9795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Gấu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đen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mi-li-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mật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 descr="A carved pumpkin with a lit candle&#10;&#10;Description automatically generated with low confidence">
            <a:extLst>
              <a:ext uri="{FF2B5EF4-FFF2-40B4-BE49-F238E27FC236}">
                <a16:creationId xmlns:a16="http://schemas.microsoft.com/office/drawing/2014/main" id="{E3292B72-2C33-6273-63B7-B1F95A2FA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71" y="1822807"/>
            <a:ext cx="2157578" cy="2157578"/>
          </a:xfrm>
          <a:prstGeom prst="rect">
            <a:avLst/>
          </a:prstGeom>
        </p:spPr>
      </p:pic>
      <p:pic>
        <p:nvPicPr>
          <p:cNvPr id="9" name="Picture 8" descr="A carved pumpkin with a lit candle&#10;&#10;Description automatically generated with low confidence">
            <a:extLst>
              <a:ext uri="{FF2B5EF4-FFF2-40B4-BE49-F238E27FC236}">
                <a16:creationId xmlns:a16="http://schemas.microsoft.com/office/drawing/2014/main" id="{C82DB4E5-F03F-7D2D-63C0-865BEDCBE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821" y="1802259"/>
            <a:ext cx="2157578" cy="2157578"/>
          </a:xfrm>
          <a:prstGeom prst="rect">
            <a:avLst/>
          </a:prstGeom>
        </p:spPr>
      </p:pic>
      <p:pic>
        <p:nvPicPr>
          <p:cNvPr id="10" name="Picture 9" descr="A carved pumpkin with a lit candle&#10;&#10;Description automatically generated with low confidence">
            <a:extLst>
              <a:ext uri="{FF2B5EF4-FFF2-40B4-BE49-F238E27FC236}">
                <a16:creationId xmlns:a16="http://schemas.microsoft.com/office/drawing/2014/main" id="{D8B3E826-ABA2-704A-9A72-FFFFBCCAD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720" y="1843356"/>
            <a:ext cx="2157578" cy="21575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306D4D-1948-7F98-EFA7-67D03C88928A}"/>
              </a:ext>
            </a:extLst>
          </p:cNvPr>
          <p:cNvSpPr txBox="1"/>
          <p:nvPr/>
        </p:nvSpPr>
        <p:spPr>
          <a:xfrm>
            <a:off x="2839392" y="5216961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750 – 525 = 225 (ml)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B199A1-111F-B7D7-831A-8C50C1E2745D}"/>
              </a:ext>
            </a:extLst>
          </p:cNvPr>
          <p:cNvSpPr txBox="1"/>
          <p:nvPr/>
        </p:nvSpPr>
        <p:spPr>
          <a:xfrm>
            <a:off x="3856533" y="5864233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225 mi-li-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mật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5B6524-9511-FA1A-8648-9936831A5D0F}"/>
              </a:ext>
            </a:extLst>
          </p:cNvPr>
          <p:cNvCxnSpPr>
            <a:cxnSpLocks/>
          </p:cNvCxnSpPr>
          <p:nvPr/>
        </p:nvCxnSpPr>
        <p:spPr>
          <a:xfrm>
            <a:off x="3503488" y="1181527"/>
            <a:ext cx="29075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0A329C-902E-DF80-7536-5E79A8E75654}"/>
              </a:ext>
            </a:extLst>
          </p:cNvPr>
          <p:cNvCxnSpPr>
            <a:cxnSpLocks/>
          </p:cNvCxnSpPr>
          <p:nvPr/>
        </p:nvCxnSpPr>
        <p:spPr>
          <a:xfrm>
            <a:off x="6739847" y="1160979"/>
            <a:ext cx="35651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9D68CC-D6C4-E6CD-BEEA-079BF765C263}"/>
              </a:ext>
            </a:extLst>
          </p:cNvPr>
          <p:cNvCxnSpPr>
            <a:cxnSpLocks/>
          </p:cNvCxnSpPr>
          <p:nvPr/>
        </p:nvCxnSpPr>
        <p:spPr>
          <a:xfrm>
            <a:off x="4130211" y="1664413"/>
            <a:ext cx="48494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7CCDF8F-F14D-74D7-5198-345BD9C43028}"/>
              </a:ext>
            </a:extLst>
          </p:cNvPr>
          <p:cNvCxnSpPr>
            <a:cxnSpLocks/>
          </p:cNvCxnSpPr>
          <p:nvPr/>
        </p:nvCxnSpPr>
        <p:spPr>
          <a:xfrm>
            <a:off x="1890445" y="2198669"/>
            <a:ext cx="50343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80764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EB8389D-C342-4833-82D2-B71B4C688BB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D:\\Desktop\\da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36 - Tiết 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42AEC5-1734-43D2-AD57-4F79E3F554FC}:3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EC357A-AD66-42F8-9415-F660EE6DF485}:76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18D921-C2FD-48ED-9E34-320620886B04}:76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4C1EBF-BFF1-41E4-A4C4-4CC85DC43940}:264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596B2B-6001-49DA-91A5-A3C96CB2C4C9}:264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4121423-4969-44A0-93F3-1C67342795D8}:2649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500" dirty="0"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1_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286</Words>
  <Application>Microsoft Office PowerPoint</Application>
  <PresentationFormat>Widescreen</PresentationFormat>
  <Paragraphs>66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等线</vt:lpstr>
      <vt:lpstr>Arial</vt:lpstr>
      <vt:lpstr>Calibri</vt:lpstr>
      <vt:lpstr>Cambria</vt:lpstr>
      <vt:lpstr>Times New Roman</vt:lpstr>
      <vt:lpstr>包图主题2</vt:lpstr>
      <vt:lpstr>1_Toán 2 SHS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36 - Tiết 2</dc:title>
  <dc:creator>Thao Tran</dc:creator>
  <cp:lastModifiedBy>SURFACE</cp:lastModifiedBy>
  <cp:revision>63</cp:revision>
  <dcterms:created xsi:type="dcterms:W3CDTF">2022-09-06T00:47:11Z</dcterms:created>
  <dcterms:modified xsi:type="dcterms:W3CDTF">2025-12-13T14:39:37Z</dcterms:modified>
</cp:coreProperties>
</file>