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9"/>
  </p:notesMasterIdLst>
  <p:sldIdLst>
    <p:sldId id="327" r:id="rId3"/>
    <p:sldId id="768" r:id="rId4"/>
    <p:sldId id="769" r:id="rId5"/>
    <p:sldId id="2647" r:id="rId6"/>
    <p:sldId id="2648" r:id="rId7"/>
    <p:sldId id="264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F3DE-C257-473E-98A9-08ABB40371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F3DE-C257-473E-98A9-08ABB40371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F3DE-C257-473E-98A9-08ABB4037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2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F3DE-C257-473E-98A9-08ABB40371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3F17443-7DA4-53B2-B061-FA1FA76B8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D02581C-03B6-4BD7-3DC3-7B452C81F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id="{BEAF7DF0-0660-3305-7251-1966098FA8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7EFAC985-5F9B-6E76-EC6E-370ECC04F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4BD4E3EA-5FBE-608E-5FAA-F2475F44E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6" name="矩形 10">
            <a:extLst>
              <a:ext uri="{FF2B5EF4-FFF2-40B4-BE49-F238E27FC236}">
                <a16:creationId xmlns:a16="http://schemas.microsoft.com/office/drawing/2014/main" id="{36BCAAAA-000A-9224-6A3A-EA76C9B53C13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33C1A8D1-89A9-1B65-AFF5-60266EABA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CFA6FA4-19C4-A2AE-63E0-6D2ED4D413A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1AA83B34-7F09-8BB5-821B-D0A4DFF48D6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046A7085-2510-B517-5B6D-6FE273F73B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8A5BBEAC-8140-5B88-8AFF-FD3F8323CDD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8AB829E5-A662-ED73-9B44-FB108090B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9C347963-CE82-EADD-48BE-DD05209D35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25FAED-6A08-5B01-3CAC-C83DB4934BF7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ACD9F7A-A65E-199C-A355-04D53027DF1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558022D-4666-A793-55A9-0DD4EC6988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228241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SỐ VỚI SỐ CÓ MỘT CHỮ SỐ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DB3D254C-F1EF-91CE-9562-AD50D498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Đặng Thị Yến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734260" y="41565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1362910" y="36802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71555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5968483" cy="1036988"/>
            <a:chOff x="1647084" y="420195"/>
            <a:chExt cx="2262246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05426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2.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mẫu</a:t>
              </a:r>
              <a:endPara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200" kern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x 2 = 4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3</a:t>
            </a:r>
          </a:p>
          <a:p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4</a:t>
            </a:r>
          </a:p>
          <a:p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38788"/>
            <a:ext cx="2618643" cy="1425882"/>
            <a:chOff x="7551217" y="4195640"/>
            <a:chExt cx="2618643" cy="142588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240702"/>
              <a:ext cx="1849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597FD-8D7F-B085-3421-3C5D437765A9}"/>
              </a:ext>
            </a:extLst>
          </p:cNvPr>
          <p:cNvSpPr txBox="1"/>
          <p:nvPr/>
        </p:nvSpPr>
        <p:spPr>
          <a:xfrm>
            <a:off x="1307638" y="728493"/>
            <a:ext cx="28725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39B68-61B1-960A-9F68-2DF50906C604}"/>
              </a:ext>
            </a:extLst>
          </p:cNvPr>
          <p:cNvSpPr txBox="1"/>
          <p:nvPr/>
        </p:nvSpPr>
        <p:spPr>
          <a:xfrm>
            <a:off x="7388031" y="728493"/>
            <a:ext cx="28725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15443-FDED-FF53-A156-E42F2857B09D}"/>
              </a:ext>
            </a:extLst>
          </p:cNvPr>
          <p:cNvSpPr txBox="1"/>
          <p:nvPr/>
        </p:nvSpPr>
        <p:spPr>
          <a:xfrm>
            <a:off x="4335533" y="3805690"/>
            <a:ext cx="28725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5030C-CBC7-025D-DDEC-BB2B7C5E7723}"/>
              </a:ext>
            </a:extLst>
          </p:cNvPr>
          <p:cNvSpPr txBox="1"/>
          <p:nvPr/>
        </p:nvSpPr>
        <p:spPr>
          <a:xfrm>
            <a:off x="4128645" y="683482"/>
            <a:ext cx="187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3063D-9FCC-3EEF-313F-03E9D9255D02}"/>
              </a:ext>
            </a:extLst>
          </p:cNvPr>
          <p:cNvSpPr txBox="1"/>
          <p:nvPr/>
        </p:nvSpPr>
        <p:spPr>
          <a:xfrm>
            <a:off x="10191691" y="695359"/>
            <a:ext cx="158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9C7A7-45D4-31EB-9DD7-FB866462A55E}"/>
              </a:ext>
            </a:extLst>
          </p:cNvPr>
          <p:cNvSpPr txBox="1"/>
          <p:nvPr/>
        </p:nvSpPr>
        <p:spPr>
          <a:xfrm>
            <a:off x="7188211" y="3735509"/>
            <a:ext cx="172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344C1-2FC8-2557-B190-6A1A81A7C06D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40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7FF89-0968-7CB0-BBC6-431A0CD3A0E0}"/>
              </a:ext>
            </a:extLst>
          </p:cNvPr>
          <p:cNvSpPr/>
          <p:nvPr/>
        </p:nvSpPr>
        <p:spPr>
          <a:xfrm>
            <a:off x="7097064" y="1712837"/>
            <a:ext cx="4550105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40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 4 = 800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FC49F-CA02-977A-488E-101E39EEA656}"/>
              </a:ext>
            </a:extLst>
          </p:cNvPr>
          <p:cNvSpPr/>
          <p:nvPr/>
        </p:nvSpPr>
        <p:spPr>
          <a:xfrm>
            <a:off x="3909060" y="4907195"/>
            <a:ext cx="4625812" cy="1413595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40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 2 = 800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637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DD2A535-F381-54D8-2C4A-0A1CE5E4D62F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CA69F-10EA-8910-0A03-636980349BF5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4BD2A5-7C64-E0F2-781E-248C6C6B3DA7}"/>
              </a:ext>
            </a:extLst>
          </p:cNvPr>
          <p:cNvGrpSpPr/>
          <p:nvPr/>
        </p:nvGrpSpPr>
        <p:grpSpPr>
          <a:xfrm>
            <a:off x="1212094" y="1438382"/>
            <a:ext cx="10294705" cy="1149678"/>
            <a:chOff x="1417834" y="1438382"/>
            <a:chExt cx="10294705" cy="11496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710F33-1268-6DB7-CB42-1DC71FE66F11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chén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128 g.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g.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5001746-1264-4BEF-6E2F-2DB8DA302D26}"/>
                </a:ext>
              </a:extLst>
            </p:cNvPr>
            <p:cNvSpPr/>
            <p:nvPr/>
          </p:nvSpPr>
          <p:spPr>
            <a:xfrm>
              <a:off x="3991639" y="199215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600262-2049-417C-EEC3-99880D3C8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453FB-E437-C153-2FD5-0EA23F9D7F32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9921D-7A4E-B7B0-777B-1D670FFDCD57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ấm nặng số gam là: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2979E-AD3E-8357-CE43-F1B21E9E50A4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 × 3 = 384 (g)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A8EF3-9BD7-2F61-F3AF-4A28C4D9D4FD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384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756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D177C6-9B35-277D-2D3A-4744343301DE}"/>
              </a:ext>
            </a:extLst>
          </p:cNvPr>
          <p:cNvSpPr/>
          <p:nvPr/>
        </p:nvSpPr>
        <p:spPr>
          <a:xfrm>
            <a:off x="1096681" y="71334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A2BE6-0FD5-263B-A12B-87356443D2F0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46775-1F60-3749-2DAA-8FAC7894D457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F8EAE-821B-B73B-0519-F5E511B5A3EA}"/>
              </a:ext>
            </a:extLst>
          </p:cNvPr>
          <p:cNvSpPr txBox="1"/>
          <p:nvPr/>
        </p:nvSpPr>
        <p:spPr>
          <a:xfrm>
            <a:off x="1226349" y="326487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mi-li-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C906E-6146-3BA8-E340-039899B482EE}"/>
              </a:ext>
            </a:extLst>
          </p:cNvPr>
          <p:cNvSpPr txBox="1"/>
          <p:nvPr/>
        </p:nvSpPr>
        <p:spPr>
          <a:xfrm>
            <a:off x="2829118" y="392241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4B071-F43A-F69D-ACC7-EECAD0677DE4}"/>
              </a:ext>
            </a:extLst>
          </p:cNvPr>
          <p:cNvSpPr txBox="1"/>
          <p:nvPr/>
        </p:nvSpPr>
        <p:spPr>
          <a:xfrm>
            <a:off x="1051560" y="4590237"/>
            <a:ext cx="979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mi-li-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E3292B72-2C33-6273-63B7-B1F95A2FA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9" name="Picture 8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C82DB4E5-F03F-7D2D-63C0-865BEDCBE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10" name="Picture 9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D8B3E826-ABA2-704A-9A72-FFFFBCCAD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306D4D-1948-7F98-EFA7-67D03C88928A}"/>
              </a:ext>
            </a:extLst>
          </p:cNvPr>
          <p:cNvSpPr txBox="1"/>
          <p:nvPr/>
        </p:nvSpPr>
        <p:spPr>
          <a:xfrm>
            <a:off x="2839392" y="521696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199A1-111F-B7D7-831A-8C50C1E2745D}"/>
              </a:ext>
            </a:extLst>
          </p:cNvPr>
          <p:cNvSpPr txBox="1"/>
          <p:nvPr/>
        </p:nvSpPr>
        <p:spPr>
          <a:xfrm>
            <a:off x="3856533" y="586423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225 mi-li-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5B6524-9511-FA1A-8648-9936831A5D0F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0A329C-902E-DF80-7536-5E79A8E75654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9D68CC-D6C4-E6CD-BEEA-079BF765C263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CCDF8F-F14D-74D7-5198-345BD9C43028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8076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B8389D-C342-4833-82D2-B71B4C688BB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6 -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AEC5-1734-43D2-AD57-4F79E3F554FC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EC357A-AD66-42F8-9415-F660EE6DF485}:7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18D921-C2FD-48ED-9E34-320620886B04}:7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4C1EBF-BFF1-41E4-A4C4-4CC85DC43940}:26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596B2B-6001-49DA-91A5-A3C96CB2C4C9}:26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121423-4969-44A0-93F3-1C67342795D8}:2649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289</Words>
  <Application>Microsoft Office PowerPoint</Application>
  <PresentationFormat>Widescreen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Calibri</vt:lpstr>
      <vt:lpstr>Cambria</vt:lpstr>
      <vt:lpstr>Times New Roman</vt:lpstr>
      <vt:lpstr>包图主题2</vt:lpstr>
      <vt:lpstr>1_Toán 2 SHS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36 - Tiết 2</dc:title>
  <dc:creator>Thao Tran</dc:creator>
  <cp:lastModifiedBy>SURFACE</cp:lastModifiedBy>
  <cp:revision>64</cp:revision>
  <dcterms:created xsi:type="dcterms:W3CDTF">2022-09-06T00:47:11Z</dcterms:created>
  <dcterms:modified xsi:type="dcterms:W3CDTF">2025-12-13T15:30:57Z</dcterms:modified>
</cp:coreProperties>
</file>