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1"/>
  </p:notesMasterIdLst>
  <p:sldIdLst>
    <p:sldId id="327" r:id="rId3"/>
    <p:sldId id="264" r:id="rId4"/>
    <p:sldId id="3997" r:id="rId5"/>
    <p:sldId id="300" r:id="rId6"/>
    <p:sldId id="295" r:id="rId7"/>
    <p:sldId id="3998" r:id="rId8"/>
    <p:sldId id="290" r:id="rId9"/>
    <p:sldId id="3999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75" d="100"/>
          <a:sy n="75" d="100"/>
        </p:scale>
        <p:origin x="46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11978-7C80-4474-A4A0-B57F80CC0E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8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11978-7C80-4474-A4A0-B57F80CC0E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4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5622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9475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9016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2961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7790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723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089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110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0052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A2EB6-4E68-4D56-B900-7774B4096619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146F1-BB04-4AD5-9BEB-C8C5E232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0963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83716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7EEFCB-841D-47F3-2786-A15A787D5F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6777" b="-167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F8C7D0FB-F8FD-4C21-20A1-93C8F7E357BC}"/>
              </a:ext>
            </a:extLst>
          </p:cNvPr>
          <p:cNvGrpSpPr/>
          <p:nvPr userDrawn="1"/>
        </p:nvGrpSpPr>
        <p:grpSpPr>
          <a:xfrm>
            <a:off x="223557" y="280116"/>
            <a:ext cx="11761571" cy="6358970"/>
            <a:chOff x="0" y="0"/>
            <a:chExt cx="4646547" cy="251218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F014D56-CC01-1AA1-A397-0CF64FB10506}"/>
                </a:ext>
              </a:extLst>
            </p:cNvPr>
            <p:cNvSpPr/>
            <p:nvPr/>
          </p:nvSpPr>
          <p:spPr>
            <a:xfrm>
              <a:off x="0" y="0"/>
              <a:ext cx="4646547" cy="2512186"/>
            </a:xfrm>
            <a:custGeom>
              <a:avLst/>
              <a:gdLst/>
              <a:ahLst/>
              <a:cxnLst/>
              <a:rect l="l" t="t" r="r" b="b"/>
              <a:pathLst>
                <a:path w="4646547" h="2512186">
                  <a:moveTo>
                    <a:pt x="13165" y="0"/>
                  </a:moveTo>
                  <a:lnTo>
                    <a:pt x="4633382" y="0"/>
                  </a:lnTo>
                  <a:cubicBezTo>
                    <a:pt x="4636873" y="0"/>
                    <a:pt x="4640222" y="1387"/>
                    <a:pt x="4642691" y="3856"/>
                  </a:cubicBezTo>
                  <a:cubicBezTo>
                    <a:pt x="4645159" y="6325"/>
                    <a:pt x="4646547" y="9673"/>
                    <a:pt x="4646547" y="13165"/>
                  </a:cubicBezTo>
                  <a:lnTo>
                    <a:pt x="4646547" y="2499021"/>
                  </a:lnTo>
                  <a:cubicBezTo>
                    <a:pt x="4646547" y="2502512"/>
                    <a:pt x="4645159" y="2505861"/>
                    <a:pt x="4642691" y="2508330"/>
                  </a:cubicBezTo>
                  <a:cubicBezTo>
                    <a:pt x="4640222" y="2510799"/>
                    <a:pt x="4636873" y="2512186"/>
                    <a:pt x="4633382" y="2512186"/>
                  </a:cubicBezTo>
                  <a:lnTo>
                    <a:pt x="13165" y="2512186"/>
                  </a:lnTo>
                  <a:cubicBezTo>
                    <a:pt x="9673" y="2512186"/>
                    <a:pt x="6325" y="2510799"/>
                    <a:pt x="3856" y="2508330"/>
                  </a:cubicBezTo>
                  <a:cubicBezTo>
                    <a:pt x="1387" y="2505861"/>
                    <a:pt x="0" y="2502512"/>
                    <a:pt x="0" y="2499021"/>
                  </a:cubicBezTo>
                  <a:lnTo>
                    <a:pt x="0" y="13165"/>
                  </a:lnTo>
                  <a:cubicBezTo>
                    <a:pt x="0" y="9673"/>
                    <a:pt x="1387" y="6325"/>
                    <a:pt x="3856" y="3856"/>
                  </a:cubicBezTo>
                  <a:cubicBezTo>
                    <a:pt x="6325" y="1387"/>
                    <a:pt x="9673" y="0"/>
                    <a:pt x="13165" y="0"/>
                  </a:cubicBezTo>
                  <a:close/>
                </a:path>
              </a:pathLst>
            </a:custGeom>
            <a:solidFill>
              <a:srgbClr val="F3FDE3"/>
            </a:solidFill>
            <a:ln w="38100" cap="rnd">
              <a:solidFill>
                <a:srgbClr val="21522D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D2DB0335-845D-D882-B451-BD216AE8BE9B}"/>
                </a:ext>
              </a:extLst>
            </p:cNvPr>
            <p:cNvSpPr txBox="1"/>
            <p:nvPr/>
          </p:nvSpPr>
          <p:spPr>
            <a:xfrm>
              <a:off x="0" y="-9525"/>
              <a:ext cx="4646547" cy="25217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008E26C-688C-2779-D205-EA261DEB7A6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69" y="0"/>
            <a:ext cx="1592676" cy="15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1C87EFB-517F-DCB2-F498-C09DDBBB22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69" y="0"/>
            <a:ext cx="1592676" cy="15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1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SỐ CÓ BA CHỮ SỐ CHO SỐ CÓ MỘT CHỮ SỐ - T1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Đặng </a:t>
            </a: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Thị Yến</a:t>
            </a:r>
            <a:endParaRPr lang="en-US" altLang="en-US" sz="1798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B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17F8A1-843E-4F0B-89EE-FA0D633EA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70" y="2808211"/>
            <a:ext cx="8162684" cy="28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D6989-2C0D-48F8-99A6-FCA4D3858B94}"/>
              </a:ext>
            </a:extLst>
          </p:cNvPr>
          <p:cNvSpPr/>
          <p:nvPr/>
        </p:nvSpPr>
        <p:spPr>
          <a:xfrm>
            <a:off x="1743518" y="2136924"/>
            <a:ext cx="2668994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7F651CF-7FA2-4430-8AB5-E1761D4CDCA2}"/>
              </a:ext>
            </a:extLst>
          </p:cNvPr>
          <p:cNvSpPr/>
          <p:nvPr/>
        </p:nvSpPr>
        <p:spPr>
          <a:xfrm>
            <a:off x="4667694" y="680484"/>
            <a:ext cx="3349256" cy="182414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E0CE4D5-26A1-49DB-A26B-0E6FD05505A3}"/>
              </a:ext>
            </a:extLst>
          </p:cNvPr>
          <p:cNvSpPr/>
          <p:nvPr/>
        </p:nvSpPr>
        <p:spPr>
          <a:xfrm>
            <a:off x="8133907" y="627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095153" y="1137684"/>
            <a:ext cx="10239153" cy="41998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138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78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593265" y="5687814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547355" y="458973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6C3B05-1363-4420-9DC7-81A883DFA789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:a16="http://schemas.microsoft.com/office/drawing/2014/main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C4B772-BDE5-428B-95B9-CC4F93F38E7F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978003" y="1644870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2318224" y="26991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40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205" y="17010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125519" y="1767122"/>
            <a:ext cx="712788" cy="1431301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496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7" y="26197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88" y="21521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364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920" y="26186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6" y="30440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2315133" y="35635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95694" y="83997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632415" y="969336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81" y="35082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538634" y="37240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1025338" y="28447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925034" y="24986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190847" y="25092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/>
          <p:nvPr/>
        </p:nvCxnSpPr>
        <p:spPr>
          <a:xfrm>
            <a:off x="1073887" y="3668232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190849" y="35938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DBBC7-4894-4B8D-AC21-2CA58BC22B4F}"/>
              </a:ext>
            </a:extLst>
          </p:cNvPr>
          <p:cNvSpPr txBox="1"/>
          <p:nvPr/>
        </p:nvSpPr>
        <p:spPr>
          <a:xfrm>
            <a:off x="1424765" y="3593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D4415-08D6-4537-9DE8-8CE4E3E3BF79}"/>
              </a:ext>
            </a:extLst>
          </p:cNvPr>
          <p:cNvSpPr txBox="1"/>
          <p:nvPr/>
        </p:nvSpPr>
        <p:spPr>
          <a:xfrm>
            <a:off x="2434857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9C4D70-85DF-40CB-82C4-A25D5694CF43}"/>
              </a:ext>
            </a:extLst>
          </p:cNvPr>
          <p:cNvSpPr txBox="1"/>
          <p:nvPr/>
        </p:nvSpPr>
        <p:spPr>
          <a:xfrm>
            <a:off x="1201481" y="4061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59E250-DE93-4DC2-83F4-684718E93FB0}"/>
              </a:ext>
            </a:extLst>
          </p:cNvPr>
          <p:cNvCxnSpPr/>
          <p:nvPr/>
        </p:nvCxnSpPr>
        <p:spPr>
          <a:xfrm>
            <a:off x="1183757" y="4703134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A2C549A-C144-489A-B3E0-A1CBFB071BF4}"/>
              </a:ext>
            </a:extLst>
          </p:cNvPr>
          <p:cNvSpPr txBox="1"/>
          <p:nvPr/>
        </p:nvSpPr>
        <p:spPr>
          <a:xfrm>
            <a:off x="1158951" y="4646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/>
          <p:nvPr/>
        </p:nvCxnSpPr>
        <p:spPr>
          <a:xfrm>
            <a:off x="5202863" y="2480930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167424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411973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209955" y="28282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E27155E-88DA-471D-AB75-FBF6AB5666E3}"/>
              </a:ext>
            </a:extLst>
          </p:cNvPr>
          <p:cNvSpPr txBox="1"/>
          <p:nvPr/>
        </p:nvSpPr>
        <p:spPr>
          <a:xfrm>
            <a:off x="5465133" y="338115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04CFF-17FE-41A0-AE10-C41089DFD590}"/>
              </a:ext>
            </a:extLst>
          </p:cNvPr>
          <p:cNvSpPr txBox="1"/>
          <p:nvPr/>
        </p:nvSpPr>
        <p:spPr>
          <a:xfrm>
            <a:off x="6581554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5E9B6A-4146-4379-A8D1-3F2CF92B924B}"/>
              </a:ext>
            </a:extLst>
          </p:cNvPr>
          <p:cNvSpPr txBox="1"/>
          <p:nvPr/>
        </p:nvSpPr>
        <p:spPr>
          <a:xfrm>
            <a:off x="5518298" y="39340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383616" y="455427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1C3ED04-70CF-4448-AD16-7BEBF23F15DD}"/>
              </a:ext>
            </a:extLst>
          </p:cNvPr>
          <p:cNvSpPr txBox="1"/>
          <p:nvPr/>
        </p:nvSpPr>
        <p:spPr>
          <a:xfrm>
            <a:off x="5518297" y="4550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8920717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186531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8952614" y="32004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9381E38-A5A8-45E5-848B-3B9F8AB336EF}"/>
              </a:ext>
            </a:extLst>
          </p:cNvPr>
          <p:cNvSpPr txBox="1"/>
          <p:nvPr/>
        </p:nvSpPr>
        <p:spPr>
          <a:xfrm>
            <a:off x="9005776" y="3785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7EB96C-E716-4559-9B56-107FB683C0C7}"/>
              </a:ext>
            </a:extLst>
          </p:cNvPr>
          <p:cNvSpPr txBox="1"/>
          <p:nvPr/>
        </p:nvSpPr>
        <p:spPr>
          <a:xfrm>
            <a:off x="9250325" y="377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D63EA-F06D-4AC1-AE71-51EFE0A60766}"/>
              </a:ext>
            </a:extLst>
          </p:cNvPr>
          <p:cNvSpPr txBox="1"/>
          <p:nvPr/>
        </p:nvSpPr>
        <p:spPr>
          <a:xfrm>
            <a:off x="10334847" y="22009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DB181C-9702-4D7B-92FC-26A32B8A8D62}"/>
              </a:ext>
            </a:extLst>
          </p:cNvPr>
          <p:cNvSpPr txBox="1"/>
          <p:nvPr/>
        </p:nvSpPr>
        <p:spPr>
          <a:xfrm>
            <a:off x="9335387" y="42317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58174" y="4851991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282222" y="47102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30382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27304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380075" y="23604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688419" y="23604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453428" y="27963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879978" y="2084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9154634" y="269004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420448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9164190" y="3157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143999" y="37426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A437BC8-EAE1-4F43-B903-778C16E51F12}"/>
              </a:ext>
            </a:extLst>
          </p:cNvPr>
          <p:cNvGrpSpPr/>
          <p:nvPr/>
        </p:nvGrpSpPr>
        <p:grpSpPr>
          <a:xfrm>
            <a:off x="302591" y="156266"/>
            <a:ext cx="619044" cy="584775"/>
            <a:chOff x="621568" y="794220"/>
            <a:chExt cx="619044" cy="584775"/>
          </a:xfrm>
        </p:grpSpPr>
        <p:pic>
          <p:nvPicPr>
            <p:cNvPr id="572" name="Picture 571">
              <a:extLst>
                <a:ext uri="{FF2B5EF4-FFF2-40B4-BE49-F238E27FC236}">
                  <a16:creationId xmlns:a16="http://schemas.microsoft.com/office/drawing/2014/main" id="{44F62AC2-A5D6-4F61-A4C2-6B6E71C8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B054FF19-92A1-4208-99C9-7A23355412EE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15330" cy="148855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DDBB074F-0F6B-4848-83A6-FFF6A72800FE}"/>
              </a:ext>
            </a:extLst>
          </p:cNvPr>
          <p:cNvSpPr txBox="1"/>
          <p:nvPr/>
        </p:nvSpPr>
        <p:spPr>
          <a:xfrm>
            <a:off x="1111194" y="114855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21775" y="1800964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2700670" y="2691351"/>
            <a:ext cx="913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 hàng đóng được số hộp táo là: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639141" y="342368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354 : 6 = 59 (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6510471" y="422052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59 hộp táo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11852B-ECEE-44F4-B21E-73D4903DEA62}"/>
              </a:ext>
            </a:extLst>
          </p:cNvPr>
          <p:cNvGrpSpPr/>
          <p:nvPr/>
        </p:nvGrpSpPr>
        <p:grpSpPr>
          <a:xfrm>
            <a:off x="334489" y="103103"/>
            <a:ext cx="619044" cy="584775"/>
            <a:chOff x="621568" y="794220"/>
            <a:chExt cx="619044" cy="584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63E892-18E5-4E34-8940-9BDCC578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95AFD0-8A95-48A1-A8AA-AF78F189ACB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2E5E74-FF62-4EBD-AEB4-3EA2B2A41E51}"/>
              </a:ext>
            </a:extLst>
          </p:cNvPr>
          <p:cNvSpPr/>
          <p:nvPr/>
        </p:nvSpPr>
        <p:spPr>
          <a:xfrm>
            <a:off x="967563" y="148856"/>
            <a:ext cx="829339" cy="5103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54CAB-31EB-4778-A789-9252126C1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257" y="1098992"/>
            <a:ext cx="7381322" cy="54122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6DFA3C-8F38-4A01-A083-5C06CF8EACA2}"/>
              </a:ext>
            </a:extLst>
          </p:cNvPr>
          <p:cNvSpPr/>
          <p:nvPr/>
        </p:nvSpPr>
        <p:spPr>
          <a:xfrm>
            <a:off x="4337486" y="2839316"/>
            <a:ext cx="4391446" cy="342328"/>
          </a:xfrm>
          <a:custGeom>
            <a:avLst/>
            <a:gdLst>
              <a:gd name="connsiteX0" fmla="*/ 0 w 4391446"/>
              <a:gd name="connsiteY0" fmla="*/ 310430 h 342328"/>
              <a:gd name="connsiteX1" fmla="*/ 414670 w 4391446"/>
              <a:gd name="connsiteY1" fmla="*/ 331695 h 342328"/>
              <a:gd name="connsiteX2" fmla="*/ 850605 w 4391446"/>
              <a:gd name="connsiteY2" fmla="*/ 299798 h 342328"/>
              <a:gd name="connsiteX3" fmla="*/ 1105786 w 4391446"/>
              <a:gd name="connsiteY3" fmla="*/ 267900 h 342328"/>
              <a:gd name="connsiteX4" fmla="*/ 1158949 w 4391446"/>
              <a:gd name="connsiteY4" fmla="*/ 299798 h 342328"/>
              <a:gd name="connsiteX5" fmla="*/ 1190847 w 4391446"/>
              <a:gd name="connsiteY5" fmla="*/ 321063 h 342328"/>
              <a:gd name="connsiteX6" fmla="*/ 1265275 w 4391446"/>
              <a:gd name="connsiteY6" fmla="*/ 299798 h 342328"/>
              <a:gd name="connsiteX7" fmla="*/ 1371600 w 4391446"/>
              <a:gd name="connsiteY7" fmla="*/ 278532 h 342328"/>
              <a:gd name="connsiteX8" fmla="*/ 1520456 w 4391446"/>
              <a:gd name="connsiteY8" fmla="*/ 236002 h 342328"/>
              <a:gd name="connsiteX9" fmla="*/ 1562986 w 4391446"/>
              <a:gd name="connsiteY9" fmla="*/ 225370 h 342328"/>
              <a:gd name="connsiteX10" fmla="*/ 1828800 w 4391446"/>
              <a:gd name="connsiteY10" fmla="*/ 161574 h 342328"/>
              <a:gd name="connsiteX11" fmla="*/ 1977656 w 4391446"/>
              <a:gd name="connsiteY11" fmla="*/ 119044 h 342328"/>
              <a:gd name="connsiteX12" fmla="*/ 2147777 w 4391446"/>
              <a:gd name="connsiteY12" fmla="*/ 55249 h 342328"/>
              <a:gd name="connsiteX13" fmla="*/ 2371061 w 4391446"/>
              <a:gd name="connsiteY13" fmla="*/ 23351 h 342328"/>
              <a:gd name="connsiteX14" fmla="*/ 2690037 w 4391446"/>
              <a:gd name="connsiteY14" fmla="*/ 33984 h 342328"/>
              <a:gd name="connsiteX15" fmla="*/ 2721935 w 4391446"/>
              <a:gd name="connsiteY15" fmla="*/ 55249 h 342328"/>
              <a:gd name="connsiteX16" fmla="*/ 2806996 w 4391446"/>
              <a:gd name="connsiteY16" fmla="*/ 76514 h 342328"/>
              <a:gd name="connsiteX17" fmla="*/ 2966484 w 4391446"/>
              <a:gd name="connsiteY17" fmla="*/ 129677 h 342328"/>
              <a:gd name="connsiteX18" fmla="*/ 3104707 w 4391446"/>
              <a:gd name="connsiteY18" fmla="*/ 193472 h 342328"/>
              <a:gd name="connsiteX19" fmla="*/ 3147237 w 4391446"/>
              <a:gd name="connsiteY19" fmla="*/ 225370 h 342328"/>
              <a:gd name="connsiteX20" fmla="*/ 3253563 w 4391446"/>
              <a:gd name="connsiteY20" fmla="*/ 246635 h 342328"/>
              <a:gd name="connsiteX21" fmla="*/ 3327991 w 4391446"/>
              <a:gd name="connsiteY21" fmla="*/ 267900 h 342328"/>
              <a:gd name="connsiteX22" fmla="*/ 3370521 w 4391446"/>
              <a:gd name="connsiteY22" fmla="*/ 289165 h 342328"/>
              <a:gd name="connsiteX23" fmla="*/ 3583172 w 4391446"/>
              <a:gd name="connsiteY23" fmla="*/ 321063 h 342328"/>
              <a:gd name="connsiteX24" fmla="*/ 3646968 w 4391446"/>
              <a:gd name="connsiteY24" fmla="*/ 331695 h 342328"/>
              <a:gd name="connsiteX25" fmla="*/ 3838354 w 4391446"/>
              <a:gd name="connsiteY25" fmla="*/ 342328 h 342328"/>
              <a:gd name="connsiteX26" fmla="*/ 4274289 w 4391446"/>
              <a:gd name="connsiteY26" fmla="*/ 331695 h 342328"/>
              <a:gd name="connsiteX27" fmla="*/ 4338084 w 4391446"/>
              <a:gd name="connsiteY27" fmla="*/ 321063 h 34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91446" h="342328">
                <a:moveTo>
                  <a:pt x="0" y="310430"/>
                </a:moveTo>
                <a:cubicBezTo>
                  <a:pt x="138223" y="317518"/>
                  <a:pt x="276634" y="341795"/>
                  <a:pt x="414670" y="331695"/>
                </a:cubicBezTo>
                <a:lnTo>
                  <a:pt x="850605" y="299798"/>
                </a:lnTo>
                <a:cubicBezTo>
                  <a:pt x="942085" y="291912"/>
                  <a:pt x="1018461" y="280374"/>
                  <a:pt x="1105786" y="267900"/>
                </a:cubicBezTo>
                <a:cubicBezTo>
                  <a:pt x="1123507" y="278533"/>
                  <a:pt x="1141424" y="288845"/>
                  <a:pt x="1158949" y="299798"/>
                </a:cubicBezTo>
                <a:cubicBezTo>
                  <a:pt x="1169785" y="306571"/>
                  <a:pt x="1178068" y="321063"/>
                  <a:pt x="1190847" y="321063"/>
                </a:cubicBezTo>
                <a:cubicBezTo>
                  <a:pt x="1216649" y="321063"/>
                  <a:pt x="1240159" y="305708"/>
                  <a:pt x="1265275" y="299798"/>
                </a:cubicBezTo>
                <a:cubicBezTo>
                  <a:pt x="1300458" y="291520"/>
                  <a:pt x="1336536" y="287298"/>
                  <a:pt x="1371600" y="278532"/>
                </a:cubicBezTo>
                <a:cubicBezTo>
                  <a:pt x="1421663" y="266016"/>
                  <a:pt x="1470734" y="249813"/>
                  <a:pt x="1520456" y="236002"/>
                </a:cubicBezTo>
                <a:cubicBezTo>
                  <a:pt x="1534536" y="232091"/>
                  <a:pt x="1549051" y="229770"/>
                  <a:pt x="1562986" y="225370"/>
                </a:cubicBezTo>
                <a:cubicBezTo>
                  <a:pt x="1771982" y="159372"/>
                  <a:pt x="1656725" y="178782"/>
                  <a:pt x="1828800" y="161574"/>
                </a:cubicBezTo>
                <a:cubicBezTo>
                  <a:pt x="1882574" y="148131"/>
                  <a:pt x="1926809" y="139383"/>
                  <a:pt x="1977656" y="119044"/>
                </a:cubicBezTo>
                <a:cubicBezTo>
                  <a:pt x="1991252" y="113606"/>
                  <a:pt x="2114442" y="61916"/>
                  <a:pt x="2147777" y="55249"/>
                </a:cubicBezTo>
                <a:cubicBezTo>
                  <a:pt x="2292490" y="26307"/>
                  <a:pt x="2218108" y="37256"/>
                  <a:pt x="2371061" y="23351"/>
                </a:cubicBezTo>
                <a:cubicBezTo>
                  <a:pt x="2489565" y="-16153"/>
                  <a:pt x="2429652" y="-735"/>
                  <a:pt x="2690037" y="33984"/>
                </a:cubicBezTo>
                <a:cubicBezTo>
                  <a:pt x="2702704" y="35673"/>
                  <a:pt x="2709926" y="50882"/>
                  <a:pt x="2721935" y="55249"/>
                </a:cubicBezTo>
                <a:cubicBezTo>
                  <a:pt x="2749402" y="65237"/>
                  <a:pt x="2778757" y="68984"/>
                  <a:pt x="2806996" y="76514"/>
                </a:cubicBezTo>
                <a:cubicBezTo>
                  <a:pt x="2892336" y="99271"/>
                  <a:pt x="2878630" y="96731"/>
                  <a:pt x="2966484" y="129677"/>
                </a:cubicBezTo>
                <a:cubicBezTo>
                  <a:pt x="3078620" y="219385"/>
                  <a:pt x="2951073" y="129457"/>
                  <a:pt x="3104707" y="193472"/>
                </a:cubicBezTo>
                <a:cubicBezTo>
                  <a:pt x="3121065" y="200288"/>
                  <a:pt x="3130548" y="219410"/>
                  <a:pt x="3147237" y="225370"/>
                </a:cubicBezTo>
                <a:cubicBezTo>
                  <a:pt x="3181275" y="237527"/>
                  <a:pt x="3218380" y="238357"/>
                  <a:pt x="3253563" y="246635"/>
                </a:cubicBezTo>
                <a:cubicBezTo>
                  <a:pt x="3278679" y="252545"/>
                  <a:pt x="3303742" y="259082"/>
                  <a:pt x="3327991" y="267900"/>
                </a:cubicBezTo>
                <a:cubicBezTo>
                  <a:pt x="3342887" y="273317"/>
                  <a:pt x="3355004" y="285932"/>
                  <a:pt x="3370521" y="289165"/>
                </a:cubicBezTo>
                <a:cubicBezTo>
                  <a:pt x="3440691" y="303784"/>
                  <a:pt x="3512329" y="310164"/>
                  <a:pt x="3583172" y="321063"/>
                </a:cubicBezTo>
                <a:cubicBezTo>
                  <a:pt x="3604480" y="324341"/>
                  <a:pt x="3625484" y="329905"/>
                  <a:pt x="3646968" y="331695"/>
                </a:cubicBezTo>
                <a:cubicBezTo>
                  <a:pt x="3710641" y="337001"/>
                  <a:pt x="3774559" y="338784"/>
                  <a:pt x="3838354" y="342328"/>
                </a:cubicBezTo>
                <a:lnTo>
                  <a:pt x="4274289" y="331695"/>
                </a:lnTo>
                <a:cubicBezTo>
                  <a:pt x="4534813" y="320368"/>
                  <a:pt x="4269392" y="321063"/>
                  <a:pt x="4338084" y="321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930F7-154F-4799-853D-FCA2178BE660}"/>
              </a:ext>
            </a:extLst>
          </p:cNvPr>
          <p:cNvSpPr/>
          <p:nvPr/>
        </p:nvSpPr>
        <p:spPr>
          <a:xfrm>
            <a:off x="8505449" y="2894565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:a16="http://schemas.microsoft.com/office/drawing/2014/main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:a16="http://schemas.microsoft.com/office/drawing/2014/main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479275-B57F-4502-885E-782C5B69FC52}"/>
              </a:ext>
            </a:extLst>
          </p:cNvPr>
          <p:cNvSpPr/>
          <p:nvPr/>
        </p:nvSpPr>
        <p:spPr>
          <a:xfrm>
            <a:off x="3944081" y="4255532"/>
            <a:ext cx="4720856" cy="1503707"/>
          </a:xfrm>
          <a:custGeom>
            <a:avLst/>
            <a:gdLst>
              <a:gd name="connsiteX0" fmla="*/ 0 w 4720856"/>
              <a:gd name="connsiteY0" fmla="*/ 0 h 1503707"/>
              <a:gd name="connsiteX1" fmla="*/ 308344 w 4720856"/>
              <a:gd name="connsiteY1" fmla="*/ 21265 h 1503707"/>
              <a:gd name="connsiteX2" fmla="*/ 499730 w 4720856"/>
              <a:gd name="connsiteY2" fmla="*/ 53163 h 1503707"/>
              <a:gd name="connsiteX3" fmla="*/ 882502 w 4720856"/>
              <a:gd name="connsiteY3" fmla="*/ 63796 h 1503707"/>
              <a:gd name="connsiteX4" fmla="*/ 978195 w 4720856"/>
              <a:gd name="connsiteY4" fmla="*/ 85061 h 1503707"/>
              <a:gd name="connsiteX5" fmla="*/ 1031358 w 4720856"/>
              <a:gd name="connsiteY5" fmla="*/ 95693 h 1503707"/>
              <a:gd name="connsiteX6" fmla="*/ 1063256 w 4720856"/>
              <a:gd name="connsiteY6" fmla="*/ 106326 h 1503707"/>
              <a:gd name="connsiteX7" fmla="*/ 1137684 w 4720856"/>
              <a:gd name="connsiteY7" fmla="*/ 116958 h 1503707"/>
              <a:gd name="connsiteX8" fmla="*/ 1180214 w 4720856"/>
              <a:gd name="connsiteY8" fmla="*/ 138223 h 1503707"/>
              <a:gd name="connsiteX9" fmla="*/ 1265275 w 4720856"/>
              <a:gd name="connsiteY9" fmla="*/ 148856 h 1503707"/>
              <a:gd name="connsiteX10" fmla="*/ 1307805 w 4720856"/>
              <a:gd name="connsiteY10" fmla="*/ 159489 h 1503707"/>
              <a:gd name="connsiteX11" fmla="*/ 1371600 w 4720856"/>
              <a:gd name="connsiteY11" fmla="*/ 202019 h 1503707"/>
              <a:gd name="connsiteX12" fmla="*/ 1456661 w 4720856"/>
              <a:gd name="connsiteY12" fmla="*/ 223284 h 1503707"/>
              <a:gd name="connsiteX13" fmla="*/ 1488558 w 4720856"/>
              <a:gd name="connsiteY13" fmla="*/ 233916 h 1503707"/>
              <a:gd name="connsiteX14" fmla="*/ 1616149 w 4720856"/>
              <a:gd name="connsiteY14" fmla="*/ 265814 h 1503707"/>
              <a:gd name="connsiteX15" fmla="*/ 1648047 w 4720856"/>
              <a:gd name="connsiteY15" fmla="*/ 287079 h 1503707"/>
              <a:gd name="connsiteX16" fmla="*/ 1690577 w 4720856"/>
              <a:gd name="connsiteY16" fmla="*/ 318977 h 1503707"/>
              <a:gd name="connsiteX17" fmla="*/ 1796902 w 4720856"/>
              <a:gd name="connsiteY17" fmla="*/ 350875 h 1503707"/>
              <a:gd name="connsiteX18" fmla="*/ 1903228 w 4720856"/>
              <a:gd name="connsiteY18" fmla="*/ 404037 h 1503707"/>
              <a:gd name="connsiteX19" fmla="*/ 2009554 w 4720856"/>
              <a:gd name="connsiteY19" fmla="*/ 467833 h 1503707"/>
              <a:gd name="connsiteX20" fmla="*/ 2062716 w 4720856"/>
              <a:gd name="connsiteY20" fmla="*/ 499730 h 1503707"/>
              <a:gd name="connsiteX21" fmla="*/ 2083982 w 4720856"/>
              <a:gd name="connsiteY21" fmla="*/ 520996 h 1503707"/>
              <a:gd name="connsiteX22" fmla="*/ 2190307 w 4720856"/>
              <a:gd name="connsiteY22" fmla="*/ 552893 h 1503707"/>
              <a:gd name="connsiteX23" fmla="*/ 2317898 w 4720856"/>
              <a:gd name="connsiteY23" fmla="*/ 616689 h 1503707"/>
              <a:gd name="connsiteX24" fmla="*/ 2381693 w 4720856"/>
              <a:gd name="connsiteY24" fmla="*/ 659219 h 1503707"/>
              <a:gd name="connsiteX25" fmla="*/ 2445489 w 4720856"/>
              <a:gd name="connsiteY25" fmla="*/ 712382 h 1503707"/>
              <a:gd name="connsiteX26" fmla="*/ 2477386 w 4720856"/>
              <a:gd name="connsiteY26" fmla="*/ 733647 h 1503707"/>
              <a:gd name="connsiteX27" fmla="*/ 2519916 w 4720856"/>
              <a:gd name="connsiteY27" fmla="*/ 765544 h 1503707"/>
              <a:gd name="connsiteX28" fmla="*/ 2551814 w 4720856"/>
              <a:gd name="connsiteY28" fmla="*/ 786809 h 1503707"/>
              <a:gd name="connsiteX29" fmla="*/ 2583712 w 4720856"/>
              <a:gd name="connsiteY29" fmla="*/ 818707 h 1503707"/>
              <a:gd name="connsiteX30" fmla="*/ 2636875 w 4720856"/>
              <a:gd name="connsiteY30" fmla="*/ 861237 h 1503707"/>
              <a:gd name="connsiteX31" fmla="*/ 2721935 w 4720856"/>
              <a:gd name="connsiteY31" fmla="*/ 946298 h 1503707"/>
              <a:gd name="connsiteX32" fmla="*/ 2775098 w 4720856"/>
              <a:gd name="connsiteY32" fmla="*/ 978196 h 1503707"/>
              <a:gd name="connsiteX33" fmla="*/ 2838893 w 4720856"/>
              <a:gd name="connsiteY33" fmla="*/ 1031358 h 1503707"/>
              <a:gd name="connsiteX34" fmla="*/ 2892056 w 4720856"/>
              <a:gd name="connsiteY34" fmla="*/ 1052623 h 1503707"/>
              <a:gd name="connsiteX35" fmla="*/ 2998382 w 4720856"/>
              <a:gd name="connsiteY35" fmla="*/ 1116419 h 1503707"/>
              <a:gd name="connsiteX36" fmla="*/ 3147237 w 4720856"/>
              <a:gd name="connsiteY36" fmla="*/ 1222744 h 1503707"/>
              <a:gd name="connsiteX37" fmla="*/ 3253563 w 4720856"/>
              <a:gd name="connsiteY37" fmla="*/ 1297172 h 1503707"/>
              <a:gd name="connsiteX38" fmla="*/ 3327991 w 4720856"/>
              <a:gd name="connsiteY38" fmla="*/ 1339702 h 1503707"/>
              <a:gd name="connsiteX39" fmla="*/ 3423684 w 4720856"/>
              <a:gd name="connsiteY39" fmla="*/ 1360968 h 1503707"/>
              <a:gd name="connsiteX40" fmla="*/ 3732028 w 4720856"/>
              <a:gd name="connsiteY40" fmla="*/ 1467293 h 1503707"/>
              <a:gd name="connsiteX41" fmla="*/ 4720856 w 4720856"/>
              <a:gd name="connsiteY41" fmla="*/ 1499191 h 150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20856" h="1503707">
                <a:moveTo>
                  <a:pt x="0" y="0"/>
                </a:moveTo>
                <a:cubicBezTo>
                  <a:pt x="106695" y="5081"/>
                  <a:pt x="205002" y="4042"/>
                  <a:pt x="308344" y="21265"/>
                </a:cubicBezTo>
                <a:cubicBezTo>
                  <a:pt x="379248" y="33082"/>
                  <a:pt x="428960" y="49946"/>
                  <a:pt x="499730" y="53163"/>
                </a:cubicBezTo>
                <a:cubicBezTo>
                  <a:pt x="627238" y="58959"/>
                  <a:pt x="754911" y="60252"/>
                  <a:pt x="882502" y="63796"/>
                </a:cubicBezTo>
                <a:cubicBezTo>
                  <a:pt x="938742" y="82541"/>
                  <a:pt x="895863" y="70092"/>
                  <a:pt x="978195" y="85061"/>
                </a:cubicBezTo>
                <a:cubicBezTo>
                  <a:pt x="995975" y="88294"/>
                  <a:pt x="1013826" y="91310"/>
                  <a:pt x="1031358" y="95693"/>
                </a:cubicBezTo>
                <a:cubicBezTo>
                  <a:pt x="1042231" y="98411"/>
                  <a:pt x="1052266" y="104128"/>
                  <a:pt x="1063256" y="106326"/>
                </a:cubicBezTo>
                <a:cubicBezTo>
                  <a:pt x="1087831" y="111241"/>
                  <a:pt x="1112875" y="113414"/>
                  <a:pt x="1137684" y="116958"/>
                </a:cubicBezTo>
                <a:cubicBezTo>
                  <a:pt x="1151861" y="124046"/>
                  <a:pt x="1164837" y="134379"/>
                  <a:pt x="1180214" y="138223"/>
                </a:cubicBezTo>
                <a:cubicBezTo>
                  <a:pt x="1207935" y="145153"/>
                  <a:pt x="1237089" y="144158"/>
                  <a:pt x="1265275" y="148856"/>
                </a:cubicBezTo>
                <a:cubicBezTo>
                  <a:pt x="1279689" y="151258"/>
                  <a:pt x="1293628" y="155945"/>
                  <a:pt x="1307805" y="159489"/>
                </a:cubicBezTo>
                <a:cubicBezTo>
                  <a:pt x="1329070" y="173666"/>
                  <a:pt x="1348109" y="191952"/>
                  <a:pt x="1371600" y="202019"/>
                </a:cubicBezTo>
                <a:cubicBezTo>
                  <a:pt x="1398463" y="213532"/>
                  <a:pt x="1428465" y="215594"/>
                  <a:pt x="1456661" y="223284"/>
                </a:cubicBezTo>
                <a:cubicBezTo>
                  <a:pt x="1467474" y="226233"/>
                  <a:pt x="1477729" y="231028"/>
                  <a:pt x="1488558" y="233916"/>
                </a:cubicBezTo>
                <a:cubicBezTo>
                  <a:pt x="1530917" y="245212"/>
                  <a:pt x="1573619" y="255181"/>
                  <a:pt x="1616149" y="265814"/>
                </a:cubicBezTo>
                <a:cubicBezTo>
                  <a:pt x="1626782" y="272902"/>
                  <a:pt x="1637648" y="279651"/>
                  <a:pt x="1648047" y="287079"/>
                </a:cubicBezTo>
                <a:cubicBezTo>
                  <a:pt x="1662467" y="297379"/>
                  <a:pt x="1674289" y="311996"/>
                  <a:pt x="1690577" y="318977"/>
                </a:cubicBezTo>
                <a:cubicBezTo>
                  <a:pt x="1724587" y="333553"/>
                  <a:pt x="1761460" y="340242"/>
                  <a:pt x="1796902" y="350875"/>
                </a:cubicBezTo>
                <a:cubicBezTo>
                  <a:pt x="1899856" y="428087"/>
                  <a:pt x="1768876" y="336860"/>
                  <a:pt x="1903228" y="404037"/>
                </a:cubicBezTo>
                <a:cubicBezTo>
                  <a:pt x="1940197" y="422521"/>
                  <a:pt x="1974112" y="446568"/>
                  <a:pt x="2009554" y="467833"/>
                </a:cubicBezTo>
                <a:cubicBezTo>
                  <a:pt x="2027275" y="478465"/>
                  <a:pt x="2048103" y="485117"/>
                  <a:pt x="2062716" y="499730"/>
                </a:cubicBezTo>
                <a:cubicBezTo>
                  <a:pt x="2069805" y="506819"/>
                  <a:pt x="2075015" y="516513"/>
                  <a:pt x="2083982" y="520996"/>
                </a:cubicBezTo>
                <a:cubicBezTo>
                  <a:pt x="2133282" y="545646"/>
                  <a:pt x="2144518" y="537630"/>
                  <a:pt x="2190307" y="552893"/>
                </a:cubicBezTo>
                <a:cubicBezTo>
                  <a:pt x="2241693" y="570021"/>
                  <a:pt x="2269279" y="586770"/>
                  <a:pt x="2317898" y="616689"/>
                </a:cubicBezTo>
                <a:cubicBezTo>
                  <a:pt x="2339664" y="630084"/>
                  <a:pt x="2361247" y="643885"/>
                  <a:pt x="2381693" y="659219"/>
                </a:cubicBezTo>
                <a:cubicBezTo>
                  <a:pt x="2403838" y="675828"/>
                  <a:pt x="2423639" y="695387"/>
                  <a:pt x="2445489" y="712382"/>
                </a:cubicBezTo>
                <a:cubicBezTo>
                  <a:pt x="2455576" y="720227"/>
                  <a:pt x="2466988" y="726220"/>
                  <a:pt x="2477386" y="733647"/>
                </a:cubicBezTo>
                <a:cubicBezTo>
                  <a:pt x="2491806" y="743947"/>
                  <a:pt x="2505496" y="755244"/>
                  <a:pt x="2519916" y="765544"/>
                </a:cubicBezTo>
                <a:cubicBezTo>
                  <a:pt x="2530315" y="772971"/>
                  <a:pt x="2541997" y="778628"/>
                  <a:pt x="2551814" y="786809"/>
                </a:cubicBezTo>
                <a:cubicBezTo>
                  <a:pt x="2563366" y="796435"/>
                  <a:pt x="2572396" y="808805"/>
                  <a:pt x="2583712" y="818707"/>
                </a:cubicBezTo>
                <a:cubicBezTo>
                  <a:pt x="2600791" y="833651"/>
                  <a:pt x="2620199" y="845844"/>
                  <a:pt x="2636875" y="861237"/>
                </a:cubicBezTo>
                <a:cubicBezTo>
                  <a:pt x="2666339" y="888435"/>
                  <a:pt x="2691325" y="920397"/>
                  <a:pt x="2721935" y="946298"/>
                </a:cubicBezTo>
                <a:cubicBezTo>
                  <a:pt x="2737711" y="959647"/>
                  <a:pt x="2758385" y="966041"/>
                  <a:pt x="2775098" y="978196"/>
                </a:cubicBezTo>
                <a:cubicBezTo>
                  <a:pt x="2797484" y="994477"/>
                  <a:pt x="2815540" y="1016497"/>
                  <a:pt x="2838893" y="1031358"/>
                </a:cubicBezTo>
                <a:cubicBezTo>
                  <a:pt x="2854995" y="1041605"/>
                  <a:pt x="2875215" y="1043641"/>
                  <a:pt x="2892056" y="1052623"/>
                </a:cubicBezTo>
                <a:cubicBezTo>
                  <a:pt x="2928526" y="1072073"/>
                  <a:pt x="2963992" y="1093492"/>
                  <a:pt x="2998382" y="1116419"/>
                </a:cubicBezTo>
                <a:cubicBezTo>
                  <a:pt x="3049117" y="1150243"/>
                  <a:pt x="3098456" y="1186158"/>
                  <a:pt x="3147237" y="1222744"/>
                </a:cubicBezTo>
                <a:cubicBezTo>
                  <a:pt x="3189466" y="1254416"/>
                  <a:pt x="3204945" y="1267253"/>
                  <a:pt x="3253563" y="1297172"/>
                </a:cubicBezTo>
                <a:cubicBezTo>
                  <a:pt x="3277898" y="1312148"/>
                  <a:pt x="3301978" y="1327878"/>
                  <a:pt x="3327991" y="1339702"/>
                </a:cubicBezTo>
                <a:cubicBezTo>
                  <a:pt x="3339790" y="1345065"/>
                  <a:pt x="3415879" y="1359407"/>
                  <a:pt x="3423684" y="1360968"/>
                </a:cubicBezTo>
                <a:cubicBezTo>
                  <a:pt x="3516446" y="1400722"/>
                  <a:pt x="3644804" y="1458570"/>
                  <a:pt x="3732028" y="1467293"/>
                </a:cubicBezTo>
                <a:cubicBezTo>
                  <a:pt x="4273181" y="1521409"/>
                  <a:pt x="3944149" y="1499191"/>
                  <a:pt x="4720856" y="14991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:a16="http://schemas.microsoft.com/office/drawing/2014/main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:a16="http://schemas.microsoft.com/office/drawing/2014/main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:a16="http://schemas.microsoft.com/office/drawing/2014/main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:a16="http://schemas.microsoft.com/office/drawing/2014/main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530C2FF-406A-4A85-A4E0-D111D7602AC2}"/>
              </a:ext>
            </a:extLst>
          </p:cNvPr>
          <p:cNvSpPr/>
          <p:nvPr/>
        </p:nvSpPr>
        <p:spPr>
          <a:xfrm>
            <a:off x="8495175" y="5586394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048" name="Freeform: Shape 2047">
            <a:extLst>
              <a:ext uri="{FF2B5EF4-FFF2-40B4-BE49-F238E27FC236}">
                <a16:creationId xmlns:a16="http://schemas.microsoft.com/office/drawing/2014/main" id="{6379342C-30BE-4468-A270-8718717282B1}"/>
              </a:ext>
            </a:extLst>
          </p:cNvPr>
          <p:cNvSpPr/>
          <p:nvPr/>
        </p:nvSpPr>
        <p:spPr>
          <a:xfrm>
            <a:off x="3688422" y="2054831"/>
            <a:ext cx="4828854" cy="3881262"/>
          </a:xfrm>
          <a:custGeom>
            <a:avLst/>
            <a:gdLst>
              <a:gd name="connsiteX0" fmla="*/ 0 w 4828854"/>
              <a:gd name="connsiteY0" fmla="*/ 3842535 h 3881262"/>
              <a:gd name="connsiteX1" fmla="*/ 472612 w 4828854"/>
              <a:gd name="connsiteY1" fmla="*/ 3873358 h 3881262"/>
              <a:gd name="connsiteX2" fmla="*/ 729466 w 4828854"/>
              <a:gd name="connsiteY2" fmla="*/ 3863084 h 3881262"/>
              <a:gd name="connsiteX3" fmla="*/ 791111 w 4828854"/>
              <a:gd name="connsiteY3" fmla="*/ 3852809 h 3881262"/>
              <a:gd name="connsiteX4" fmla="*/ 873304 w 4828854"/>
              <a:gd name="connsiteY4" fmla="*/ 3842535 h 3881262"/>
              <a:gd name="connsiteX5" fmla="*/ 1027416 w 4828854"/>
              <a:gd name="connsiteY5" fmla="*/ 3801439 h 3881262"/>
              <a:gd name="connsiteX6" fmla="*/ 1202077 w 4828854"/>
              <a:gd name="connsiteY6" fmla="*/ 3791165 h 3881262"/>
              <a:gd name="connsiteX7" fmla="*/ 1304818 w 4828854"/>
              <a:gd name="connsiteY7" fmla="*/ 3780890 h 3881262"/>
              <a:gd name="connsiteX8" fmla="*/ 1530850 w 4828854"/>
              <a:gd name="connsiteY8" fmla="*/ 3760342 h 3881262"/>
              <a:gd name="connsiteX9" fmla="*/ 1602769 w 4828854"/>
              <a:gd name="connsiteY9" fmla="*/ 3750068 h 3881262"/>
              <a:gd name="connsiteX10" fmla="*/ 1715785 w 4828854"/>
              <a:gd name="connsiteY10" fmla="*/ 3739794 h 3881262"/>
              <a:gd name="connsiteX11" fmla="*/ 1839075 w 4828854"/>
              <a:gd name="connsiteY11" fmla="*/ 3708971 h 3881262"/>
              <a:gd name="connsiteX12" fmla="*/ 2003461 w 4828854"/>
              <a:gd name="connsiteY12" fmla="*/ 3688423 h 3881262"/>
              <a:gd name="connsiteX13" fmla="*/ 2065106 w 4828854"/>
              <a:gd name="connsiteY13" fmla="*/ 3657600 h 3881262"/>
              <a:gd name="connsiteX14" fmla="*/ 2332234 w 4828854"/>
              <a:gd name="connsiteY14" fmla="*/ 3595956 h 3881262"/>
              <a:gd name="connsiteX15" fmla="*/ 2404153 w 4828854"/>
              <a:gd name="connsiteY15" fmla="*/ 3565133 h 3881262"/>
              <a:gd name="connsiteX16" fmla="*/ 2476072 w 4828854"/>
              <a:gd name="connsiteY16" fmla="*/ 3554859 h 3881262"/>
              <a:gd name="connsiteX17" fmla="*/ 2702104 w 4828854"/>
              <a:gd name="connsiteY17" fmla="*/ 3452117 h 3881262"/>
              <a:gd name="connsiteX18" fmla="*/ 2743200 w 4828854"/>
              <a:gd name="connsiteY18" fmla="*/ 3421295 h 3881262"/>
              <a:gd name="connsiteX19" fmla="*/ 2866490 w 4828854"/>
              <a:gd name="connsiteY19" fmla="*/ 3298005 h 3881262"/>
              <a:gd name="connsiteX20" fmla="*/ 3000054 w 4828854"/>
              <a:gd name="connsiteY20" fmla="*/ 3154167 h 3881262"/>
              <a:gd name="connsiteX21" fmla="*/ 3020603 w 4828854"/>
              <a:gd name="connsiteY21" fmla="*/ 2815120 h 3881262"/>
              <a:gd name="connsiteX22" fmla="*/ 3041151 w 4828854"/>
              <a:gd name="connsiteY22" fmla="*/ 2743200 h 3881262"/>
              <a:gd name="connsiteX23" fmla="*/ 3051425 w 4828854"/>
              <a:gd name="connsiteY23" fmla="*/ 2363057 h 3881262"/>
              <a:gd name="connsiteX24" fmla="*/ 3061699 w 4828854"/>
              <a:gd name="connsiteY24" fmla="*/ 2311686 h 3881262"/>
              <a:gd name="connsiteX25" fmla="*/ 3102796 w 4828854"/>
              <a:gd name="connsiteY25" fmla="*/ 2219218 h 3881262"/>
              <a:gd name="connsiteX26" fmla="*/ 3154167 w 4828854"/>
              <a:gd name="connsiteY26" fmla="*/ 2095929 h 3881262"/>
              <a:gd name="connsiteX27" fmla="*/ 3246634 w 4828854"/>
              <a:gd name="connsiteY27" fmla="*/ 1931542 h 3881262"/>
              <a:gd name="connsiteX28" fmla="*/ 3400747 w 4828854"/>
              <a:gd name="connsiteY28" fmla="*/ 1746607 h 3881262"/>
              <a:gd name="connsiteX29" fmla="*/ 3441843 w 4828854"/>
              <a:gd name="connsiteY29" fmla="*/ 1695236 h 3881262"/>
              <a:gd name="connsiteX30" fmla="*/ 3462391 w 4828854"/>
              <a:gd name="connsiteY30" fmla="*/ 1654140 h 3881262"/>
              <a:gd name="connsiteX31" fmla="*/ 3513762 w 4828854"/>
              <a:gd name="connsiteY31" fmla="*/ 1602769 h 3881262"/>
              <a:gd name="connsiteX32" fmla="*/ 3565133 w 4828854"/>
              <a:gd name="connsiteY32" fmla="*/ 1510302 h 3881262"/>
              <a:gd name="connsiteX33" fmla="*/ 3595956 w 4828854"/>
              <a:gd name="connsiteY33" fmla="*/ 1458931 h 3881262"/>
              <a:gd name="connsiteX34" fmla="*/ 3626778 w 4828854"/>
              <a:gd name="connsiteY34" fmla="*/ 1417834 h 3881262"/>
              <a:gd name="connsiteX35" fmla="*/ 3667875 w 4828854"/>
              <a:gd name="connsiteY35" fmla="*/ 1325367 h 3881262"/>
              <a:gd name="connsiteX36" fmla="*/ 3708971 w 4828854"/>
              <a:gd name="connsiteY36" fmla="*/ 1263722 h 3881262"/>
              <a:gd name="connsiteX37" fmla="*/ 3811713 w 4828854"/>
              <a:gd name="connsiteY37" fmla="*/ 1068513 h 3881262"/>
              <a:gd name="connsiteX38" fmla="*/ 3852809 w 4828854"/>
              <a:gd name="connsiteY38" fmla="*/ 1006868 h 3881262"/>
              <a:gd name="connsiteX39" fmla="*/ 3863084 w 4828854"/>
              <a:gd name="connsiteY39" fmla="*/ 976045 h 3881262"/>
              <a:gd name="connsiteX40" fmla="*/ 3893906 w 4828854"/>
              <a:gd name="connsiteY40" fmla="*/ 904126 h 3881262"/>
              <a:gd name="connsiteX41" fmla="*/ 4017196 w 4828854"/>
              <a:gd name="connsiteY41" fmla="*/ 688369 h 3881262"/>
              <a:gd name="connsiteX42" fmla="*/ 4058293 w 4828854"/>
              <a:gd name="connsiteY42" fmla="*/ 616450 h 3881262"/>
              <a:gd name="connsiteX43" fmla="*/ 4068567 w 4828854"/>
              <a:gd name="connsiteY43" fmla="*/ 585627 h 3881262"/>
              <a:gd name="connsiteX44" fmla="*/ 4130212 w 4828854"/>
              <a:gd name="connsiteY44" fmla="*/ 503434 h 3881262"/>
              <a:gd name="connsiteX45" fmla="*/ 4284324 w 4828854"/>
              <a:gd name="connsiteY45" fmla="*/ 369870 h 3881262"/>
              <a:gd name="connsiteX46" fmla="*/ 4345969 w 4828854"/>
              <a:gd name="connsiteY46" fmla="*/ 318499 h 3881262"/>
              <a:gd name="connsiteX47" fmla="*/ 4500081 w 4828854"/>
              <a:gd name="connsiteY47" fmla="*/ 215758 h 3881262"/>
              <a:gd name="connsiteX48" fmla="*/ 4592549 w 4828854"/>
              <a:gd name="connsiteY48" fmla="*/ 164387 h 3881262"/>
              <a:gd name="connsiteX49" fmla="*/ 4623371 w 4828854"/>
              <a:gd name="connsiteY49" fmla="*/ 154113 h 3881262"/>
              <a:gd name="connsiteX50" fmla="*/ 4674742 w 4828854"/>
              <a:gd name="connsiteY50" fmla="*/ 123290 h 3881262"/>
              <a:gd name="connsiteX51" fmla="*/ 4746661 w 4828854"/>
              <a:gd name="connsiteY51" fmla="*/ 82194 h 3881262"/>
              <a:gd name="connsiteX52" fmla="*/ 4767209 w 4828854"/>
              <a:gd name="connsiteY52" fmla="*/ 41097 h 3881262"/>
              <a:gd name="connsiteX53" fmla="*/ 4818580 w 4828854"/>
              <a:gd name="connsiteY53" fmla="*/ 10275 h 3881262"/>
              <a:gd name="connsiteX54" fmla="*/ 4828854 w 4828854"/>
              <a:gd name="connsiteY54" fmla="*/ 0 h 38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28854" h="3881262">
                <a:moveTo>
                  <a:pt x="0" y="3842535"/>
                </a:moveTo>
                <a:cubicBezTo>
                  <a:pt x="186516" y="3904709"/>
                  <a:pt x="72437" y="3873358"/>
                  <a:pt x="472612" y="3873358"/>
                </a:cubicBezTo>
                <a:cubicBezTo>
                  <a:pt x="558298" y="3873358"/>
                  <a:pt x="643848" y="3866509"/>
                  <a:pt x="729466" y="3863084"/>
                </a:cubicBezTo>
                <a:cubicBezTo>
                  <a:pt x="750014" y="3859659"/>
                  <a:pt x="770489" y="3855755"/>
                  <a:pt x="791111" y="3852809"/>
                </a:cubicBezTo>
                <a:cubicBezTo>
                  <a:pt x="818444" y="3848904"/>
                  <a:pt x="846400" y="3848743"/>
                  <a:pt x="873304" y="3842535"/>
                </a:cubicBezTo>
                <a:cubicBezTo>
                  <a:pt x="1028218" y="3806786"/>
                  <a:pt x="771917" y="3829827"/>
                  <a:pt x="1027416" y="3801439"/>
                </a:cubicBezTo>
                <a:cubicBezTo>
                  <a:pt x="1085380" y="3794999"/>
                  <a:pt x="1143915" y="3795473"/>
                  <a:pt x="1202077" y="3791165"/>
                </a:cubicBezTo>
                <a:cubicBezTo>
                  <a:pt x="1236401" y="3788622"/>
                  <a:pt x="1270571" y="3784315"/>
                  <a:pt x="1304818" y="3780890"/>
                </a:cubicBezTo>
                <a:cubicBezTo>
                  <a:pt x="1400701" y="3748930"/>
                  <a:pt x="1305307" y="3777691"/>
                  <a:pt x="1530850" y="3760342"/>
                </a:cubicBezTo>
                <a:cubicBezTo>
                  <a:pt x="1554995" y="3758485"/>
                  <a:pt x="1578701" y="3752742"/>
                  <a:pt x="1602769" y="3750068"/>
                </a:cubicBezTo>
                <a:cubicBezTo>
                  <a:pt x="1640365" y="3745891"/>
                  <a:pt x="1678113" y="3743219"/>
                  <a:pt x="1715785" y="3739794"/>
                </a:cubicBezTo>
                <a:cubicBezTo>
                  <a:pt x="1756882" y="3729520"/>
                  <a:pt x="1797373" y="3716418"/>
                  <a:pt x="1839075" y="3708971"/>
                </a:cubicBezTo>
                <a:cubicBezTo>
                  <a:pt x="1893437" y="3699263"/>
                  <a:pt x="1949612" y="3700661"/>
                  <a:pt x="2003461" y="3688423"/>
                </a:cubicBezTo>
                <a:cubicBezTo>
                  <a:pt x="2025864" y="3683331"/>
                  <a:pt x="2043311" y="3664865"/>
                  <a:pt x="2065106" y="3657600"/>
                </a:cubicBezTo>
                <a:cubicBezTo>
                  <a:pt x="2220231" y="3605892"/>
                  <a:pt x="2210902" y="3611122"/>
                  <a:pt x="2332234" y="3595956"/>
                </a:cubicBezTo>
                <a:cubicBezTo>
                  <a:pt x="2354512" y="3584817"/>
                  <a:pt x="2378957" y="3570172"/>
                  <a:pt x="2404153" y="3565133"/>
                </a:cubicBezTo>
                <a:cubicBezTo>
                  <a:pt x="2427899" y="3560384"/>
                  <a:pt x="2452099" y="3558284"/>
                  <a:pt x="2476072" y="3554859"/>
                </a:cubicBezTo>
                <a:cubicBezTo>
                  <a:pt x="2599512" y="3502884"/>
                  <a:pt x="2627079" y="3505706"/>
                  <a:pt x="2702104" y="3452117"/>
                </a:cubicBezTo>
                <a:cubicBezTo>
                  <a:pt x="2716038" y="3442164"/>
                  <a:pt x="2729501" y="3431569"/>
                  <a:pt x="2743200" y="3421295"/>
                </a:cubicBezTo>
                <a:cubicBezTo>
                  <a:pt x="2785105" y="3337488"/>
                  <a:pt x="2746802" y="3399739"/>
                  <a:pt x="2866490" y="3298005"/>
                </a:cubicBezTo>
                <a:cubicBezTo>
                  <a:pt x="2976877" y="3204176"/>
                  <a:pt x="2948647" y="3239847"/>
                  <a:pt x="3000054" y="3154167"/>
                </a:cubicBezTo>
                <a:cubicBezTo>
                  <a:pt x="3001389" y="3124790"/>
                  <a:pt x="3008846" y="2885664"/>
                  <a:pt x="3020603" y="2815120"/>
                </a:cubicBezTo>
                <a:cubicBezTo>
                  <a:pt x="3024702" y="2790527"/>
                  <a:pt x="3034302" y="2767173"/>
                  <a:pt x="3041151" y="2743200"/>
                </a:cubicBezTo>
                <a:cubicBezTo>
                  <a:pt x="3044576" y="2616486"/>
                  <a:pt x="3045396" y="2489674"/>
                  <a:pt x="3051425" y="2363057"/>
                </a:cubicBezTo>
                <a:cubicBezTo>
                  <a:pt x="3052256" y="2345614"/>
                  <a:pt x="3055826" y="2328131"/>
                  <a:pt x="3061699" y="2311686"/>
                </a:cubicBezTo>
                <a:cubicBezTo>
                  <a:pt x="3073044" y="2279921"/>
                  <a:pt x="3089097" y="2250041"/>
                  <a:pt x="3102796" y="2219218"/>
                </a:cubicBezTo>
                <a:cubicBezTo>
                  <a:pt x="3120385" y="2096095"/>
                  <a:pt x="3094126" y="2192918"/>
                  <a:pt x="3154167" y="2095929"/>
                </a:cubicBezTo>
                <a:cubicBezTo>
                  <a:pt x="3187259" y="2042473"/>
                  <a:pt x="3206386" y="1979840"/>
                  <a:pt x="3246634" y="1931542"/>
                </a:cubicBezTo>
                <a:lnTo>
                  <a:pt x="3400747" y="1746607"/>
                </a:lnTo>
                <a:cubicBezTo>
                  <a:pt x="3414713" y="1729701"/>
                  <a:pt x="3432036" y="1714850"/>
                  <a:pt x="3441843" y="1695236"/>
                </a:cubicBezTo>
                <a:cubicBezTo>
                  <a:pt x="3448692" y="1681537"/>
                  <a:pt x="3452988" y="1666229"/>
                  <a:pt x="3462391" y="1654140"/>
                </a:cubicBezTo>
                <a:cubicBezTo>
                  <a:pt x="3477259" y="1635025"/>
                  <a:pt x="3498634" y="1621679"/>
                  <a:pt x="3513762" y="1602769"/>
                </a:cubicBezTo>
                <a:cubicBezTo>
                  <a:pt x="3537123" y="1573568"/>
                  <a:pt x="3547421" y="1542184"/>
                  <a:pt x="3565133" y="1510302"/>
                </a:cubicBezTo>
                <a:cubicBezTo>
                  <a:pt x="3574831" y="1492846"/>
                  <a:pt x="3584879" y="1475547"/>
                  <a:pt x="3595956" y="1458931"/>
                </a:cubicBezTo>
                <a:cubicBezTo>
                  <a:pt x="3605454" y="1444683"/>
                  <a:pt x="3618660" y="1432911"/>
                  <a:pt x="3626778" y="1417834"/>
                </a:cubicBezTo>
                <a:cubicBezTo>
                  <a:pt x="3642769" y="1388136"/>
                  <a:pt x="3652002" y="1355128"/>
                  <a:pt x="3667875" y="1325367"/>
                </a:cubicBezTo>
                <a:cubicBezTo>
                  <a:pt x="3679497" y="1303576"/>
                  <a:pt x="3696905" y="1285269"/>
                  <a:pt x="3708971" y="1263722"/>
                </a:cubicBezTo>
                <a:cubicBezTo>
                  <a:pt x="3744899" y="1199565"/>
                  <a:pt x="3770925" y="1129696"/>
                  <a:pt x="3811713" y="1068513"/>
                </a:cubicBezTo>
                <a:cubicBezTo>
                  <a:pt x="3825412" y="1047965"/>
                  <a:pt x="3840816" y="1028456"/>
                  <a:pt x="3852809" y="1006868"/>
                </a:cubicBezTo>
                <a:cubicBezTo>
                  <a:pt x="3858069" y="997401"/>
                  <a:pt x="3859062" y="986101"/>
                  <a:pt x="3863084" y="976045"/>
                </a:cubicBezTo>
                <a:cubicBezTo>
                  <a:pt x="3872771" y="951829"/>
                  <a:pt x="3882242" y="927454"/>
                  <a:pt x="3893906" y="904126"/>
                </a:cubicBezTo>
                <a:cubicBezTo>
                  <a:pt x="4014117" y="663703"/>
                  <a:pt x="3932607" y="825825"/>
                  <a:pt x="4017196" y="688369"/>
                </a:cubicBezTo>
                <a:cubicBezTo>
                  <a:pt x="4031667" y="664854"/>
                  <a:pt x="4045945" y="641146"/>
                  <a:pt x="4058293" y="616450"/>
                </a:cubicBezTo>
                <a:cubicBezTo>
                  <a:pt x="4063136" y="606763"/>
                  <a:pt x="4062753" y="594764"/>
                  <a:pt x="4068567" y="585627"/>
                </a:cubicBezTo>
                <a:cubicBezTo>
                  <a:pt x="4086953" y="556734"/>
                  <a:pt x="4107553" y="529114"/>
                  <a:pt x="4130212" y="503434"/>
                </a:cubicBezTo>
                <a:cubicBezTo>
                  <a:pt x="4239475" y="379603"/>
                  <a:pt x="4186788" y="443022"/>
                  <a:pt x="4284324" y="369870"/>
                </a:cubicBezTo>
                <a:cubicBezTo>
                  <a:pt x="4305722" y="353821"/>
                  <a:pt x="4324768" y="334807"/>
                  <a:pt x="4345969" y="318499"/>
                </a:cubicBezTo>
                <a:cubicBezTo>
                  <a:pt x="4394508" y="281162"/>
                  <a:pt x="4447379" y="246759"/>
                  <a:pt x="4500081" y="215758"/>
                </a:cubicBezTo>
                <a:cubicBezTo>
                  <a:pt x="4530473" y="197881"/>
                  <a:pt x="4561012" y="180156"/>
                  <a:pt x="4592549" y="164387"/>
                </a:cubicBezTo>
                <a:cubicBezTo>
                  <a:pt x="4602235" y="159544"/>
                  <a:pt x="4613685" y="158956"/>
                  <a:pt x="4623371" y="154113"/>
                </a:cubicBezTo>
                <a:cubicBezTo>
                  <a:pt x="4641232" y="145182"/>
                  <a:pt x="4657285" y="132988"/>
                  <a:pt x="4674742" y="123290"/>
                </a:cubicBezTo>
                <a:cubicBezTo>
                  <a:pt x="4752959" y="79836"/>
                  <a:pt x="4682073" y="125253"/>
                  <a:pt x="4746661" y="82194"/>
                </a:cubicBezTo>
                <a:cubicBezTo>
                  <a:pt x="4753510" y="68495"/>
                  <a:pt x="4756379" y="51927"/>
                  <a:pt x="4767209" y="41097"/>
                </a:cubicBezTo>
                <a:cubicBezTo>
                  <a:pt x="4781329" y="26977"/>
                  <a:pt x="4801965" y="21352"/>
                  <a:pt x="4818580" y="10275"/>
                </a:cubicBezTo>
                <a:cubicBezTo>
                  <a:pt x="4822610" y="7588"/>
                  <a:pt x="4825429" y="3425"/>
                  <a:pt x="4828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A19BB-1426-428E-8F72-D5B4C91C6C52}"/>
              </a:ext>
            </a:extLst>
          </p:cNvPr>
          <p:cNvCxnSpPr/>
          <p:nvPr/>
        </p:nvCxnSpPr>
        <p:spPr>
          <a:xfrm>
            <a:off x="10158481" y="316335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332" y="22242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420" y="2207785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0944513" y="2273901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:a16="http://schemas.microsoft.com/office/drawing/2014/main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488" y="298902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436" y="2680157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178" y="298406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58" y="310448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644" y="310413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63" y="3467072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BF7ACA-5E04-4444-899A-24C63630FB1B}"/>
              </a:ext>
            </a:extLst>
          </p:cNvPr>
          <p:cNvCxnSpPr/>
          <p:nvPr/>
        </p:nvCxnSpPr>
        <p:spPr>
          <a:xfrm>
            <a:off x="10304246" y="402778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608" y="404971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4059985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662" y="298406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1" y="446067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BCC0A4-0C0F-4B7D-91AF-9F11C02AD112}"/>
              </a:ext>
            </a:extLst>
          </p:cNvPr>
          <p:cNvCxnSpPr/>
          <p:nvPr/>
        </p:nvCxnSpPr>
        <p:spPr>
          <a:xfrm>
            <a:off x="10365891" y="496272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500520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5906222-2BE6-4396-8EF4-89199C0FB685}"/>
              </a:ext>
            </a:extLst>
          </p:cNvPr>
          <p:cNvSpPr/>
          <p:nvPr/>
        </p:nvSpPr>
        <p:spPr>
          <a:xfrm>
            <a:off x="8311794" y="1620570"/>
            <a:ext cx="642374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12" grpId="0" animBg="1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2048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7807343-62A4-44B6-8311-0CE5FF8AEDE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7 -Tiết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0DBBF8-0EFB-4AF0-8F1A-DEC7F2F786B5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1FE983-0051-4623-A760-CE7942A27618}: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14A7BC-02FD-42E1-B609-4158BDBC2CC0}:39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212F51-472D-4EEE-B956-BC3CCDBEA07C}:3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AA2BF2-3C4D-437D-9EEE-3C9C6039769F}: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3B65EF-828E-41A3-81B2-60588AFB6BC7}:39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25166D-1D55-4EA0-A433-15C2E1BB7E2F}:2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48B7B-EAC4-4953-93B8-C518467A5E94}:3999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450</Words>
  <Application>Microsoft Office PowerPoint</Application>
  <PresentationFormat>Widescreen</PresentationFormat>
  <Paragraphs>170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微软雅黑</vt:lpstr>
      <vt:lpstr>Arial</vt:lpstr>
      <vt:lpstr>Calibri</vt:lpstr>
      <vt:lpstr>Cambria</vt:lpstr>
      <vt:lpstr>Times New Roman</vt:lpstr>
      <vt:lpstr>包图主题2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37 -Tiết 1</dc:title>
  <dc:creator>Thao Tran</dc:creator>
  <cp:lastModifiedBy>SURFACE</cp:lastModifiedBy>
  <cp:revision>76</cp:revision>
  <dcterms:created xsi:type="dcterms:W3CDTF">2022-09-06T01:55:52Z</dcterms:created>
  <dcterms:modified xsi:type="dcterms:W3CDTF">2025-12-30T01:49:40Z</dcterms:modified>
</cp:coreProperties>
</file>