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7" r:id="rId2"/>
    <p:sldId id="288" r:id="rId3"/>
    <p:sldId id="2643" r:id="rId4"/>
    <p:sldId id="2645" r:id="rId5"/>
    <p:sldId id="2635" r:id="rId6"/>
    <p:sldId id="2646" r:id="rId7"/>
    <p:sldId id="269" r:id="rId8"/>
    <p:sldId id="2633" r:id="rId9"/>
    <p:sldId id="2634" r:id="rId10"/>
    <p:sldId id="26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30/12/2025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A75C05F-F671-8175-E2E3-3C73C82E05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91605"/>
            <a:ext cx="1582165" cy="15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gif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openxmlformats.org/officeDocument/2006/relationships/image" Target="../media/image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SỐ CÓ BA CHỮ SỐ CHO SỐ CÓ MỘT CHỮ SỐ </a:t>
            </a: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T2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434</Words>
  <Application>Microsoft Office PowerPoint</Application>
  <PresentationFormat>Widescreen</PresentationFormat>
  <Paragraphs>137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Times New Roman</vt:lpstr>
      <vt:lpstr>思源黑体 CN Medium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66</cp:revision>
  <dcterms:created xsi:type="dcterms:W3CDTF">2022-09-22T23:11:35Z</dcterms:created>
  <dcterms:modified xsi:type="dcterms:W3CDTF">2025-12-30T00:36:09Z</dcterms:modified>
</cp:coreProperties>
</file>