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7" r:id="rId2"/>
    <p:sldId id="288" r:id="rId3"/>
    <p:sldId id="2643" r:id="rId4"/>
    <p:sldId id="2645" r:id="rId5"/>
    <p:sldId id="2635" r:id="rId6"/>
    <p:sldId id="2646" r:id="rId7"/>
    <p:sldId id="269" r:id="rId8"/>
    <p:sldId id="2633" r:id="rId9"/>
    <p:sldId id="2634" r:id="rId10"/>
    <p:sldId id="264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A75C05F-F671-8175-E2E3-3C73C82E05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91605"/>
            <a:ext cx="1582165" cy="15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gif"/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11.xml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SỐ CÓ BA CHỮ SỐ CHO SỐ CÓ MỘT CHỮ SỐ - T2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Đặng 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Thị Yến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B0F17E-6CB6-46A2-A19F-0EBC9266D25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7 -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DEBA6D-45CF-4C90-97B0-A8E876951D4D}:2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E7166A-20DF-4D30-8BCE-B545E4A8FAEF}:26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4EEB81-8356-432D-A1A7-EE6B1E7F9907}:26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003447-4AD6-4B27-ACF6-9812EFC9C849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57174D-F29C-42BE-8565-DF183E6E1B74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C70773-C1CA-48B6-8A43-5D1DE15643EC}:26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5DAE6B-4570-4E70-8F40-E919766CAB9D}:26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E9997F-1CF1-4078-BFE8-86280785A2D6}:26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29C65E-CBC8-4B1C-B269-D65483AEB864}:26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A612A4-4E66-4D1F-9D97-DA7BD0FA6BF3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439</Words>
  <Application>Microsoft Office PowerPoint</Application>
  <PresentationFormat>Widescreen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Times New Roman</vt:lpstr>
      <vt:lpstr>思源黑体 CN Medium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37 -Tiết 2</dc:title>
  <dc:creator>Thao Tran</dc:creator>
  <cp:lastModifiedBy>SURFACE</cp:lastModifiedBy>
  <cp:revision>69</cp:revision>
  <dcterms:created xsi:type="dcterms:W3CDTF">2022-09-22T23:11:35Z</dcterms:created>
  <dcterms:modified xsi:type="dcterms:W3CDTF">2025-12-30T01:50:03Z</dcterms:modified>
</cp:coreProperties>
</file>