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9"/>
  </p:notesMasterIdLst>
  <p:handoutMasterIdLst>
    <p:handoutMasterId r:id="rId10"/>
  </p:handoutMasterIdLst>
  <p:sldIdLst>
    <p:sldId id="327" r:id="rId3"/>
    <p:sldId id="258" r:id="rId4"/>
    <p:sldId id="328" r:id="rId5"/>
    <p:sldId id="270" r:id="rId6"/>
    <p:sldId id="267" r:id="rId7"/>
    <p:sldId id="265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0553" autoAdjust="0"/>
  </p:normalViewPr>
  <p:slideViewPr>
    <p:cSldViewPr snapToGrid="0">
      <p:cViewPr varScale="1">
        <p:scale>
          <a:sx n="73" d="100"/>
          <a:sy n="73" d="100"/>
        </p:scale>
        <p:origin x="36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7CE283-834C-4FE2-B980-7112593B96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266B5-10B0-4971-B7FF-26296A1D5A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4B8E-E876-4160-ADC8-F2B9E28EFD0D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68E72-742A-44EB-B29F-4E32DEC625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F5734-2800-41AA-B053-4433216E1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951B0-B1C1-4364-854D-0F41E656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2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042DB-28C1-425A-A7C7-B47A208010DD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83E5B-CF1E-44A1-B33D-CA098E46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9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11978-7C80-4474-A4A0-B57F80CC0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8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612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48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BF06-9292-4C3D-8578-12C5ACD1C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1C9EF-C9E0-477E-851C-439628E30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8983-ED1C-4F31-88BC-A6BE9F16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5E548-9AE9-40BE-A5DF-F4121C9F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FD48-E45B-4554-82DD-7B555498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3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9F2D-C738-4355-9AD6-EF6509FD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7313-67EE-49FE-A760-A7797A04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3698-D9C2-4DE4-AB83-B9112EB4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ACA7-2B8F-44C2-936F-964A9361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2CA5-01B9-4F58-8CD9-A7D0E66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00AE3-369F-4C38-AC64-441F63BA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1598B-BEAD-4DC2-9BBC-AC193C45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D8C49-A5CE-4DA4-851B-92E04B3C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3DB30-60AE-48F3-8C9E-DDCFA8E3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0E148-43E3-4A9C-A310-AA174D51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84BD-1B32-4C27-AD7A-195B2ABD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D9D3-246C-4979-BD48-4CFCD7B4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3D1A1-CE74-472D-81E6-26E36EADE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7FE8D-D147-4B44-A968-32484D45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09042-95DC-43B7-BA6B-8E03A1D0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8F161-319E-40CC-BF09-B14B3567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5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38F2-90A8-4D6F-951E-6086A441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002CE-9BF5-4EFD-BFE2-112CD214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A14D7-3F7C-4F24-A3FB-800D6FB5B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72043-6242-4CA7-BC91-A13C02E21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FEC6B-312A-457F-B61A-8255BB8ED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2C7FF-456C-4350-8B62-22B51D08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0D86C-395D-42A9-A403-9DB0B98B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97BEF-5353-4690-AAF1-67A583F9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5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1600-BED7-4755-8EB9-4295F073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3DCBA-E911-4080-96BB-CE7BFE92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70C2F-A669-40CB-8499-27251E13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1F36B-76BA-40B3-827F-39E846F1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7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EDDAF-9D1E-4406-904C-A2A77C2A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9BC5B-ED6C-4B5A-A229-974E7F20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AF93-15F6-4111-9872-9D57AC75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94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B698-51E5-4FE8-94CB-43F045AD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96D7-A122-4E37-84D9-E224DF95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6CB78-12A0-4F3B-9AAE-0E4C6A81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D0E2-FC2C-4233-95C0-2738726D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33E7A-117C-4440-83E4-4E5F99FC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19032-973A-4465-B210-237582D9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4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C154A2BD-FDDA-DA48-2F6B-661C5CCBA028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3B6DD4-BB4F-39CE-4F77-6C9E7A3E5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r="3073" b="15724"/>
          <a:stretch/>
        </p:blipFill>
        <p:spPr>
          <a:xfrm>
            <a:off x="1" y="1142163"/>
            <a:ext cx="12192000" cy="57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BEA3-6ECC-4856-8708-299FC5E2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0FF6F-43CD-4CE0-9ECB-180D2ED9B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EBEF9-65A2-46CD-8518-7A086284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53B99-CDBD-40B6-9577-96C50AA0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6A471-7CCA-47A6-8D34-04724F29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671F7-6DE1-4D52-A445-7D47C646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3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6D77-728C-4729-B7BE-4CCF52B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FE5EF-E26C-4962-BC17-127E605FD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AD27-70D0-4148-BB4D-E24E68D9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CD1E-EC5D-4928-B2A3-ABD25A90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245F-5FC6-4AB3-8CD1-1E988C7E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94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D42AB-9C16-48F0-AAAC-CCE071200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D26D5-0B02-4104-B93D-98242E71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654D9-CD81-4825-8E7D-7F9F0BC9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AA5EE-D8E4-4AC1-829D-7B1B3DB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ECEC-1835-4E5A-A9BA-0C96500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4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7DD3DA-7434-08DD-DCE8-A1867B64C89F}"/>
              </a:ext>
            </a:extLst>
          </p:cNvPr>
          <p:cNvSpPr/>
          <p:nvPr userDrawn="1"/>
        </p:nvSpPr>
        <p:spPr>
          <a:xfrm>
            <a:off x="457200" y="407504"/>
            <a:ext cx="11270974" cy="6082747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A1368A-2743-C308-20EA-5F8377089FCF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0" y="-80962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88FEA7B-1239-E96F-5C1B-07DEF8164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1242" t="9522" r="6545" b="13411"/>
            <a:stretch/>
          </p:blipFill>
          <p:spPr>
            <a:xfrm>
              <a:off x="0" y="-80962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0250F6-C7E4-C5CF-ACCC-AE83E14E9955}"/>
                </a:ext>
              </a:extLst>
            </p:cNvPr>
            <p:cNvSpPr/>
            <p:nvPr/>
          </p:nvSpPr>
          <p:spPr>
            <a:xfrm>
              <a:off x="6270171" y="566057"/>
              <a:ext cx="5239658" cy="3164114"/>
            </a:xfrm>
            <a:prstGeom prst="rect">
              <a:avLst/>
            </a:prstGeom>
            <a:solidFill>
              <a:srgbClr val="01BA8D"/>
            </a:solidFill>
            <a:ln>
              <a:solidFill>
                <a:srgbClr val="01BA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82136F-6A0A-6435-52C0-EFC1488D0A1C}"/>
              </a:ext>
            </a:extLst>
          </p:cNvPr>
          <p:cNvSpPr/>
          <p:nvPr userDrawn="1"/>
        </p:nvSpPr>
        <p:spPr>
          <a:xfrm>
            <a:off x="248055" y="248224"/>
            <a:ext cx="11695890" cy="6361552"/>
          </a:xfrm>
          <a:prstGeom prst="roundRect">
            <a:avLst>
              <a:gd name="adj" fmla="val 11162"/>
            </a:avLst>
          </a:prstGeom>
          <a:solidFill>
            <a:schemeClr val="bg1"/>
          </a:solidFill>
          <a:ln w="57150">
            <a:solidFill>
              <a:srgbClr val="01B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7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25C9AD3-FEBE-F60D-9EE0-6A0A706739A2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66D4E3-CB7C-0F2E-DCD7-CAA9CF3B2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7" y="302703"/>
            <a:ext cx="6242317" cy="62423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ADBE40-23F6-FB6E-AF79-D9B19375E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61804" r="76126" b="12316"/>
          <a:stretch/>
        </p:blipFill>
        <p:spPr>
          <a:xfrm rot="1320382">
            <a:off x="279380" y="3918306"/>
            <a:ext cx="1458930" cy="17748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3CDA3E-B442-EFCB-AD3B-E3E96843D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6835986" y="4454116"/>
            <a:ext cx="1458930" cy="1774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DB44BC9-961F-2E62-A48F-8B8C398D9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7" t="40115" r="27180" b="42178"/>
          <a:stretch/>
        </p:blipFill>
        <p:spPr>
          <a:xfrm rot="20169467">
            <a:off x="528351" y="414841"/>
            <a:ext cx="1142423" cy="12144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9C3C84-8215-FDC0-FBDA-B10D3016B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36724" r="76255" b="37396"/>
          <a:stretch/>
        </p:blipFill>
        <p:spPr>
          <a:xfrm rot="20375023">
            <a:off x="10360306" y="235689"/>
            <a:ext cx="1458930" cy="17748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371087-B1B8-DC76-8271-A929A5D81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31484" b="30910"/>
          <a:stretch/>
        </p:blipFill>
        <p:spPr>
          <a:xfrm flipH="1">
            <a:off x="7338543" y="629023"/>
            <a:ext cx="5155710" cy="62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83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0B6488-F2B7-4BF7-6FB7-1163F881DAA9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E8B8507-B2E7-7723-1D4E-3AF370269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05" y="302703"/>
            <a:ext cx="6242317" cy="62423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5E7E6D-4C12-F376-C63C-82991F786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9720594" y="4453602"/>
            <a:ext cx="1458930" cy="1774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9C43B2-5FB8-A9A3-1785-A86F32374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6" t="68538" r="27631" b="19942"/>
          <a:stretch/>
        </p:blipFill>
        <p:spPr>
          <a:xfrm rot="20169467">
            <a:off x="1842229" y="1249508"/>
            <a:ext cx="1006370" cy="7900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BC58E51-DEDC-7278-061B-8B72694C6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936" r="75900" b="63184"/>
          <a:stretch/>
        </p:blipFill>
        <p:spPr>
          <a:xfrm rot="1320382">
            <a:off x="279380" y="3918306"/>
            <a:ext cx="1458930" cy="17748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EC333D4-4601-1EF9-5C22-145EE5EE7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3" t="40159" r="17697" b="42087"/>
          <a:stretch/>
        </p:blipFill>
        <p:spPr>
          <a:xfrm rot="20375023">
            <a:off x="9389342" y="1366072"/>
            <a:ext cx="875858" cy="121757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08BA962-AB2B-30E1-50C4-91057A625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2" b="35325"/>
          <a:stretch/>
        </p:blipFill>
        <p:spPr>
          <a:xfrm flipH="1">
            <a:off x="-3" y="1432229"/>
            <a:ext cx="7453745" cy="54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7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98E316A-882F-A307-A244-349F84E860E0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15C69F-E249-E6F0-8363-C8BBFC7D4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7" y="302703"/>
            <a:ext cx="6242317" cy="62423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B08D13-1D1F-4360-8367-6709CA544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8" t="65332" r="38686" b="13173"/>
          <a:stretch/>
        </p:blipFill>
        <p:spPr>
          <a:xfrm rot="1320382">
            <a:off x="314611" y="4865318"/>
            <a:ext cx="1592845" cy="14741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E91C63-2D57-73AF-623B-7DFD03ED5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9622036" y="4442358"/>
            <a:ext cx="1458930" cy="17748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483E73-37FF-F11B-6D3F-02C9E5C31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t="16868" r="24277" b="65425"/>
          <a:stretch/>
        </p:blipFill>
        <p:spPr>
          <a:xfrm rot="20169467">
            <a:off x="518858" y="369877"/>
            <a:ext cx="1364899" cy="1214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147624-387B-B48B-F29D-C5FAE76F2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t="62418" r="8654" b="11702"/>
          <a:stretch/>
        </p:blipFill>
        <p:spPr>
          <a:xfrm rot="20375023">
            <a:off x="9923701" y="169785"/>
            <a:ext cx="1747018" cy="17748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F41AAD-3300-2B90-CB26-8E5437D38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r="35365" b="27533"/>
          <a:stretch/>
        </p:blipFill>
        <p:spPr>
          <a:xfrm>
            <a:off x="5809131" y="1405515"/>
            <a:ext cx="4516583" cy="54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71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456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220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553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009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DB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B6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83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34F4DCA-D577-CF78-AC0A-B3A63187864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F8AA3-5FEA-48FA-A685-F07CDE29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A72B8-C33C-4FCF-AD4F-E4F7BC6FB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82113-6C28-49DC-8201-5AE847BB5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AE6BD-C4C9-4EC9-A9B3-FE42EF4571DE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6D41C-9E28-4C9D-B0A1-328357820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CBB75-6783-4BD1-B774-1F68F5261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0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gi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THỨC SỐ. TÍNH GIÁ TRỊ CỦA BIỂU THỨC SỐ - T3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C434F9-03A5-4A5D-9A78-180B7B9D8BF6}"/>
              </a:ext>
            </a:extLst>
          </p:cNvPr>
          <p:cNvSpPr txBox="1"/>
          <p:nvPr/>
        </p:nvSpPr>
        <p:spPr>
          <a:xfrm>
            <a:off x="1126273" y="535259"/>
            <a:ext cx="1003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tai.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9CDAE-6E56-4081-A18A-782616F7B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882" y="3668867"/>
            <a:ext cx="7134225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A7C7F2D-2B7F-4EE8-A051-845446F0CAFC}"/>
              </a:ext>
            </a:extLst>
          </p:cNvPr>
          <p:cNvSpPr/>
          <p:nvPr/>
        </p:nvSpPr>
        <p:spPr>
          <a:xfrm>
            <a:off x="936701" y="2291692"/>
            <a:ext cx="3534937" cy="1226518"/>
          </a:xfrm>
          <a:prstGeom prst="wedgeRoundRectCallout">
            <a:avLst>
              <a:gd name="adj1" fmla="val -2537"/>
              <a:gd name="adj2" fmla="val 75229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FD7AB1F-B421-46C6-959D-11904EE028B2}"/>
              </a:ext>
            </a:extLst>
          </p:cNvPr>
          <p:cNvSpPr/>
          <p:nvPr/>
        </p:nvSpPr>
        <p:spPr>
          <a:xfrm>
            <a:off x="4638907" y="1851103"/>
            <a:ext cx="3055435" cy="1226518"/>
          </a:xfrm>
          <a:prstGeom prst="wedgeRoundRectCallout">
            <a:avLst>
              <a:gd name="adj1" fmla="val -17762"/>
              <a:gd name="adj2" fmla="val 92503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A26202C-0EC2-4AF6-A188-F9419547F2F4}"/>
              </a:ext>
            </a:extLst>
          </p:cNvPr>
          <p:cNvSpPr/>
          <p:nvPr/>
        </p:nvSpPr>
        <p:spPr>
          <a:xfrm>
            <a:off x="7938389" y="1851103"/>
            <a:ext cx="3534937" cy="1523382"/>
          </a:xfrm>
          <a:prstGeom prst="wedgeRoundRectCallout">
            <a:avLst>
              <a:gd name="adj1" fmla="val -49879"/>
              <a:gd name="adj2" fmla="val 75229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x (3 + 4)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2903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72C7338-AC0F-8585-45A3-F93C0FC86310}"/>
              </a:ext>
            </a:extLst>
          </p:cNvPr>
          <p:cNvGrpSpPr/>
          <p:nvPr/>
        </p:nvGrpSpPr>
        <p:grpSpPr>
          <a:xfrm>
            <a:off x="1159728" y="172949"/>
            <a:ext cx="10013794" cy="2111925"/>
            <a:chOff x="3842084" y="172949"/>
            <a:chExt cx="5034289" cy="211192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55B0F5-22F6-2DD4-4BDD-179577FD079B}"/>
                </a:ext>
              </a:extLst>
            </p:cNvPr>
            <p:cNvSpPr txBox="1"/>
            <p:nvPr/>
          </p:nvSpPr>
          <p:spPr>
            <a:xfrm>
              <a:off x="3842084" y="905745"/>
              <a:ext cx="50342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b)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Tính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giá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trị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biểu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thức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2 x (3 + 4)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như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sau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: 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68204BF-CA23-3B44-5EFF-2DAB4DD39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00" r="3073" b="15724"/>
            <a:stretch/>
          </p:blipFill>
          <p:spPr>
            <a:xfrm>
              <a:off x="5485449" y="172949"/>
              <a:ext cx="3390924" cy="21119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6A95C6-E451-436C-92A8-3B6918B45AFC}"/>
              </a:ext>
            </a:extLst>
          </p:cNvPr>
          <p:cNvSpPr txBox="1"/>
          <p:nvPr/>
        </p:nvSpPr>
        <p:spPr>
          <a:xfrm>
            <a:off x="4059045" y="2023263"/>
            <a:ext cx="701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2 x (3 + 4) = 2 x 7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CAA027-0087-4CDE-8C1E-EB10CE75D98F}"/>
              </a:ext>
            </a:extLst>
          </p:cNvPr>
          <p:cNvSpPr txBox="1"/>
          <p:nvPr/>
        </p:nvSpPr>
        <p:spPr>
          <a:xfrm>
            <a:off x="6735338" y="2665128"/>
            <a:ext cx="701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2E603-7CFE-4C7E-BBEC-66106FD9BEC3}"/>
              </a:ext>
            </a:extLst>
          </p:cNvPr>
          <p:cNvSpPr/>
          <p:nvPr/>
        </p:nvSpPr>
        <p:spPr>
          <a:xfrm>
            <a:off x="1159728" y="3880624"/>
            <a:ext cx="10013794" cy="126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52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68CECA0-EE34-4F97-BA9C-765CEE2F2065}"/>
              </a:ext>
            </a:extLst>
          </p:cNvPr>
          <p:cNvSpPr/>
          <p:nvPr/>
        </p:nvSpPr>
        <p:spPr>
          <a:xfrm>
            <a:off x="724829" y="1482001"/>
            <a:ext cx="5248508" cy="126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 : (20 – 14) = 30 : 6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= 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6897F-3AD9-4159-8A9C-F1F9BE41B9D5}"/>
              </a:ext>
            </a:extLst>
          </p:cNvPr>
          <p:cNvSpPr txBox="1"/>
          <p:nvPr/>
        </p:nvSpPr>
        <p:spPr>
          <a:xfrm>
            <a:off x="6757639" y="1293102"/>
            <a:ext cx="425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45 : (5 + 4)</a:t>
            </a:r>
          </a:p>
          <a:p>
            <a:r>
              <a:rPr lang="pl-PL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8 x (11 – 6) 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42 – (42 – 5)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7A457-EDC4-41AE-8686-52BA8666ED19}"/>
              </a:ext>
            </a:extLst>
          </p:cNvPr>
          <p:cNvSpPr txBox="1"/>
          <p:nvPr/>
        </p:nvSpPr>
        <p:spPr>
          <a:xfrm>
            <a:off x="5062654" y="304742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8EAA6-2015-41DA-96EE-D7A7BF895833}"/>
              </a:ext>
            </a:extLst>
          </p:cNvPr>
          <p:cNvSpPr txBox="1"/>
          <p:nvPr/>
        </p:nvSpPr>
        <p:spPr>
          <a:xfrm>
            <a:off x="802888" y="3728562"/>
            <a:ext cx="313349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a) 45 : (5 + 4)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 45 :   9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A7B172-378E-4C90-8AB4-990025275F0D}"/>
              </a:ext>
            </a:extLst>
          </p:cNvPr>
          <p:cNvSpPr txBox="1"/>
          <p:nvPr/>
        </p:nvSpPr>
        <p:spPr>
          <a:xfrm>
            <a:off x="4594303" y="3845002"/>
            <a:ext cx="313349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b) 8 x (11 – 6) 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DEECBA-762E-4875-907D-A940C8FFF2D4}"/>
              </a:ext>
            </a:extLst>
          </p:cNvPr>
          <p:cNvSpPr txBox="1"/>
          <p:nvPr/>
        </p:nvSpPr>
        <p:spPr>
          <a:xfrm>
            <a:off x="8255620" y="3701766"/>
            <a:ext cx="363158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c) 42 – (42 – 5)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42   –    37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F9C4693-1DEE-4DDB-9E95-373EE48756C7}"/>
              </a:ext>
            </a:extLst>
          </p:cNvPr>
          <p:cNvSpPr/>
          <p:nvPr/>
        </p:nvSpPr>
        <p:spPr>
          <a:xfrm rot="16200000">
            <a:off x="2746531" y="3938625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939CFF23-D9E4-4015-95AB-E9FEC0EE8A75}"/>
              </a:ext>
            </a:extLst>
          </p:cNvPr>
          <p:cNvSpPr/>
          <p:nvPr/>
        </p:nvSpPr>
        <p:spPr>
          <a:xfrm rot="16200000">
            <a:off x="6472897" y="4114436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10A72909-B893-4D43-9DCB-757973BB8C0F}"/>
              </a:ext>
            </a:extLst>
          </p:cNvPr>
          <p:cNvSpPr/>
          <p:nvPr/>
        </p:nvSpPr>
        <p:spPr>
          <a:xfrm rot="16200000">
            <a:off x="10448307" y="3958318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7CAB0B-DCA4-37A5-85C5-B452C719D47E}"/>
              </a:ext>
            </a:extLst>
          </p:cNvPr>
          <p:cNvGrpSpPr/>
          <p:nvPr/>
        </p:nvGrpSpPr>
        <p:grpSpPr>
          <a:xfrm>
            <a:off x="1910852" y="146591"/>
            <a:ext cx="9762592" cy="797973"/>
            <a:chOff x="237365" y="145924"/>
            <a:chExt cx="9762592" cy="797973"/>
          </a:xfrm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6E79F9ED-6B48-FA17-3404-9CE413929046}"/>
                </a:ext>
              </a:extLst>
            </p:cNvPr>
            <p:cNvSpPr/>
            <p:nvPr/>
          </p:nvSpPr>
          <p:spPr>
            <a:xfrm>
              <a:off x="237365" y="145924"/>
              <a:ext cx="8313803" cy="797973"/>
            </a:xfrm>
            <a:prstGeom prst="roundRect">
              <a:avLst>
                <a:gd name="adj" fmla="val 50000"/>
              </a:avLst>
            </a:prstGeom>
            <a:solidFill>
              <a:srgbClr val="FFF5E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F168B3-A948-707C-6CA2-1F5280831F40}"/>
                </a:ext>
              </a:extLst>
            </p:cNvPr>
            <p:cNvGrpSpPr/>
            <p:nvPr/>
          </p:nvGrpSpPr>
          <p:grpSpPr>
            <a:xfrm>
              <a:off x="521985" y="229832"/>
              <a:ext cx="543619" cy="614402"/>
              <a:chOff x="0" y="-15601"/>
              <a:chExt cx="252000" cy="30087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8A2952B-1AE7-1A9E-38ED-7D811755C66A}"/>
                  </a:ext>
                </a:extLst>
              </p:cNvPr>
              <p:cNvSpPr/>
              <p:nvPr/>
            </p:nvSpPr>
            <p:spPr>
              <a:xfrm>
                <a:off x="0" y="7557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6A172F8C-7689-5515-8473-D6705D58D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4" y="-15601"/>
                <a:ext cx="243326" cy="300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ADA33D2A-E433-5FA0-6605-0DC1731B5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002" y="224434"/>
              <a:ext cx="888795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just"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biểu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US" alt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3931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6" grpId="0" uiExpand="1" build="p"/>
      <p:bldP spid="20" grpId="0" uiExpand="1" build="p"/>
      <p:bldP spid="21" grpId="0" uiExpand="1" build="p"/>
      <p:bldP spid="7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12E8259-C093-4376-9238-1402CACB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443" y="1466617"/>
            <a:ext cx="1994210" cy="4182302"/>
          </a:xfrm>
          <a:prstGeom prst="rect">
            <a:avLst/>
          </a:prstGeom>
        </p:spPr>
      </p:pic>
      <p:pic>
        <p:nvPicPr>
          <p:cNvPr id="36" name="Picture 3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7315FF-9F9B-40F8-986D-C77C70495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8" y="4924175"/>
            <a:ext cx="3810357" cy="1206614"/>
          </a:xfrm>
          <a:prstGeom prst="rect">
            <a:avLst/>
          </a:prstGeom>
        </p:spPr>
      </p:pic>
      <p:pic>
        <p:nvPicPr>
          <p:cNvPr id="37" name="Picture 36" descr="A close up of a license plate&#10;&#10;Description automatically generated with low confidence">
            <a:extLst>
              <a:ext uri="{FF2B5EF4-FFF2-40B4-BE49-F238E27FC236}">
                <a16:creationId xmlns:a16="http://schemas.microsoft.com/office/drawing/2014/main" id="{57B5A403-3350-4714-ACCC-23637844A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77" y="3833870"/>
            <a:ext cx="3161882" cy="1090305"/>
          </a:xfrm>
          <a:prstGeom prst="rect">
            <a:avLst/>
          </a:prstGeom>
        </p:spPr>
      </p:pic>
      <p:pic>
        <p:nvPicPr>
          <p:cNvPr id="38" name="Picture 37" descr="A close up of a license plate&#10;&#10;Description automatically generated with low confidence">
            <a:extLst>
              <a:ext uri="{FF2B5EF4-FFF2-40B4-BE49-F238E27FC236}">
                <a16:creationId xmlns:a16="http://schemas.microsoft.com/office/drawing/2014/main" id="{81F1906F-4C0D-45EE-84EC-D121C063E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61" y="2471376"/>
            <a:ext cx="3525773" cy="1230694"/>
          </a:xfrm>
          <a:prstGeom prst="rect">
            <a:avLst/>
          </a:prstGeom>
        </p:spPr>
      </p:pic>
      <p:pic>
        <p:nvPicPr>
          <p:cNvPr id="39" name="Picture 3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9776188-9118-4E9D-B5DB-EC3F45111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00" y="1415331"/>
            <a:ext cx="3745534" cy="103698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F4A60BD-398D-4FCE-B347-58FAA5FDC469}"/>
              </a:ext>
            </a:extLst>
          </p:cNvPr>
          <p:cNvGrpSpPr/>
          <p:nvPr/>
        </p:nvGrpSpPr>
        <p:grpSpPr>
          <a:xfrm>
            <a:off x="4824628" y="4120582"/>
            <a:ext cx="3584456" cy="2343635"/>
            <a:chOff x="6204712" y="56605"/>
            <a:chExt cx="4114800" cy="247543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58A9EC6-A040-458E-B979-36D768E8E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6979037" y="56605"/>
              <a:ext cx="2478794" cy="1501461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9CC57CB-2D6D-4345-A75C-C5ED4D2A764C}"/>
                </a:ext>
              </a:extLst>
            </p:cNvPr>
            <p:cNvGrpSpPr/>
            <p:nvPr/>
          </p:nvGrpSpPr>
          <p:grpSpPr>
            <a:xfrm>
              <a:off x="6204712" y="1628807"/>
              <a:ext cx="4114800" cy="903233"/>
              <a:chOff x="8643111" y="921635"/>
              <a:chExt cx="4114800" cy="903233"/>
            </a:xfrm>
          </p:grpSpPr>
          <p:sp>
            <p:nvSpPr>
              <p:cNvPr id="43" name="Rounded Rectangle 142">
                <a:extLst>
                  <a:ext uri="{FF2B5EF4-FFF2-40B4-BE49-F238E27FC236}">
                    <a16:creationId xmlns:a16="http://schemas.microsoft.com/office/drawing/2014/main" id="{0504B011-D9E5-48FB-B337-FF33A02E1788}"/>
                  </a:ext>
                </a:extLst>
              </p:cNvPr>
              <p:cNvSpPr/>
              <p:nvPr/>
            </p:nvSpPr>
            <p:spPr>
              <a:xfrm>
                <a:off x="8754740" y="921635"/>
                <a:ext cx="3818259" cy="903233"/>
              </a:xfrm>
              <a:prstGeom prst="roundRect">
                <a:avLst/>
              </a:prstGeom>
              <a:solidFill>
                <a:schemeClr val="bg1">
                  <a:alpha val="8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67">
                <a:extLst>
                  <a:ext uri="{FF2B5EF4-FFF2-40B4-BE49-F238E27FC236}">
                    <a16:creationId xmlns:a16="http://schemas.microsoft.com/office/drawing/2014/main" id="{163F2C71-7BB0-4947-8F4B-5E89577A2884}"/>
                  </a:ext>
                </a:extLst>
              </p:cNvPr>
              <p:cNvSpPr txBox="1"/>
              <p:nvPr/>
            </p:nvSpPr>
            <p:spPr>
              <a:xfrm>
                <a:off x="8643111" y="1014316"/>
                <a:ext cx="4114800" cy="6654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703"/>
                  </a:lnSpc>
                </a:pPr>
                <a:r>
                  <a:rPr lang="en-US" sz="2800" b="1" dirty="0">
                    <a:solidFill>
                      <a:srgbClr val="2A547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THẢO LUẬN NHÓM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C7C898-08A9-4A35-8280-ACE9F18F5A71}"/>
              </a:ext>
            </a:extLst>
          </p:cNvPr>
          <p:cNvGrpSpPr/>
          <p:nvPr/>
        </p:nvGrpSpPr>
        <p:grpSpPr>
          <a:xfrm>
            <a:off x="3784453" y="1716557"/>
            <a:ext cx="1304209" cy="802736"/>
            <a:chOff x="152400" y="1981200"/>
            <a:chExt cx="2781292" cy="124705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8612E46-6358-4775-8303-D4AEBAA003F4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4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E4B2174-58AF-44E3-BD5E-894C18E5AC15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ADF71C-B8EC-45AC-92B3-93BFF6DC48BD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C30A47-FFB5-41AA-8B53-9BD80E532D0A}"/>
              </a:ext>
            </a:extLst>
          </p:cNvPr>
          <p:cNvGrpSpPr/>
          <p:nvPr/>
        </p:nvGrpSpPr>
        <p:grpSpPr>
          <a:xfrm>
            <a:off x="3966663" y="2834355"/>
            <a:ext cx="1304209" cy="802736"/>
            <a:chOff x="152400" y="1981200"/>
            <a:chExt cx="2781292" cy="124705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FF2D30C-99A7-4862-84DF-76F47CF42B2C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3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C516C9E-077C-42E4-8C72-2F16B666DDD2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F8365CC-B61B-4AB5-BDF6-098E19CF73D8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532466-433B-43ED-B651-5ABBD08622CA}"/>
              </a:ext>
            </a:extLst>
          </p:cNvPr>
          <p:cNvGrpSpPr/>
          <p:nvPr/>
        </p:nvGrpSpPr>
        <p:grpSpPr>
          <a:xfrm>
            <a:off x="3966282" y="4125077"/>
            <a:ext cx="1496205" cy="802736"/>
            <a:chOff x="-257041" y="1981200"/>
            <a:chExt cx="3190733" cy="1247056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AC62C5C-5249-4E08-86FC-7F78F3E863B9}"/>
                </a:ext>
              </a:extLst>
            </p:cNvPr>
            <p:cNvSpPr/>
            <p:nvPr/>
          </p:nvSpPr>
          <p:spPr>
            <a:xfrm>
              <a:off x="-257041" y="2057400"/>
              <a:ext cx="3190733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40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9768638-43AF-4E21-ACE8-63051A812FCA}"/>
                </a:ext>
              </a:extLst>
            </p:cNvPr>
            <p:cNvSpPr/>
            <p:nvPr/>
          </p:nvSpPr>
          <p:spPr>
            <a:xfrm>
              <a:off x="-192732" y="1981200"/>
              <a:ext cx="3062927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612DF8-44D7-43D3-ABE3-490D6141A459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379A81-ED16-4D05-B6B4-83FD04703070}"/>
              </a:ext>
            </a:extLst>
          </p:cNvPr>
          <p:cNvGrpSpPr/>
          <p:nvPr/>
        </p:nvGrpSpPr>
        <p:grpSpPr>
          <a:xfrm>
            <a:off x="3877198" y="5399274"/>
            <a:ext cx="1304209" cy="802736"/>
            <a:chOff x="152400" y="1981200"/>
            <a:chExt cx="2781292" cy="1247056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D318C7D-CEB0-4C9D-89B7-3E4A12070233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6CEE55F-E4F0-4C31-BE48-BD9AE8BCE09D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A481D6-77C5-49E3-98D6-3391EA98CC59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34A5A51-9AE3-4E76-A0FC-9A5F43405DB9}"/>
              </a:ext>
            </a:extLst>
          </p:cNvPr>
          <p:cNvSpPr txBox="1"/>
          <p:nvPr/>
        </p:nvSpPr>
        <p:spPr>
          <a:xfrm>
            <a:off x="5316698" y="5809828"/>
            <a:ext cx="487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(15 + 5) : 5 = 20 : 5 =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A94AC2-FC1F-40E9-8BF7-C6EA89E0AE2F}"/>
              </a:ext>
            </a:extLst>
          </p:cNvPr>
          <p:cNvSpPr txBox="1"/>
          <p:nvPr/>
        </p:nvSpPr>
        <p:spPr>
          <a:xfrm>
            <a:off x="5400390" y="5842161"/>
            <a:ext cx="532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32 – (25 + 4) = 32 – 29 = 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33BA6D-E2BB-4A6B-97B1-FFAF02AB008B}"/>
              </a:ext>
            </a:extLst>
          </p:cNvPr>
          <p:cNvSpPr txBox="1"/>
          <p:nvPr/>
        </p:nvSpPr>
        <p:spPr>
          <a:xfrm>
            <a:off x="5265099" y="5825994"/>
            <a:ext cx="647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+ (40 – 16) = 16 + 24 = 40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541333C-73ED-496D-8B20-96D54E1640A9}"/>
              </a:ext>
            </a:extLst>
          </p:cNvPr>
          <p:cNvSpPr txBox="1"/>
          <p:nvPr/>
        </p:nvSpPr>
        <p:spPr>
          <a:xfrm>
            <a:off x="5190108" y="5811167"/>
            <a:ext cx="647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40 : (11 – 3) = 40 : 8 = 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8194E3-6422-EC90-1A1B-D55714D6FE4D}"/>
              </a:ext>
            </a:extLst>
          </p:cNvPr>
          <p:cNvGrpSpPr/>
          <p:nvPr/>
        </p:nvGrpSpPr>
        <p:grpSpPr>
          <a:xfrm>
            <a:off x="1922727" y="99090"/>
            <a:ext cx="9762592" cy="797973"/>
            <a:chOff x="237365" y="145924"/>
            <a:chExt cx="9762592" cy="79797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E66B5E5-EC63-6731-F2EE-A2F062900C40}"/>
                </a:ext>
              </a:extLst>
            </p:cNvPr>
            <p:cNvSpPr/>
            <p:nvPr/>
          </p:nvSpPr>
          <p:spPr>
            <a:xfrm>
              <a:off x="237365" y="145924"/>
              <a:ext cx="8313803" cy="797973"/>
            </a:xfrm>
            <a:prstGeom prst="roundRect">
              <a:avLst>
                <a:gd name="adj" fmla="val 50000"/>
              </a:avLst>
            </a:prstGeom>
            <a:solidFill>
              <a:srgbClr val="FFF5E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1C03B0-2030-3857-C7B7-B9C2950DE275}"/>
                </a:ext>
              </a:extLst>
            </p:cNvPr>
            <p:cNvGrpSpPr/>
            <p:nvPr/>
          </p:nvGrpSpPr>
          <p:grpSpPr>
            <a:xfrm>
              <a:off x="521985" y="229832"/>
              <a:ext cx="543619" cy="614402"/>
              <a:chOff x="0" y="-15601"/>
              <a:chExt cx="252000" cy="30087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2465523-0267-BE5C-4160-7B710166930D}"/>
                  </a:ext>
                </a:extLst>
              </p:cNvPr>
              <p:cNvSpPr/>
              <p:nvPr/>
            </p:nvSpPr>
            <p:spPr>
              <a:xfrm>
                <a:off x="0" y="7557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0C9F7797-E41E-1388-153E-9D8FC70593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4" y="-15601"/>
                <a:ext cx="243326" cy="300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2B347597-ED5C-ABF0-EE1A-FDD32943B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002" y="224434"/>
              <a:ext cx="8887955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Chọn</a:t>
              </a:r>
              <a:r>
                <a:rPr lang="en-US" alt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 </a:t>
              </a:r>
              <a:r>
                <a:rPr lang="en-US" alt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số</a:t>
              </a:r>
              <a:r>
                <a:rPr lang="en-US" alt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 </a:t>
              </a:r>
              <a:r>
                <a:rPr lang="en-US" alt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là</a:t>
              </a:r>
              <a:r>
                <a:rPr lang="en-US" alt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 </a:t>
              </a:r>
              <a:r>
                <a:rPr lang="en-US" alt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giá</a:t>
              </a:r>
              <a:r>
                <a:rPr lang="en-US" alt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 </a:t>
              </a:r>
              <a:r>
                <a:rPr lang="en-US" alt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trị</a:t>
              </a:r>
              <a:r>
                <a:rPr lang="en-US" alt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 </a:t>
              </a:r>
              <a:r>
                <a:rPr lang="en-US" alt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của</a:t>
              </a:r>
              <a:r>
                <a:rPr lang="en-US" alt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 </a:t>
              </a:r>
              <a:r>
                <a:rPr lang="en-US" alt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mỗi</a:t>
              </a:r>
              <a:r>
                <a:rPr lang="en-US" alt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 </a:t>
              </a:r>
              <a:r>
                <a:rPr lang="en-US" alt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biểu</a:t>
              </a:r>
              <a:r>
                <a:rPr lang="en-US" alt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 </a:t>
              </a:r>
              <a:r>
                <a:rPr lang="en-US" alt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thức</a:t>
              </a:r>
              <a:r>
                <a:rPr lang="en-US" alt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</a:rPr>
                <a:t>: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24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7 0.01551 L 0.09987 0.01551 C 0.10807 0.02246 0.11601 0.03056 0.12448 0.03658 C 0.14687 0.05186 0.15455 0.05047 0.17109 0.06575 C 0.18802 0.08149 0.18646 0.08149 0.20312 0.10325 C 0.20651 0.10764 0.20937 0.1132 0.21328 0.11621 C 0.22161 0.12292 0.23424 0.13218 0.24245 0.14051 C 0.25638 0.15463 0.27135 0.17408 0.28281 0.1926 C 0.28672 0.19908 0.30195 0.22477 0.30651 0.22848 C 0.31224 0.23287 0.31875 0.23287 0.32487 0.23496 C 0.32968 0.24028 0.33437 0.2463 0.33945 0.25116 C 0.34179 0.25348 0.34453 0.25371 0.34674 0.25602 C 0.36133 0.27084 0.34336 0.25787 0.35781 0.27061 C 0.36367 0.27593 0.36731 0.27732 0.3733 0.28056 C 0.38593 0.29792 0.37981 0.29028 0.39804 0.30973 C 0.40013 0.31204 0.40234 0.31389 0.40442 0.31621 C 0.40534 0.31737 0.40612 0.31875 0.40716 0.31945 C 0.40833 0.32037 0.4095 0.32084 0.4108 0.32107 C 0.41927 0.32338 0.42057 0.32269 0.42916 0.32269 " pathEditMode="relative" ptsTypes="AAAAAAAAAAAAAAAAA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0.01181 L 0.10365 0.01181 C 0.18047 0.00278 0.1362 0.01019 0.18867 -0.00139 C 0.20287 -0.0044 0.20755 -0.00417 0.22162 -0.00949 C 0.25404 -0.02153 0.23555 -0.01597 0.26823 -0.0338 C 0.28099 -0.04074 0.29362 -0.04792 0.30664 -0.05324 C 0.31458 -0.05648 0.32266 -0.05903 0.33047 -0.06319 L 0.35886 -0.07778 C 0.38724 -0.09282 0.36146 -0.08009 0.38347 -0.09074 C 0.39193 -0.10023 0.3961 -0.10579 0.40729 -0.11019 L 0.4155 -0.11343 C 0.4168 -0.11412 0.41797 -0.11435 0.41914 -0.11505 C 0.4207 -0.11597 0.42227 -0.11736 0.4237 -0.11829 L 0.42748 -0.12477 " pathEditMode="relative" ptsTypes="AAAAAAAAAAAA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06 0.00717 L 0.09506 0.00717 C 0.10899 0.00162 0.12292 -0.00463 0.13711 -0.00926 C 0.16107 -0.01713 0.18542 -0.0213 0.20925 -0.03033 C 0.22969 -0.0382 0.24974 -0.04862 0.26967 -0.05973 C 0.27995 -0.06528 0.28972 -0.07408 0.29987 -0.08079 C 0.30612 -0.08496 0.3129 -0.08727 0.31902 -0.09213 C 0.32605 -0.09769 0.3323 -0.10579 0.3392 -0.11158 C 0.3543 -0.12431 0.36915 -0.1382 0.3849 -0.14746 C 0.38946 -0.15024 0.39415 -0.15232 0.39857 -0.15556 C 0.41407 -0.16644 0.4017 -0.16227 0.4142 -0.16528 C 0.42487 -0.17362 0.41615 -0.16806 0.42605 -0.17176 C 0.42696 -0.17223 0.42787 -0.17292 0.42878 -0.17338 C 0.43894 -0.17871 0.43542 -0.17824 0.44076 -0.17824 " pathEditMode="relative" ptsTypes="AAAAAAAAAAAAAA">
                                      <p:cBhvr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5 0.02639 L 0.07435 0.02639 C 0.12917 0.0206 0.03698 0.03194 0.18125 -0.01921 C 0.19193 -0.02292 0.20261 -0.02639 0.21328 -0.03056 C 0.22188 -0.03403 0.23021 -0.03982 0.23894 -0.0419 C 0.25013 -0.04468 0.26146 -0.04445 0.27266 -0.04514 L 0.37969 -0.05162 C 0.38464 -0.05486 0.38933 -0.0588 0.3944 -0.06134 C 0.39727 -0.06296 0.40039 -0.06343 0.40352 -0.06458 C 0.40664 -0.06597 0.40703 -0.06621 0.4099 -0.06783 C 0.41381 -0.06736 0.41784 -0.06621 0.42175 -0.06621 C 0.42578 -0.06621 0.43373 -0.06783 0.43373 -0.06783 " pathEditMode="relative" ptsTypes="AAAAAAAAAAAA">
                                      <p:cBhvr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allAtOnce"/>
      <p:bldP spid="64" grpId="0" build="allAtOnce"/>
      <p:bldP spid="65" grpId="0" build="allAtOnce"/>
      <p:bldP spid="6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77228D0-CF32-4A0B-B9D2-6091FF8AF1C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8 - Tiết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0DBBF8-0EFB-4AF0-8F1A-DEC7F2F786B5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A639E1-032B-449B-A3AE-C28102327C8C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0E683C-263D-4D57-8375-DE844DB1A65D}:3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156742-EA53-4259-950A-7304F52A99CA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8DB9A5-8321-4B62-8D41-F95E9B1454C3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4F9444-6B9B-4209-9B3F-8E0308CA9746}:26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366</Words>
  <Application>Microsoft Office PowerPoint</Application>
  <PresentationFormat>Widescreen</PresentationFormat>
  <Paragraphs>48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Cambria</vt:lpstr>
      <vt:lpstr>Times New Roman</vt:lpstr>
      <vt:lpstr>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38 - Tiết 3</dc:title>
  <dc:creator>Thao Tran</dc:creator>
  <cp:lastModifiedBy>SURFACE</cp:lastModifiedBy>
  <cp:revision>55</cp:revision>
  <dcterms:created xsi:type="dcterms:W3CDTF">2022-08-05T06:25:15Z</dcterms:created>
  <dcterms:modified xsi:type="dcterms:W3CDTF">2025-12-30T00:48:01Z</dcterms:modified>
</cp:coreProperties>
</file>