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8"/>
  </p:notesMasterIdLst>
  <p:sldIdLst>
    <p:sldId id="327" r:id="rId3"/>
    <p:sldId id="2646" r:id="rId4"/>
    <p:sldId id="2650" r:id="rId5"/>
    <p:sldId id="2659" r:id="rId6"/>
    <p:sldId id="2664" r:id="rId7"/>
  </p:sldIdLst>
  <p:sldSz cx="12192000" cy="6858000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633" autoAdjust="0"/>
  </p:normalViewPr>
  <p:slideViewPr>
    <p:cSldViewPr snapToGrid="0">
      <p:cViewPr varScale="1">
        <p:scale>
          <a:sx n="76" d="100"/>
          <a:sy n="76" d="100"/>
        </p:scale>
        <p:origin x="225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C68F8A-80C2-42AE-9516-2DFDC7EDB8EA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41219F-3F2E-42B1-A82A-8E7572DC1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2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911978-7C80-4474-A4A0-B57F80CC0E0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188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972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828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79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Design: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41219F-3F2E-42B1-A82A-8E7572DC12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877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D1F5A9-BA18-46D8-B817-185174307E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749AA6E-1759-4977-B956-D572DAD0E9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88D6A9C-99ED-43B0-8962-765A7938E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4C73B2-67E4-48BD-B26F-411D53453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5C24E0-B169-4B9D-8DFB-2FE9BA3DE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8385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55CCAB6-0640-4449-8FF4-67B868090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6562272-DC12-4341-90B2-404828BAA5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5696AA0-9B88-4898-9B23-848A3A52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EEAE22B-9369-4331-BEEE-C9B0B9540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A6276F2-F118-4EE5-A909-F926FE9B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95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834E13E-2327-45ED-8F7B-11D481E988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854E8CB-6D13-42A9-B46A-A67D886A37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3AC699A-1729-498E-9476-5D6494C227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D18B888-7158-48B1-815D-01FCBFCC2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30225D4-F47C-44A0-B8F7-3036A9577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769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EC37BB-7DA3-FA12-7AE2-B6A2CB9C36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58F397-9D0E-033B-5404-BED2F3785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8E8D4-45C1-295C-8003-393C715DD42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9B4672-B595-4AD7-6852-B7BCAFCC9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CD91E5-817F-94A6-18A5-476593AAC9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15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546FF-DFA4-5D17-EFDF-2CFFAE73B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A3A376-1A91-2D10-215D-C9F43C5C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629A1-2D26-9565-7BC9-BE3934BBD6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FD9027-220F-2168-94A2-7780EE973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481386-5544-BFD2-DCD2-5A1B6D9B5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80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0EA77E-E0F3-1FE2-ED23-699F1AC2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6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EA6D3A-8F33-C7FA-A27C-A052B2B78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9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C90A-FAA5-8BF5-7661-0CAAAE396C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3F5B1-202E-F688-2916-5352C4056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9F0B4-11C8-C129-A5DF-B7F38B59BA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3AD58-16F3-43A1-F389-83E139B1D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8C577-E558-91D0-FA77-1B20426C64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00B2C8-D459-BEFC-2E84-C62BF3DF3B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AB793-3EB8-2597-7BD1-CBAB457A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323BA1-A76B-C571-29C5-7DD32D512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9D2ABE-FDB6-3C12-52B7-22F93D9E4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07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85EE9-08D7-E8D1-4E9F-B2DE1AD7E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E10DDF-FD33-9F05-5CA4-591B3452D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5B7201-5472-3078-11D8-0862C72295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3EE3DD-45C5-1A30-CC97-9B1F131F12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8CB5186-4465-16F8-569A-666ED75FA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E77140-F466-DAC1-EFF6-6B5489E5A4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9E0EB9-3A7E-E497-8B75-602B18292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8832CD-9D44-6647-8703-3FFD4EE6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9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8E11E-1A6A-CAEA-C403-9D7E0EF6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D58A68-8A1A-DE93-9C3C-8CDAA1F059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A07769-D666-A173-C896-12ED3A366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7732F9-40EC-E2D0-3950-19805B80C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49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F31A8A1-1AE7-3C3E-51A6-F9E38CEC63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0D817F-9B66-EE00-A014-F3EC131C9A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E4AEE-7F06-C891-97D7-C4E690D35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8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2BC9C-5541-44E3-6FA1-D94EACE41A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63519E-09CE-F51F-7F26-E0E3D53536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5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AC7CC-3B6D-1207-6C9B-6B1E7E0FF2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386856-A225-7063-65CB-E3A75571AE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27BA40-AA59-4649-D2F5-316E52CA0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010188E-CF70-1231-EEEB-B829926CA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76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ED06620-7D6B-473B-85DC-6C7B2BBC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80DE881-E7B1-442D-ACB2-C85BC3C4C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117FF65-BF48-4B7E-8DD4-ED3BD83D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62B445E-F817-4095-A9A8-C54895942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CF8503E-A895-462D-8ED8-7DECD1D2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8013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63A2A-BBDB-FE83-C4AA-2A8F5DEAB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BF158C-71AE-F096-979A-4F62838689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5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C70B4E-8BFC-BD81-ACCB-35D9A3C688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7A2B0-84DB-A2F0-91C5-315141E430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0E7383-7EB7-21C9-BD90-C56355120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8A579-ECB1-4FE3-82FD-10D1798A9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6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3F8E-4B40-D9A2-DD17-80FD6162A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C26A53-5D6A-225A-4906-846F10A42B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49DFE-E3AB-935B-14DA-283D5A41DB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54E6F6-D680-59C4-29D0-C45B5ACB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71D499-6392-04F5-1764-E9E1AE08C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31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1753A8-ADF8-066E-5063-7D815948DD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EE7A07-3806-1E05-0C99-26E298BA61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8DD75B-101F-F036-6D0C-F4417872EB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CC6626D6-4662-4021-8240-8D1B7A13AE33}" type="datetimeFigureOut">
              <a:rPr lang="en-US" smtClean="0"/>
              <a:t>12/30/2025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15796F-D4C3-B164-2232-A5DFED5F61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8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28B2D-49EE-1300-EAB4-778C8E291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80"/>
            <a:ext cx="2743200" cy="365125"/>
          </a:xfrm>
          <a:prstGeom prst="rect">
            <a:avLst/>
          </a:prstGeom>
        </p:spPr>
        <p:txBody>
          <a:bodyPr/>
          <a:lstStyle/>
          <a:p>
            <a:fld id="{AFD2BF3A-2F9D-4CEC-910F-5700B39B91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36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702B53-05C4-417A-8603-1A8098AC7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7029D73-437E-4E2B-A5C6-FF5A908E6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961EA72-6481-4F7A-B4F6-B323011828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7FFB00E-DD80-4BA1-B540-80E9550EA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DA54000-377F-4297-9F62-C023697D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0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AB1EF18-0EFB-4AAB-95AC-4A8799C3B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E90134-DA3F-4CF2-BD8D-8C8DC43A67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4EE5052-066D-42F6-B43C-0A1FC62FDD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A197B82-7021-435C-9F88-D3CA55968F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40E0DD5-B7DF-4C23-A429-5EB760E4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7E37B5D-462E-455A-9499-4428238CE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13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38F0C8-5968-44A1-901B-97EEA57FE8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285400B-5970-45DC-8D0A-723CAE9AB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0" y="1681164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901E978-BF2B-4B50-849E-EB488171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7190553-FAE7-4EB8-B4CD-D169EDF673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BE8D990-0A0C-4A76-B5BD-977086D0058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C7DC7EAE-51AB-4778-BCC7-086613716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AB95F603-15F6-405A-846D-EA8CEABF5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515A81D-BABC-4549-A962-02A3855F9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7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B955E8C-5569-4871-AB1F-64022F345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1EDED3D-CCCF-41A1-B081-2EB4D413E0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B99B15B-095D-4410-9AE5-55B3666CF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FF9EE8A-999C-4914-9849-31F9AFE14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588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99F6F71-6481-4BCD-8437-839CC6E5AED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ED1E033-33C1-48ED-B4F3-C586C9BB0D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47CE355-20F3-42A2-AE00-CF50FD68A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图片 4">
            <a:extLst>
              <a:ext uri="{FF2B5EF4-FFF2-40B4-BE49-F238E27FC236}">
                <a16:creationId xmlns:a16="http://schemas.microsoft.com/office/drawing/2014/main" id="{34D0E137-BFAE-471A-B898-C3C1DEB1C2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3909A3E-39AE-4F56-8BDF-6BE9D97DBF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" y="0"/>
            <a:ext cx="12190710" cy="6858000"/>
          </a:xfrm>
          <a:prstGeom prst="rect">
            <a:avLst/>
          </a:prstGeom>
        </p:spPr>
      </p:pic>
      <p:sp>
        <p:nvSpPr>
          <p:cNvPr id="8" name="矩形 17">
            <a:extLst>
              <a:ext uri="{FF2B5EF4-FFF2-40B4-BE49-F238E27FC236}">
                <a16:creationId xmlns:a16="http://schemas.microsoft.com/office/drawing/2014/main" id="{F0ADDAE2-E6E2-4CC2-8EC5-06536B71918A}"/>
              </a:ext>
            </a:extLst>
          </p:cNvPr>
          <p:cNvSpPr/>
          <p:nvPr userDrawn="1"/>
        </p:nvSpPr>
        <p:spPr>
          <a:xfrm>
            <a:off x="643031" y="646179"/>
            <a:ext cx="10905940" cy="530828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1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9" name="图片 20">
            <a:extLst>
              <a:ext uri="{FF2B5EF4-FFF2-40B4-BE49-F238E27FC236}">
                <a16:creationId xmlns:a16="http://schemas.microsoft.com/office/drawing/2014/main" id="{164FCEA1-44E1-4F7F-9437-AC54BCA8855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0" y="16630"/>
            <a:ext cx="1349184" cy="1518246"/>
          </a:xfrm>
          <a:custGeom>
            <a:avLst/>
            <a:gdLst>
              <a:gd name="connsiteX0" fmla="*/ 1386037 w 2801257"/>
              <a:gd name="connsiteY0" fmla="*/ 0 h 3152274"/>
              <a:gd name="connsiteX1" fmla="*/ 2801257 w 2801257"/>
              <a:gd name="connsiteY1" fmla="*/ 190351 h 3152274"/>
              <a:gd name="connsiteX2" fmla="*/ 2801257 w 2801257"/>
              <a:gd name="connsiteY2" fmla="*/ 3152274 h 3152274"/>
              <a:gd name="connsiteX3" fmla="*/ 0 w 2801257"/>
              <a:gd name="connsiteY3" fmla="*/ 3152274 h 3152274"/>
              <a:gd name="connsiteX4" fmla="*/ 0 w 2801257"/>
              <a:gd name="connsiteY4" fmla="*/ 924025 h 3152274"/>
              <a:gd name="connsiteX5" fmla="*/ 529388 w 2801257"/>
              <a:gd name="connsiteY5" fmla="*/ 404261 h 3152274"/>
              <a:gd name="connsiteX6" fmla="*/ 1386037 w 2801257"/>
              <a:gd name="connsiteY6" fmla="*/ 0 h 31522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01257" h="3152274">
                <a:moveTo>
                  <a:pt x="1386037" y="0"/>
                </a:moveTo>
                <a:lnTo>
                  <a:pt x="2801257" y="190351"/>
                </a:lnTo>
                <a:lnTo>
                  <a:pt x="2801257" y="3152274"/>
                </a:lnTo>
                <a:lnTo>
                  <a:pt x="0" y="3152274"/>
                </a:lnTo>
                <a:lnTo>
                  <a:pt x="0" y="924025"/>
                </a:lnTo>
                <a:lnTo>
                  <a:pt x="529388" y="404261"/>
                </a:lnTo>
                <a:lnTo>
                  <a:pt x="1386037" y="0"/>
                </a:lnTo>
                <a:close/>
              </a:path>
            </a:pathLst>
          </a:custGeom>
        </p:spPr>
      </p:pic>
      <p:pic>
        <p:nvPicPr>
          <p:cNvPr id="10" name="图片 19">
            <a:extLst>
              <a:ext uri="{FF2B5EF4-FFF2-40B4-BE49-F238E27FC236}">
                <a16:creationId xmlns:a16="http://schemas.microsoft.com/office/drawing/2014/main" id="{836C9FAC-5360-4ED5-8AEB-5F518058F74E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 flipH="1">
            <a:off x="10304480" y="16630"/>
            <a:ext cx="1886875" cy="2228248"/>
          </a:xfrm>
          <a:custGeom>
            <a:avLst/>
            <a:gdLst>
              <a:gd name="connsiteX0" fmla="*/ 902940 w 2274541"/>
              <a:gd name="connsiteY0" fmla="*/ 0 h 2686050"/>
              <a:gd name="connsiteX1" fmla="*/ 1360140 w 2274541"/>
              <a:gd name="connsiteY1" fmla="*/ 133350 h 2686050"/>
              <a:gd name="connsiteX2" fmla="*/ 1436340 w 2274541"/>
              <a:gd name="connsiteY2" fmla="*/ 133350 h 2686050"/>
              <a:gd name="connsiteX3" fmla="*/ 2274541 w 2274541"/>
              <a:gd name="connsiteY3" fmla="*/ 1399205 h 2686050"/>
              <a:gd name="connsiteX4" fmla="*/ 2274541 w 2274541"/>
              <a:gd name="connsiteY4" fmla="*/ 2686050 h 2686050"/>
              <a:gd name="connsiteX5" fmla="*/ 0 w 2274541"/>
              <a:gd name="connsiteY5" fmla="*/ 2686050 h 2686050"/>
              <a:gd name="connsiteX6" fmla="*/ 0 w 2274541"/>
              <a:gd name="connsiteY6" fmla="*/ 1175526 h 2686050"/>
              <a:gd name="connsiteX7" fmla="*/ 902940 w 2274541"/>
              <a:gd name="connsiteY7" fmla="*/ 0 h 2686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4541" h="2686050">
                <a:moveTo>
                  <a:pt x="902940" y="0"/>
                </a:moveTo>
                <a:lnTo>
                  <a:pt x="1360140" y="133350"/>
                </a:lnTo>
                <a:lnTo>
                  <a:pt x="1436340" y="133350"/>
                </a:lnTo>
                <a:lnTo>
                  <a:pt x="2274541" y="1399205"/>
                </a:lnTo>
                <a:lnTo>
                  <a:pt x="2274541" y="2686050"/>
                </a:lnTo>
                <a:lnTo>
                  <a:pt x="0" y="2686050"/>
                </a:lnTo>
                <a:lnTo>
                  <a:pt x="0" y="1175526"/>
                </a:lnTo>
                <a:lnTo>
                  <a:pt x="902940" y="0"/>
                </a:lnTo>
                <a:close/>
              </a:path>
            </a:pathLst>
          </a:custGeom>
        </p:spPr>
      </p:pic>
      <p:sp>
        <p:nvSpPr>
          <p:cNvPr id="5" name="Freeform 2">
            <a:extLst>
              <a:ext uri="{FF2B5EF4-FFF2-40B4-BE49-F238E27FC236}">
                <a16:creationId xmlns:a16="http://schemas.microsoft.com/office/drawing/2014/main" id="{D98D7FC2-CD8E-1BAC-F77A-CAABA6196F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149840">
                <a:moveTo>
                  <a:pt x="0" y="0"/>
                </a:moveTo>
                <a:lnTo>
                  <a:pt x="18288000" y="0"/>
                </a:lnTo>
                <a:lnTo>
                  <a:pt x="18288000" y="10149840"/>
                </a:lnTo>
                <a:lnTo>
                  <a:pt x="0" y="1014984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404D8F7-BEB1-4CFE-5985-B5F36B79B5BE}"/>
              </a:ext>
            </a:extLst>
          </p:cNvPr>
          <p:cNvSpPr/>
          <p:nvPr userDrawn="1"/>
        </p:nvSpPr>
        <p:spPr>
          <a:xfrm>
            <a:off x="248055" y="248224"/>
            <a:ext cx="11695890" cy="6361552"/>
          </a:xfrm>
          <a:prstGeom prst="roundRect">
            <a:avLst>
              <a:gd name="adj" fmla="val 11162"/>
            </a:avLst>
          </a:prstGeom>
          <a:solidFill>
            <a:schemeClr val="bg1"/>
          </a:solidFill>
          <a:ln w="57150">
            <a:solidFill>
              <a:srgbClr val="01BA8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271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228236B-3357-4BAD-936E-E9FEE795F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99F4979-D751-4098-A322-663B28A78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47B6FD5-279B-4FDE-BD3A-9F174EA16F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55A4F6F5-EAC2-44B5-B846-AD8E473D26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6A5F6C-2D87-4791-BA6B-68D6B6F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54088BE-631A-45B4-9A71-EF7361CDB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227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C2156C2-EDB5-42CF-B183-A6685DA0D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71458D04-36ED-45A0-A4EF-AA3E2DE91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9" y="987428"/>
            <a:ext cx="6172201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2879E1C-33EE-497F-A8A1-88EA97A738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8156269-0AB0-4BA4-BD43-CA721D87EE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1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6BE4B9A-5FE1-41C6-A85A-9B353800DEA3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2025/12/30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AB8EA65-99B5-44F3-843B-3FFC7C227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1" y="6356353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69D80DD-F03C-4F9C-A4F5-E894A3339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2" y="6356353"/>
            <a:ext cx="2743200" cy="365125"/>
          </a:xfrm>
          <a:prstGeom prst="rect">
            <a:avLst/>
          </a:prstGeom>
        </p:spPr>
        <p:txBody>
          <a:bodyPr/>
          <a:lstStyle/>
          <a:p>
            <a:fld id="{23579F0F-EE30-458B-B3E0-374930A59BB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7857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65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3562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gif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2.xml"/><Relationship Id="rId6" Type="http://schemas.openxmlformats.org/officeDocument/2006/relationships/image" Target="../media/image8.gif"/><Relationship Id="rId5" Type="http://schemas.openxmlformats.org/officeDocument/2006/relationships/image" Target="../media/image7.wmf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4.png"/><Relationship Id="rId3" Type="http://schemas.openxmlformats.org/officeDocument/2006/relationships/audio" Target="../media/media1.mp3"/><Relationship Id="rId7" Type="http://schemas.openxmlformats.org/officeDocument/2006/relationships/audio" Target="../media/media3.mp3"/><Relationship Id="rId12" Type="http://schemas.openxmlformats.org/officeDocument/2006/relationships/image" Target="../media/image13.png"/><Relationship Id="rId2" Type="http://schemas.microsoft.com/office/2007/relationships/media" Target="../media/media1.mp3"/><Relationship Id="rId1" Type="http://schemas.openxmlformats.org/officeDocument/2006/relationships/tags" Target="../tags/tag3.xml"/><Relationship Id="rId6" Type="http://schemas.microsoft.com/office/2007/relationships/media" Target="../media/media3.mp3"/><Relationship Id="rId11" Type="http://schemas.openxmlformats.org/officeDocument/2006/relationships/image" Target="../media/image12.png"/><Relationship Id="rId5" Type="http://schemas.openxmlformats.org/officeDocument/2006/relationships/audio" Target="../media/media2.mp3"/><Relationship Id="rId10" Type="http://schemas.openxmlformats.org/officeDocument/2006/relationships/image" Target="../media/image11.png"/><Relationship Id="rId4" Type="http://schemas.microsoft.com/office/2007/relationships/media" Target="../media/media2.mp3"/><Relationship Id="rId9" Type="http://schemas.openxmlformats.org/officeDocument/2006/relationships/notesSlide" Target="../notesSlides/notesSlide2.xml"/><Relationship Id="rId14" Type="http://schemas.openxmlformats.org/officeDocument/2006/relationships/image" Target="../media/image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394857" y="546585"/>
            <a:ext cx="7518400" cy="51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22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229" y="4081825"/>
            <a:ext cx="1524000" cy="19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1244410" y="3257768"/>
            <a:ext cx="9026867" cy="19813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8"/>
              </a:spcBef>
              <a:defRPr/>
            </a:pP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8"/>
              </a:spcBef>
              <a:defRPr/>
            </a:pPr>
            <a:r>
              <a:rPr lang="en-US" sz="404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 SÁNH SỐ LỚN GẤP MẤY LẦN SỐ BÉ – T1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1857829" y="1545441"/>
            <a:ext cx="8592457" cy="1491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494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1915885" y="5398175"/>
            <a:ext cx="4475239" cy="6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798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: Đặng Thị Yến</a:t>
            </a:r>
          </a:p>
          <a:p>
            <a:pPr eaLnBrk="1" hangingPunct="1"/>
            <a:r>
              <a:rPr lang="en-US" altLang="en-US" sz="1798" b="1" i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:  </a:t>
            </a:r>
            <a:r>
              <a:rPr lang="vi-VN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3</a:t>
            </a:r>
            <a:r>
              <a:rPr lang="en-US" altLang="en-US" sz="1798" b="1" i="1" dirty="0">
                <a:solidFill>
                  <a:srgbClr val="FF0066"/>
                </a:solidFill>
                <a:latin typeface="Times New Roman" pitchFamily="18" charset="0"/>
              </a:rPr>
              <a:t>B</a:t>
            </a:r>
          </a:p>
        </p:txBody>
      </p:sp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33435" y="252654"/>
            <a:ext cx="1558931" cy="1999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9829320" y="313785"/>
            <a:ext cx="1564876" cy="187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4050695" y="974666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9835848" y="741600"/>
            <a:ext cx="1104295" cy="144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09838" y="4471855"/>
            <a:ext cx="1060752" cy="7717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87" y="3833397"/>
            <a:ext cx="3246937" cy="23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7" descr="A picture containing logo&#10;&#10;Description automatically generated">
            <a:extLst>
              <a:ext uri="{FF2B5EF4-FFF2-40B4-BE49-F238E27FC236}">
                <a16:creationId xmlns:a16="http://schemas.microsoft.com/office/drawing/2014/main" id="{826A66DE-B19D-44E6-B0DC-AB293A6CFFB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4625" y="2083517"/>
            <a:ext cx="1125452" cy="1290802"/>
          </a:xfrm>
          <a:prstGeom prst="rect">
            <a:avLst/>
          </a:prstGeom>
        </p:spPr>
      </p:pic>
      <p:pic>
        <p:nvPicPr>
          <p:cNvPr id="59" name="Picture 58" descr="A picture containing logo&#10;&#10;Description automatically generated">
            <a:extLst>
              <a:ext uri="{FF2B5EF4-FFF2-40B4-BE49-F238E27FC236}">
                <a16:creationId xmlns:a16="http://schemas.microsoft.com/office/drawing/2014/main" id="{F1781F40-D71C-43BB-8AA8-934F1D87594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59185" y="2083517"/>
            <a:ext cx="1125452" cy="1290802"/>
          </a:xfrm>
          <a:prstGeom prst="rect">
            <a:avLst/>
          </a:prstGeom>
        </p:spPr>
      </p:pic>
      <p:pic>
        <p:nvPicPr>
          <p:cNvPr id="60" name="Picture 59" descr="A picture containing logo&#10;&#10;Description automatically generated">
            <a:extLst>
              <a:ext uri="{FF2B5EF4-FFF2-40B4-BE49-F238E27FC236}">
                <a16:creationId xmlns:a16="http://schemas.microsoft.com/office/drawing/2014/main" id="{8F5A9281-6CB3-4B62-B27C-283DA12F6E6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83745" y="2083517"/>
            <a:ext cx="1125452" cy="1290802"/>
          </a:xfrm>
          <a:prstGeom prst="rect">
            <a:avLst/>
          </a:prstGeom>
        </p:spPr>
      </p:pic>
      <p:pic>
        <p:nvPicPr>
          <p:cNvPr id="61" name="Picture 60" descr="A picture containing logo&#10;&#10;Description automatically generated">
            <a:extLst>
              <a:ext uri="{FF2B5EF4-FFF2-40B4-BE49-F238E27FC236}">
                <a16:creationId xmlns:a16="http://schemas.microsoft.com/office/drawing/2014/main" id="{B79BC401-A822-43E0-9994-423F8C5BF01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08305" y="2083517"/>
            <a:ext cx="1125452" cy="1290802"/>
          </a:xfrm>
          <a:prstGeom prst="rect">
            <a:avLst/>
          </a:prstGeom>
        </p:spPr>
      </p:pic>
      <p:pic>
        <p:nvPicPr>
          <p:cNvPr id="62" name="Picture 61" descr="A picture containing logo&#10;&#10;Description automatically generated">
            <a:extLst>
              <a:ext uri="{FF2B5EF4-FFF2-40B4-BE49-F238E27FC236}">
                <a16:creationId xmlns:a16="http://schemas.microsoft.com/office/drawing/2014/main" id="{5D22A8A9-C00F-41DD-83BB-08E45670D9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17138" y="2083517"/>
            <a:ext cx="1125452" cy="1290802"/>
          </a:xfrm>
          <a:prstGeom prst="rect">
            <a:avLst/>
          </a:prstGeom>
        </p:spPr>
      </p:pic>
      <p:pic>
        <p:nvPicPr>
          <p:cNvPr id="63" name="Picture 62" descr="A picture containing logo&#10;&#10;Description automatically generated">
            <a:extLst>
              <a:ext uri="{FF2B5EF4-FFF2-40B4-BE49-F238E27FC236}">
                <a16:creationId xmlns:a16="http://schemas.microsoft.com/office/drawing/2014/main" id="{020A1109-6DC2-4346-9D2E-B2392D8C3A39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34752" y="2083517"/>
            <a:ext cx="1125452" cy="1290802"/>
          </a:xfrm>
          <a:prstGeom prst="rect">
            <a:avLst/>
          </a:prstGeom>
        </p:spPr>
      </p:pic>
      <p:pic>
        <p:nvPicPr>
          <p:cNvPr id="64" name="Picture 63" descr="A picture containing logo&#10;&#10;Description automatically generated">
            <a:extLst>
              <a:ext uri="{FF2B5EF4-FFF2-40B4-BE49-F238E27FC236}">
                <a16:creationId xmlns:a16="http://schemas.microsoft.com/office/drawing/2014/main" id="{C83A30CC-A757-4A00-BBFB-369D134EACF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66838" y="3211277"/>
            <a:ext cx="1125452" cy="1290802"/>
          </a:xfrm>
          <a:prstGeom prst="rect">
            <a:avLst/>
          </a:prstGeom>
        </p:spPr>
      </p:pic>
      <p:pic>
        <p:nvPicPr>
          <p:cNvPr id="65" name="Picture 64" descr="A picture containing logo&#10;&#10;Description automatically generated">
            <a:extLst>
              <a:ext uri="{FF2B5EF4-FFF2-40B4-BE49-F238E27FC236}">
                <a16:creationId xmlns:a16="http://schemas.microsoft.com/office/drawing/2014/main" id="{377B2D2F-FBAD-4872-928D-2174494C8D2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1398" y="3211277"/>
            <a:ext cx="1125452" cy="1290802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DCD36C2-4453-4AD7-A9A2-917A31020611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562856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C99EA6-D6AF-4704-9209-D941485744BE}"/>
              </a:ext>
            </a:extLst>
          </p:cNvPr>
          <p:cNvCxnSpPr>
            <a:cxnSpLocks/>
          </p:cNvCxnSpPr>
          <p:nvPr/>
        </p:nvCxnSpPr>
        <p:spPr>
          <a:xfrm>
            <a:off x="2559656" y="3989626"/>
            <a:ext cx="187893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E155A04B-1DBF-439E-A4FB-BE2FA6529B3E}"/>
              </a:ext>
            </a:extLst>
          </p:cNvPr>
          <p:cNvCxnSpPr>
            <a:cxnSpLocks/>
          </p:cNvCxnSpPr>
          <p:nvPr/>
        </p:nvCxnSpPr>
        <p:spPr>
          <a:xfrm>
            <a:off x="2559656" y="2851706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3784B4B-BF71-44AD-8D16-776871236D12}"/>
              </a:ext>
            </a:extLst>
          </p:cNvPr>
          <p:cNvCxnSpPr>
            <a:cxnSpLocks/>
          </p:cNvCxnSpPr>
          <p:nvPr/>
        </p:nvCxnSpPr>
        <p:spPr>
          <a:xfrm>
            <a:off x="4438592" y="2839720"/>
            <a:ext cx="0" cy="1137920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17" descr="A person in a garment&#10;&#10;Description automatically generated with low confidence">
            <a:extLst>
              <a:ext uri="{FF2B5EF4-FFF2-40B4-BE49-F238E27FC236}">
                <a16:creationId xmlns:a16="http://schemas.microsoft.com/office/drawing/2014/main" id="{D99B0377-B53F-4ACE-A362-FA7C7C6F36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959" y="2488565"/>
            <a:ext cx="1685925" cy="2571750"/>
          </a:xfrm>
          <a:prstGeom prst="rect">
            <a:avLst/>
          </a:prstGeom>
        </p:spPr>
      </p:pic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699D4824-1AE4-43BD-948C-8D7532EB01EF}"/>
              </a:ext>
            </a:extLst>
          </p:cNvPr>
          <p:cNvSpPr/>
          <p:nvPr/>
        </p:nvSpPr>
        <p:spPr>
          <a:xfrm>
            <a:off x="731526" y="1175395"/>
            <a:ext cx="4409750" cy="1072989"/>
          </a:xfrm>
          <a:prstGeom prst="wedgeRoundRectCallout">
            <a:avLst>
              <a:gd name="adj1" fmla="val -35841"/>
              <a:gd name="adj2" fmla="val 722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ta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2 x 3 = 6 (ô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27" name="Picture 26" descr="A picture containing clipart&#10;&#10;Description automatically generated">
            <a:extLst>
              <a:ext uri="{FF2B5EF4-FFF2-40B4-BE49-F238E27FC236}">
                <a16:creationId xmlns:a16="http://schemas.microsoft.com/office/drawing/2014/main" id="{A81A0C6D-3248-4604-B67F-8D837F708EF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0744" y="3245163"/>
            <a:ext cx="1317646" cy="1826029"/>
          </a:xfrm>
          <a:prstGeom prst="rect">
            <a:avLst/>
          </a:prstGeom>
        </p:spPr>
      </p:pic>
      <p:sp>
        <p:nvSpPr>
          <p:cNvPr id="36" name="Speech Bubble: Rectangle with Corners Rounded 35">
            <a:extLst>
              <a:ext uri="{FF2B5EF4-FFF2-40B4-BE49-F238E27FC236}">
                <a16:creationId xmlns:a16="http://schemas.microsoft.com/office/drawing/2014/main" id="{90D30178-ED2C-45D5-B901-B0728B4D86F9}"/>
              </a:ext>
            </a:extLst>
          </p:cNvPr>
          <p:cNvSpPr/>
          <p:nvPr/>
        </p:nvSpPr>
        <p:spPr>
          <a:xfrm>
            <a:off x="7164709" y="1258868"/>
            <a:ext cx="4409750" cy="1072989"/>
          </a:xfrm>
          <a:prstGeom prst="wedgeRoundRectCallout">
            <a:avLst>
              <a:gd name="adj1" fmla="val 19454"/>
              <a:gd name="adj2" fmla="val 120576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6 : 2 = 3 (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A5DFD48-A7C2-4623-8956-854DD005BFD9}"/>
              </a:ext>
            </a:extLst>
          </p:cNvPr>
          <p:cNvSpPr/>
          <p:nvPr/>
        </p:nvSpPr>
        <p:spPr>
          <a:xfrm>
            <a:off x="3804274" y="4372859"/>
            <a:ext cx="5512445" cy="11379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lấy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J2TEAM-TTS-1733706872414 (1)">
            <a:hlinkClick r:id="" action="ppaction://media"/>
            <a:extLst>
              <a:ext uri="{FF2B5EF4-FFF2-40B4-BE49-F238E27FC236}">
                <a16:creationId xmlns:a16="http://schemas.microsoft.com/office/drawing/2014/main" id="{840EBEF7-DB0D-9AEE-DD3C-1D2D7930553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72404" y="1121578"/>
            <a:ext cx="406400" cy="406400"/>
          </a:xfrm>
          <a:prstGeom prst="rect">
            <a:avLst/>
          </a:prstGeom>
        </p:spPr>
      </p:pic>
      <p:pic>
        <p:nvPicPr>
          <p:cNvPr id="8" name="J2TEAM-TTS-1733706912894 (1)">
            <a:hlinkClick r:id="" action="ppaction://media"/>
            <a:extLst>
              <a:ext uri="{FF2B5EF4-FFF2-40B4-BE49-F238E27FC236}">
                <a16:creationId xmlns:a16="http://schemas.microsoft.com/office/drawing/2014/main" id="{6F491E1D-88BA-99F5-B9E0-8F1CFC717AD4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2624106" y="1099545"/>
            <a:ext cx="406400" cy="406400"/>
          </a:xfrm>
          <a:prstGeom prst="rect">
            <a:avLst/>
          </a:prstGeom>
        </p:spPr>
      </p:pic>
      <p:pic>
        <p:nvPicPr>
          <p:cNvPr id="9" name="J2TEAM-TTS-1733706925726 (1)">
            <a:hlinkClick r:id="" action="ppaction://media"/>
            <a:extLst>
              <a:ext uri="{FF2B5EF4-FFF2-40B4-BE49-F238E27FC236}">
                <a16:creationId xmlns:a16="http://schemas.microsoft.com/office/drawing/2014/main" id="{F428CB83-F88C-AC3E-6CB4-2400E85D5BC0}"/>
              </a:ext>
            </a:extLst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-783422" y="2322416"/>
            <a:ext cx="406400" cy="406400"/>
          </a:xfrm>
          <a:prstGeom prst="rect">
            <a:avLst/>
          </a:prstGeom>
        </p:spPr>
      </p:pic>
      <p:pic>
        <p:nvPicPr>
          <p:cNvPr id="11" name="Picture 10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43C76208-D9B3-2F05-C25A-5796409D597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23" y="2996588"/>
            <a:ext cx="258883" cy="99152"/>
          </a:xfrm>
          <a:prstGeom prst="rect">
            <a:avLst/>
          </a:prstGeom>
        </p:spPr>
      </p:pic>
      <p:pic>
        <p:nvPicPr>
          <p:cNvPr id="12" name="Picture 11" descr="A white underwear on a black background&#10;&#10;Description automatically generated">
            <a:extLst>
              <a:ext uri="{FF2B5EF4-FFF2-40B4-BE49-F238E27FC236}">
                <a16:creationId xmlns:a16="http://schemas.microsoft.com/office/drawing/2014/main" id="{3B59496A-79B2-95D1-1C97-A14A05717DF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830" y="3734718"/>
            <a:ext cx="258883" cy="9915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140739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63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5" dur="58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424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10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 animBg="1"/>
      <p:bldP spid="36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B7888FB7-07E9-4D41-AC02-B5CEB42ACA6C}"/>
              </a:ext>
            </a:extLst>
          </p:cNvPr>
          <p:cNvGrpSpPr/>
          <p:nvPr/>
        </p:nvGrpSpPr>
        <p:grpSpPr>
          <a:xfrm>
            <a:off x="1256474" y="390558"/>
            <a:ext cx="10210800" cy="1285842"/>
            <a:chOff x="2971800" y="403525"/>
            <a:chExt cx="10210800" cy="1036988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1374AB96-DC76-44F6-BD32-23F7BC6FC6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-8064"/>
            <a:stretch/>
          </p:blipFill>
          <p:spPr>
            <a:xfrm>
              <a:off x="2971800" y="403525"/>
              <a:ext cx="10210800" cy="103698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E1E66DC-B5F0-41D0-A8CA-497C11DB52AA}"/>
                </a:ext>
              </a:extLst>
            </p:cNvPr>
            <p:cNvSpPr txBox="1"/>
            <p:nvPr/>
          </p:nvSpPr>
          <p:spPr>
            <a:xfrm>
              <a:off x="3473006" y="520957"/>
              <a:ext cx="8859520" cy="57618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b)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8 cm,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dài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2 cm.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Hỏi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AB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gấp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mấy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lần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đoạn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thẳng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CD?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49903A0-7416-43A4-9267-2D178D755728}"/>
              </a:ext>
            </a:extLst>
          </p:cNvPr>
          <p:cNvSpPr txBox="1"/>
          <p:nvPr/>
        </p:nvSpPr>
        <p:spPr>
          <a:xfrm>
            <a:off x="2465775" y="1736500"/>
            <a:ext cx="1869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endParaRPr lang="en-US" sz="3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204FDA-DC85-4AED-B611-F759CD0D764F}"/>
              </a:ext>
            </a:extLst>
          </p:cNvPr>
          <p:cNvSpPr txBox="1"/>
          <p:nvPr/>
        </p:nvSpPr>
        <p:spPr>
          <a:xfrm>
            <a:off x="93754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008710-7692-400A-9546-1C037AF74EC7}"/>
              </a:ext>
            </a:extLst>
          </p:cNvPr>
          <p:cNvSpPr txBox="1"/>
          <p:nvPr/>
        </p:nvSpPr>
        <p:spPr>
          <a:xfrm>
            <a:off x="4930423" y="2844652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DBBCA26-9A6E-4BA1-8932-2F779A531F3C}"/>
              </a:ext>
            </a:extLst>
          </p:cNvPr>
          <p:cNvCxnSpPr>
            <a:endCxn id="40" idx="1"/>
          </p:cNvCxnSpPr>
          <p:nvPr/>
        </p:nvCxnSpPr>
        <p:spPr>
          <a:xfrm>
            <a:off x="1455703" y="3137039"/>
            <a:ext cx="3474720" cy="1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28778B01-D5DB-429A-AFE6-EBF2A8D94722}"/>
              </a:ext>
            </a:extLst>
          </p:cNvPr>
          <p:cNvSpPr/>
          <p:nvPr/>
        </p:nvSpPr>
        <p:spPr>
          <a:xfrm>
            <a:off x="138966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7A203C42-87B6-496D-97E2-DCA16892D297}"/>
              </a:ext>
            </a:extLst>
          </p:cNvPr>
          <p:cNvSpPr/>
          <p:nvPr/>
        </p:nvSpPr>
        <p:spPr>
          <a:xfrm>
            <a:off x="4874543" y="3073825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24AE75A-5B24-44D5-B54D-F9E739C73D65}"/>
              </a:ext>
            </a:extLst>
          </p:cNvPr>
          <p:cNvCxnSpPr>
            <a:cxnSpLocks/>
          </p:cNvCxnSpPr>
          <p:nvPr/>
        </p:nvCxnSpPr>
        <p:spPr>
          <a:xfrm>
            <a:off x="2339623" y="3056608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17DEA9C5-A067-4F79-AF41-A3C190B9D20D}"/>
              </a:ext>
            </a:extLst>
          </p:cNvPr>
          <p:cNvCxnSpPr>
            <a:cxnSpLocks/>
          </p:cNvCxnSpPr>
          <p:nvPr/>
        </p:nvCxnSpPr>
        <p:spPr>
          <a:xfrm>
            <a:off x="32337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7F75D3E-392B-429F-A44D-12ED77289563}"/>
              </a:ext>
            </a:extLst>
          </p:cNvPr>
          <p:cNvCxnSpPr>
            <a:cxnSpLocks/>
          </p:cNvCxnSpPr>
          <p:nvPr/>
        </p:nvCxnSpPr>
        <p:spPr>
          <a:xfrm>
            <a:off x="4097303" y="3066344"/>
            <a:ext cx="0" cy="16086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FA3B56C3-DC85-42C0-A72A-FB9922ED12DD}"/>
              </a:ext>
            </a:extLst>
          </p:cNvPr>
          <p:cNvSpPr txBox="1"/>
          <p:nvPr/>
        </p:nvSpPr>
        <p:spPr>
          <a:xfrm>
            <a:off x="881663" y="3786427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7AF9517-7714-4738-AEAC-3A4CC0B25930}"/>
              </a:ext>
            </a:extLst>
          </p:cNvPr>
          <p:cNvSpPr txBox="1"/>
          <p:nvPr/>
        </p:nvSpPr>
        <p:spPr>
          <a:xfrm>
            <a:off x="2339623" y="3825790"/>
            <a:ext cx="81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66F75CD6-D15B-45B7-B223-CB5AA943AE6C}"/>
              </a:ext>
            </a:extLst>
          </p:cNvPr>
          <p:cNvCxnSpPr>
            <a:cxnSpLocks/>
          </p:cNvCxnSpPr>
          <p:nvPr/>
        </p:nvCxnSpPr>
        <p:spPr>
          <a:xfrm>
            <a:off x="1389663" y="4118179"/>
            <a:ext cx="94996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" name="Oval 55">
            <a:extLst>
              <a:ext uri="{FF2B5EF4-FFF2-40B4-BE49-F238E27FC236}">
                <a16:creationId xmlns:a16="http://schemas.microsoft.com/office/drawing/2014/main" id="{0840B606-0D54-43EC-96CE-BA80CAA69F61}"/>
              </a:ext>
            </a:extLst>
          </p:cNvPr>
          <p:cNvSpPr/>
          <p:nvPr/>
        </p:nvSpPr>
        <p:spPr>
          <a:xfrm>
            <a:off x="138966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064DDAF8-D30D-4417-8EB8-FAD1A85E6A5D}"/>
              </a:ext>
            </a:extLst>
          </p:cNvPr>
          <p:cNvSpPr/>
          <p:nvPr/>
        </p:nvSpPr>
        <p:spPr>
          <a:xfrm>
            <a:off x="2258343" y="4056092"/>
            <a:ext cx="111760" cy="12417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E9C48B06-E2B8-4DCE-8417-ECFC497E8996}"/>
              </a:ext>
            </a:extLst>
          </p:cNvPr>
          <p:cNvCxnSpPr>
            <a:cxnSpLocks/>
            <a:stCxn id="6" idx="3"/>
            <a:endCxn id="56" idx="1"/>
          </p:cNvCxnSpPr>
          <p:nvPr/>
        </p:nvCxnSpPr>
        <p:spPr>
          <a:xfrm>
            <a:off x="1406030" y="3179813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B9F8D27-1E79-401A-94B1-94605F00BAC2}"/>
              </a:ext>
            </a:extLst>
          </p:cNvPr>
          <p:cNvCxnSpPr>
            <a:cxnSpLocks/>
          </p:cNvCxnSpPr>
          <p:nvPr/>
        </p:nvCxnSpPr>
        <p:spPr>
          <a:xfrm>
            <a:off x="2339623" y="3161628"/>
            <a:ext cx="0" cy="894464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Rectangle 59">
            <a:extLst>
              <a:ext uri="{FF2B5EF4-FFF2-40B4-BE49-F238E27FC236}">
                <a16:creationId xmlns:a16="http://schemas.microsoft.com/office/drawing/2014/main" id="{7DDCF6F6-CE76-4EB4-A5E1-2124A813B463}"/>
              </a:ext>
            </a:extLst>
          </p:cNvPr>
          <p:cNvSpPr/>
          <p:nvPr/>
        </p:nvSpPr>
        <p:spPr>
          <a:xfrm>
            <a:off x="5871352" y="2182146"/>
            <a:ext cx="5512445" cy="2877534"/>
          </a:xfrm>
          <a:prstGeom prst="rect">
            <a:avLst/>
          </a:prstGeom>
          <a:solidFill>
            <a:srgbClr val="66CC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D6592C8-E01A-4FBC-AF64-C5F5C0559F30}"/>
              </a:ext>
            </a:extLst>
          </p:cNvPr>
          <p:cNvSpPr txBox="1"/>
          <p:nvPr/>
        </p:nvSpPr>
        <p:spPr>
          <a:xfrm>
            <a:off x="7938912" y="2316480"/>
            <a:ext cx="2225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A10CF9F-461F-4EBB-99EF-789C4E4FF498}"/>
              </a:ext>
            </a:extLst>
          </p:cNvPr>
          <p:cNvSpPr txBox="1"/>
          <p:nvPr/>
        </p:nvSpPr>
        <p:spPr>
          <a:xfrm>
            <a:off x="5879294" y="2893347"/>
            <a:ext cx="52560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AB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CD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7135D3E-C8CA-429B-BD4A-7BCBEE4B44C8}"/>
              </a:ext>
            </a:extLst>
          </p:cNvPr>
          <p:cNvSpPr txBox="1"/>
          <p:nvPr/>
        </p:nvSpPr>
        <p:spPr>
          <a:xfrm>
            <a:off x="5901831" y="3876779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 : 2 = 4 (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EFA5169-672B-4D2C-9A46-6AB8D5953986}"/>
              </a:ext>
            </a:extLst>
          </p:cNvPr>
          <p:cNvSpPr txBox="1"/>
          <p:nvPr/>
        </p:nvSpPr>
        <p:spPr>
          <a:xfrm>
            <a:off x="7364871" y="4373046"/>
            <a:ext cx="5256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: 4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72C9EDC-E961-4220-B1FD-02539DFD3F14}"/>
              </a:ext>
            </a:extLst>
          </p:cNvPr>
          <p:cNvSpPr/>
          <p:nvPr/>
        </p:nvSpPr>
        <p:spPr>
          <a:xfrm rot="5400000">
            <a:off x="3061265" y="1219487"/>
            <a:ext cx="218519" cy="3474722"/>
          </a:xfrm>
          <a:prstGeom prst="leftBrace">
            <a:avLst>
              <a:gd name="adj1" fmla="val 312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37417C8-3EA9-4D2A-8D6F-C99A7F84F722}"/>
              </a:ext>
            </a:extLst>
          </p:cNvPr>
          <p:cNvSpPr txBox="1"/>
          <p:nvPr/>
        </p:nvSpPr>
        <p:spPr>
          <a:xfrm>
            <a:off x="2774526" y="2308572"/>
            <a:ext cx="1560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8 cm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66280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0" grpId="0"/>
      <p:bldP spid="6" grpId="0" animBg="1"/>
      <p:bldP spid="47" grpId="0" animBg="1"/>
      <p:bldP spid="53" grpId="0"/>
      <p:bldP spid="54" grpId="0"/>
      <p:bldP spid="56" grpId="0" animBg="1"/>
      <p:bldP spid="57" grpId="0" animBg="1"/>
      <p:bldP spid="60" grpId="0" animBg="1"/>
      <p:bldP spid="22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1</a:t>
                </a:r>
              </a:p>
            </p:txBody>
          </p:sp>
        </p:grpSp>
      </p:grp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86A2C4A6-26F9-44E1-B5CA-CE8F3E93EB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2173917"/>
              </p:ext>
            </p:extLst>
          </p:nvPr>
        </p:nvGraphicFramePr>
        <p:xfrm>
          <a:off x="863600" y="2021275"/>
          <a:ext cx="10627360" cy="28154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6080">
                  <a:extLst>
                    <a:ext uri="{9D8B030D-6E8A-4147-A177-3AD203B41FA5}">
                      <a16:colId xmlns:a16="http://schemas.microsoft.com/office/drawing/2014/main" val="264411946"/>
                    </a:ext>
                  </a:extLst>
                </a:gridCol>
                <a:gridCol w="2255520">
                  <a:extLst>
                    <a:ext uri="{9D8B030D-6E8A-4147-A177-3AD203B41FA5}">
                      <a16:colId xmlns:a16="http://schemas.microsoft.com/office/drawing/2014/main" val="1950730922"/>
                    </a:ext>
                  </a:extLst>
                </a:gridCol>
                <a:gridCol w="2143760">
                  <a:extLst>
                    <a:ext uri="{9D8B030D-6E8A-4147-A177-3AD203B41FA5}">
                      <a16:colId xmlns:a16="http://schemas.microsoft.com/office/drawing/2014/main" val="1558890494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918444153"/>
                    </a:ext>
                  </a:extLst>
                </a:gridCol>
              </a:tblGrid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57613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endParaRPr lang="en-US" sz="32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3801918"/>
                  </a:ext>
                </a:extLst>
              </a:tr>
              <a:tr h="874325">
                <a:tc>
                  <a:txBody>
                    <a:bodyPr/>
                    <a:lstStyle/>
                    <a:p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lớn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gấp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mấy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lần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bé</a:t>
                      </a:r>
                      <a:r>
                        <a:rPr lang="en-US" sz="32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1812962"/>
                  </a:ext>
                </a:extLst>
              </a:tr>
            </a:tbl>
          </a:graphicData>
        </a:graphic>
      </p:graphicFrame>
      <p:grpSp>
        <p:nvGrpSpPr>
          <p:cNvPr id="68" name="Group 67">
            <a:extLst>
              <a:ext uri="{FF2B5EF4-FFF2-40B4-BE49-F238E27FC236}">
                <a16:creationId xmlns:a16="http://schemas.microsoft.com/office/drawing/2014/main" id="{FF81B05C-A3A8-4995-95F6-AF8B9B381E7F}"/>
              </a:ext>
            </a:extLst>
          </p:cNvPr>
          <p:cNvGrpSpPr/>
          <p:nvPr/>
        </p:nvGrpSpPr>
        <p:grpSpPr>
          <a:xfrm>
            <a:off x="2428240" y="4987572"/>
            <a:ext cx="8003841" cy="1490980"/>
            <a:chOff x="3722255" y="1490091"/>
            <a:chExt cx="5046771" cy="2074467"/>
          </a:xfrm>
        </p:grpSpPr>
        <p:grpSp>
          <p:nvGrpSpPr>
            <p:cNvPr id="69" name="Graphic 7">
              <a:extLst>
                <a:ext uri="{FF2B5EF4-FFF2-40B4-BE49-F238E27FC236}">
                  <a16:creationId xmlns:a16="http://schemas.microsoft.com/office/drawing/2014/main" id="{E3BF7325-A699-4E74-9373-79B4B576413C}"/>
                </a:ext>
              </a:extLst>
            </p:cNvPr>
            <p:cNvGrpSpPr/>
            <p:nvPr/>
          </p:nvGrpSpPr>
          <p:grpSpPr>
            <a:xfrm>
              <a:off x="3722255" y="1490091"/>
              <a:ext cx="5046771" cy="2074467"/>
              <a:chOff x="609584" y="2133703"/>
              <a:chExt cx="7161963" cy="3608930"/>
            </a:xfrm>
          </p:grpSpPr>
          <p:sp>
            <p:nvSpPr>
              <p:cNvPr id="71" name="Freeform: Shape 70">
                <a:extLst>
                  <a:ext uri="{FF2B5EF4-FFF2-40B4-BE49-F238E27FC236}">
                    <a16:creationId xmlns:a16="http://schemas.microsoft.com/office/drawing/2014/main" id="{7DA7DB46-40BA-4458-8714-FA8970BF2858}"/>
                  </a:ext>
                </a:extLst>
              </p:cNvPr>
              <p:cNvSpPr/>
              <p:nvPr/>
            </p:nvSpPr>
            <p:spPr>
              <a:xfrm>
                <a:off x="1098019" y="2344049"/>
                <a:ext cx="6404664" cy="3087469"/>
              </a:xfrm>
              <a:custGeom>
                <a:avLst/>
                <a:gdLst>
                  <a:gd name="connsiteX0" fmla="*/ 3760 w 6404664"/>
                  <a:gd name="connsiteY0" fmla="*/ 1205168 h 3087469"/>
                  <a:gd name="connsiteX1" fmla="*/ 680539 w 6404664"/>
                  <a:gd name="connsiteY1" fmla="*/ 215111 h 3087469"/>
                  <a:gd name="connsiteX2" fmla="*/ 3069280 w 6404664"/>
                  <a:gd name="connsiteY2" fmla="*/ 45725 h 3087469"/>
                  <a:gd name="connsiteX3" fmla="*/ 6131114 w 6404664"/>
                  <a:gd name="connsiteY3" fmla="*/ 210924 h 3087469"/>
                  <a:gd name="connsiteX4" fmla="*/ 6345734 w 6404664"/>
                  <a:gd name="connsiteY4" fmla="*/ 2288482 h 3087469"/>
                  <a:gd name="connsiteX5" fmla="*/ 5621818 w 6404664"/>
                  <a:gd name="connsiteY5" fmla="*/ 3041778 h 3087469"/>
                  <a:gd name="connsiteX6" fmla="*/ 2267942 w 6404664"/>
                  <a:gd name="connsiteY6" fmla="*/ 3047868 h 3087469"/>
                  <a:gd name="connsiteX7" fmla="*/ 3760 w 6404664"/>
                  <a:gd name="connsiteY7" fmla="*/ 1205168 h 3087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404664" h="3087469">
                    <a:moveTo>
                      <a:pt x="3760" y="1205168"/>
                    </a:moveTo>
                    <a:cubicBezTo>
                      <a:pt x="36677" y="315602"/>
                      <a:pt x="408774" y="249750"/>
                      <a:pt x="680539" y="215111"/>
                    </a:cubicBezTo>
                    <a:cubicBezTo>
                      <a:pt x="1686754" y="86834"/>
                      <a:pt x="1841334" y="90260"/>
                      <a:pt x="3069280" y="45725"/>
                    </a:cubicBezTo>
                    <a:cubicBezTo>
                      <a:pt x="3748956" y="20983"/>
                      <a:pt x="5647362" y="-105391"/>
                      <a:pt x="6131114" y="210924"/>
                    </a:cubicBezTo>
                    <a:cubicBezTo>
                      <a:pt x="6495311" y="449208"/>
                      <a:pt x="6413939" y="1346006"/>
                      <a:pt x="6345734" y="2288482"/>
                    </a:cubicBezTo>
                    <a:cubicBezTo>
                      <a:pt x="6315187" y="2710617"/>
                      <a:pt x="5991281" y="3037971"/>
                      <a:pt x="5621818" y="3041778"/>
                    </a:cubicBezTo>
                    <a:cubicBezTo>
                      <a:pt x="4393608" y="3054720"/>
                      <a:pt x="3429527" y="3067662"/>
                      <a:pt x="2267942" y="3047868"/>
                    </a:cubicBezTo>
                    <a:cubicBezTo>
                      <a:pt x="1356265" y="3031881"/>
                      <a:pt x="-83142" y="3557932"/>
                      <a:pt x="3760" y="1205168"/>
                    </a:cubicBezTo>
                  </a:path>
                </a:pathLst>
              </a:custGeom>
              <a:solidFill>
                <a:srgbClr val="EF8476">
                  <a:alpha val="50000"/>
                </a:srgbClr>
              </a:solidFill>
              <a:ln w="2633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等线" panose="020F0502020204030204"/>
                  <a:ea typeface="+mn-ea"/>
                  <a:cs typeface="Calibri" panose="020F0502020204030204" pitchFamily="34" charset="0"/>
                </a:endParaRPr>
              </a:p>
            </p:txBody>
          </p:sp>
          <p:grpSp>
            <p:nvGrpSpPr>
              <p:cNvPr id="72" name="Graphic 7">
                <a:extLst>
                  <a:ext uri="{FF2B5EF4-FFF2-40B4-BE49-F238E27FC236}">
                    <a16:creationId xmlns:a16="http://schemas.microsoft.com/office/drawing/2014/main" id="{B1E97403-0EFF-43DC-BB48-FACB0194B8C6}"/>
                  </a:ext>
                </a:extLst>
              </p:cNvPr>
              <p:cNvGrpSpPr/>
              <p:nvPr/>
            </p:nvGrpSpPr>
            <p:grpSpPr>
              <a:xfrm>
                <a:off x="609584" y="2133703"/>
                <a:ext cx="7161963" cy="3608930"/>
                <a:chOff x="609584" y="2133703"/>
                <a:chExt cx="7161963" cy="3608930"/>
              </a:xfrm>
              <a:solidFill>
                <a:srgbClr val="000000"/>
              </a:solidFill>
            </p:grpSpPr>
            <p:grpSp>
              <p:nvGrpSpPr>
                <p:cNvPr id="73" name="Graphic 7">
                  <a:extLst>
                    <a:ext uri="{FF2B5EF4-FFF2-40B4-BE49-F238E27FC236}">
                      <a16:creationId xmlns:a16="http://schemas.microsoft.com/office/drawing/2014/main" id="{5981D8A1-62FC-4B31-BFD9-A0E34FEA46AC}"/>
                    </a:ext>
                  </a:extLst>
                </p:cNvPr>
                <p:cNvGrpSpPr/>
                <p:nvPr/>
              </p:nvGrpSpPr>
              <p:grpSpPr>
                <a:xfrm>
                  <a:off x="776118" y="2133703"/>
                  <a:ext cx="6995430" cy="3608930"/>
                  <a:chOff x="776118" y="2133703"/>
                  <a:chExt cx="6995430" cy="3608930"/>
                </a:xfrm>
                <a:solidFill>
                  <a:srgbClr val="000000"/>
                </a:solidFill>
              </p:grpSpPr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17734F82-ED25-433F-ABC6-5CA5B04EB028}"/>
                      </a:ext>
                    </a:extLst>
                  </p:cNvPr>
                  <p:cNvSpPr/>
                  <p:nvPr/>
                </p:nvSpPr>
                <p:spPr>
                  <a:xfrm>
                    <a:off x="1977905" y="2133703"/>
                    <a:ext cx="5793643" cy="2422745"/>
                  </a:xfrm>
                  <a:custGeom>
                    <a:avLst/>
                    <a:gdLst>
                      <a:gd name="connsiteX0" fmla="*/ 21858 w 5793643"/>
                      <a:gd name="connsiteY0" fmla="*/ 231329 h 2422745"/>
                      <a:gd name="connsiteX1" fmla="*/ 1479435 w 5793643"/>
                      <a:gd name="connsiteY1" fmla="*/ 103051 h 2422745"/>
                      <a:gd name="connsiteX2" fmla="*/ 2812453 w 5793643"/>
                      <a:gd name="connsiteY2" fmla="*/ 17787 h 2422745"/>
                      <a:gd name="connsiteX3" fmla="*/ 4271610 w 5793643"/>
                      <a:gd name="connsiteY3" fmla="*/ 6748 h 2422745"/>
                      <a:gd name="connsiteX4" fmla="*/ 4976830 w 5793643"/>
                      <a:gd name="connsiteY4" fmla="*/ 56232 h 2422745"/>
                      <a:gd name="connsiteX5" fmla="*/ 5562231 w 5793643"/>
                      <a:gd name="connsiteY5" fmla="*/ 355038 h 2422745"/>
                      <a:gd name="connsiteX6" fmla="*/ 5773429 w 5793643"/>
                      <a:gd name="connsiteY6" fmla="*/ 1144495 h 2422745"/>
                      <a:gd name="connsiteX7" fmla="*/ 5772375 w 5793643"/>
                      <a:gd name="connsiteY7" fmla="*/ 2160816 h 2422745"/>
                      <a:gd name="connsiteX8" fmla="*/ 5747885 w 5793643"/>
                      <a:gd name="connsiteY8" fmla="*/ 2401764 h 2422745"/>
                      <a:gd name="connsiteX9" fmla="*/ 5709174 w 5793643"/>
                      <a:gd name="connsiteY9" fmla="*/ 2386157 h 2422745"/>
                      <a:gd name="connsiteX10" fmla="*/ 5743671 w 5793643"/>
                      <a:gd name="connsiteY10" fmla="*/ 1378972 h 2422745"/>
                      <a:gd name="connsiteX11" fmla="*/ 5702063 w 5793643"/>
                      <a:gd name="connsiteY11" fmla="*/ 897837 h 2422745"/>
                      <a:gd name="connsiteX12" fmla="*/ 5594885 w 5793643"/>
                      <a:gd name="connsiteY12" fmla="*/ 504251 h 2422745"/>
                      <a:gd name="connsiteX13" fmla="*/ 5038188 w 5793643"/>
                      <a:gd name="connsiteY13" fmla="*/ 137690 h 2422745"/>
                      <a:gd name="connsiteX14" fmla="*/ 4349822 w 5793643"/>
                      <a:gd name="connsiteY14" fmla="*/ 79071 h 2422745"/>
                      <a:gd name="connsiteX15" fmla="*/ 2920685 w 5793643"/>
                      <a:gd name="connsiteY15" fmla="*/ 87064 h 2422745"/>
                      <a:gd name="connsiteX16" fmla="*/ 1623744 w 5793643"/>
                      <a:gd name="connsiteY16" fmla="*/ 163574 h 2422745"/>
                      <a:gd name="connsiteX17" fmla="*/ 202244 w 5793643"/>
                      <a:gd name="connsiteY17" fmla="*/ 281193 h 2422745"/>
                      <a:gd name="connsiteX18" fmla="*/ 21594 w 5793643"/>
                      <a:gd name="connsiteY18" fmla="*/ 296800 h 2422745"/>
                      <a:gd name="connsiteX19" fmla="*/ 21858 w 5793643"/>
                      <a:gd name="connsiteY19" fmla="*/ 231329 h 24227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</a:cxnLst>
                    <a:rect l="l" t="t" r="r" b="b"/>
                    <a:pathLst>
                      <a:path w="5793643" h="2422745">
                        <a:moveTo>
                          <a:pt x="21858" y="231329"/>
                        </a:moveTo>
                        <a:cubicBezTo>
                          <a:pt x="507453" y="181845"/>
                          <a:pt x="993312" y="140735"/>
                          <a:pt x="1479435" y="103051"/>
                        </a:cubicBezTo>
                        <a:cubicBezTo>
                          <a:pt x="1967400" y="65368"/>
                          <a:pt x="2323961" y="35677"/>
                          <a:pt x="2812453" y="17787"/>
                        </a:cubicBezTo>
                        <a:cubicBezTo>
                          <a:pt x="3298839" y="-103"/>
                          <a:pt x="3785224" y="-5813"/>
                          <a:pt x="4271610" y="6748"/>
                        </a:cubicBezTo>
                        <a:cubicBezTo>
                          <a:pt x="4506508" y="12839"/>
                          <a:pt x="4743512" y="12839"/>
                          <a:pt x="4976830" y="56232"/>
                        </a:cubicBezTo>
                        <a:cubicBezTo>
                          <a:pt x="5177494" y="93535"/>
                          <a:pt x="5404755" y="157103"/>
                          <a:pt x="5562231" y="355038"/>
                        </a:cubicBezTo>
                        <a:cubicBezTo>
                          <a:pt x="5718127" y="550689"/>
                          <a:pt x="5750781" y="863960"/>
                          <a:pt x="5773429" y="1144495"/>
                        </a:cubicBezTo>
                        <a:cubicBezTo>
                          <a:pt x="5800815" y="1481746"/>
                          <a:pt x="5800289" y="1823565"/>
                          <a:pt x="5772375" y="2160816"/>
                        </a:cubicBezTo>
                        <a:cubicBezTo>
                          <a:pt x="5765528" y="2241512"/>
                          <a:pt x="5757364" y="2321828"/>
                          <a:pt x="5747885" y="2401764"/>
                        </a:cubicBezTo>
                        <a:cubicBezTo>
                          <a:pt x="5743408" y="2438686"/>
                          <a:pt x="5704960" y="2422699"/>
                          <a:pt x="5709174" y="2386157"/>
                        </a:cubicBezTo>
                        <a:cubicBezTo>
                          <a:pt x="5747357" y="2053855"/>
                          <a:pt x="5758944" y="1715081"/>
                          <a:pt x="5743671" y="1378972"/>
                        </a:cubicBezTo>
                        <a:cubicBezTo>
                          <a:pt x="5736298" y="1217959"/>
                          <a:pt x="5724184" y="1056185"/>
                          <a:pt x="5702063" y="897837"/>
                        </a:cubicBezTo>
                        <a:cubicBezTo>
                          <a:pt x="5682840" y="759283"/>
                          <a:pt x="5653609" y="619586"/>
                          <a:pt x="5594885" y="504251"/>
                        </a:cubicBezTo>
                        <a:cubicBezTo>
                          <a:pt x="5470590" y="260258"/>
                          <a:pt x="5233322" y="182987"/>
                          <a:pt x="5038188" y="137690"/>
                        </a:cubicBezTo>
                        <a:cubicBezTo>
                          <a:pt x="4811190" y="85161"/>
                          <a:pt x="4579189" y="84780"/>
                          <a:pt x="4349822" y="79071"/>
                        </a:cubicBezTo>
                        <a:cubicBezTo>
                          <a:pt x="3873443" y="67651"/>
                          <a:pt x="3397064" y="71458"/>
                          <a:pt x="2920685" y="87064"/>
                        </a:cubicBezTo>
                        <a:cubicBezTo>
                          <a:pt x="2444306" y="102290"/>
                          <a:pt x="2099596" y="129697"/>
                          <a:pt x="1623744" y="163574"/>
                        </a:cubicBezTo>
                        <a:cubicBezTo>
                          <a:pt x="1149735" y="197451"/>
                          <a:pt x="675726" y="236658"/>
                          <a:pt x="202244" y="281193"/>
                        </a:cubicBezTo>
                        <a:cubicBezTo>
                          <a:pt x="141940" y="286903"/>
                          <a:pt x="81899" y="291851"/>
                          <a:pt x="21594" y="296800"/>
                        </a:cubicBezTo>
                        <a:cubicBezTo>
                          <a:pt x="-7373" y="299464"/>
                          <a:pt x="-7110" y="234374"/>
                          <a:pt x="21858" y="23132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DF7CA882-FDDF-4901-B1EB-E98E854A2538}"/>
                      </a:ext>
                    </a:extLst>
                  </p:cNvPr>
                  <p:cNvSpPr/>
                  <p:nvPr/>
                </p:nvSpPr>
                <p:spPr>
                  <a:xfrm>
                    <a:off x="776118" y="3563760"/>
                    <a:ext cx="5984075" cy="2178874"/>
                  </a:xfrm>
                  <a:custGeom>
                    <a:avLst/>
                    <a:gdLst>
                      <a:gd name="connsiteX0" fmla="*/ 28089 w 5984075"/>
                      <a:gd name="connsiteY0" fmla="*/ 25805 h 2178874"/>
                      <a:gd name="connsiteX1" fmla="*/ 358052 w 5984075"/>
                      <a:gd name="connsiteY1" fmla="*/ 1535061 h 2178874"/>
                      <a:gd name="connsiteX2" fmla="*/ 1045365 w 5984075"/>
                      <a:gd name="connsiteY2" fmla="*/ 2067583 h 2178874"/>
                      <a:gd name="connsiteX3" fmla="*/ 1463809 w 5984075"/>
                      <a:gd name="connsiteY3" fmla="*/ 2080144 h 2178874"/>
                      <a:gd name="connsiteX4" fmla="*/ 1892524 w 5984075"/>
                      <a:gd name="connsiteY4" fmla="*/ 2070247 h 2178874"/>
                      <a:gd name="connsiteX5" fmla="*/ 2740736 w 5984075"/>
                      <a:gd name="connsiteY5" fmla="*/ 2052737 h 2178874"/>
                      <a:gd name="connsiteX6" fmla="*/ 5967683 w 5984075"/>
                      <a:gd name="connsiteY6" fmla="*/ 1975847 h 2178874"/>
                      <a:gd name="connsiteX7" fmla="*/ 5967683 w 5984075"/>
                      <a:gd name="connsiteY7" fmla="*/ 2058447 h 2178874"/>
                      <a:gd name="connsiteX8" fmla="*/ 1958621 w 5984075"/>
                      <a:gd name="connsiteY8" fmla="*/ 2166170 h 2178874"/>
                      <a:gd name="connsiteX9" fmla="*/ 1525167 w 5984075"/>
                      <a:gd name="connsiteY9" fmla="*/ 2174924 h 2178874"/>
                      <a:gd name="connsiteX10" fmla="*/ 1091185 w 5984075"/>
                      <a:gd name="connsiteY10" fmla="*/ 2167692 h 2178874"/>
                      <a:gd name="connsiteX11" fmla="*/ 383332 w 5984075"/>
                      <a:gd name="connsiteY11" fmla="*/ 1683132 h 2178874"/>
                      <a:gd name="connsiteX12" fmla="*/ 121311 w 5984075"/>
                      <a:gd name="connsiteY12" fmla="*/ 987313 h 2178874"/>
                      <a:gd name="connsiteX13" fmla="*/ 175 w 5984075"/>
                      <a:gd name="connsiteY13" fmla="*/ 44837 h 2178874"/>
                      <a:gd name="connsiteX14" fmla="*/ 28089 w 5984075"/>
                      <a:gd name="connsiteY14" fmla="*/ 25805 h 217887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</a:cxnLst>
                    <a:rect l="l" t="t" r="r" b="b"/>
                    <a:pathLst>
                      <a:path w="5984075" h="2178874">
                        <a:moveTo>
                          <a:pt x="28089" y="25805"/>
                        </a:moveTo>
                        <a:cubicBezTo>
                          <a:pt x="62586" y="609714"/>
                          <a:pt x="160548" y="1171926"/>
                          <a:pt x="358052" y="1535061"/>
                        </a:cubicBezTo>
                        <a:cubicBezTo>
                          <a:pt x="555555" y="1898576"/>
                          <a:pt x="803093" y="2029137"/>
                          <a:pt x="1045365" y="2067583"/>
                        </a:cubicBezTo>
                        <a:cubicBezTo>
                          <a:pt x="1184671" y="2089660"/>
                          <a:pt x="1324240" y="2083570"/>
                          <a:pt x="1463809" y="2080144"/>
                        </a:cubicBezTo>
                        <a:cubicBezTo>
                          <a:pt x="1606802" y="2076718"/>
                          <a:pt x="1749794" y="2073292"/>
                          <a:pt x="1892524" y="2070247"/>
                        </a:cubicBezTo>
                        <a:cubicBezTo>
                          <a:pt x="2175349" y="2063776"/>
                          <a:pt x="2457911" y="2058447"/>
                          <a:pt x="2740736" y="2052737"/>
                        </a:cubicBezTo>
                        <a:cubicBezTo>
                          <a:pt x="3061219" y="2046267"/>
                          <a:pt x="5647201" y="1975847"/>
                          <a:pt x="5967683" y="1975847"/>
                        </a:cubicBezTo>
                        <a:cubicBezTo>
                          <a:pt x="5989540" y="1975847"/>
                          <a:pt x="5989540" y="2057305"/>
                          <a:pt x="5967683" y="2058447"/>
                        </a:cubicBezTo>
                        <a:cubicBezTo>
                          <a:pt x="5386759" y="2083950"/>
                          <a:pt x="2539546" y="2153989"/>
                          <a:pt x="1958621" y="2166170"/>
                        </a:cubicBezTo>
                        <a:cubicBezTo>
                          <a:pt x="1814049" y="2169215"/>
                          <a:pt x="1669740" y="2172260"/>
                          <a:pt x="1525167" y="2174924"/>
                        </a:cubicBezTo>
                        <a:cubicBezTo>
                          <a:pt x="1380594" y="2177589"/>
                          <a:pt x="1235758" y="2185202"/>
                          <a:pt x="1091185" y="2167692"/>
                        </a:cubicBezTo>
                        <a:cubicBezTo>
                          <a:pt x="845227" y="2137621"/>
                          <a:pt x="591633" y="2022286"/>
                          <a:pt x="383332" y="1683132"/>
                        </a:cubicBezTo>
                        <a:cubicBezTo>
                          <a:pt x="274047" y="1505371"/>
                          <a:pt x="184248" y="1268990"/>
                          <a:pt x="121311" y="987313"/>
                        </a:cubicBezTo>
                        <a:cubicBezTo>
                          <a:pt x="56266" y="696120"/>
                          <a:pt x="18872" y="372192"/>
                          <a:pt x="175" y="44837"/>
                        </a:cubicBezTo>
                        <a:cubicBezTo>
                          <a:pt x="-2458" y="-79"/>
                          <a:pt x="25455" y="-19491"/>
                          <a:pt x="28089" y="25805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4" name="Graphic 7">
                  <a:extLst>
                    <a:ext uri="{FF2B5EF4-FFF2-40B4-BE49-F238E27FC236}">
                      <a16:creationId xmlns:a16="http://schemas.microsoft.com/office/drawing/2014/main" id="{3EFEA7A6-B6C8-4650-A86F-926D70EAB0F7}"/>
                    </a:ext>
                  </a:extLst>
                </p:cNvPr>
                <p:cNvGrpSpPr/>
                <p:nvPr/>
              </p:nvGrpSpPr>
              <p:grpSpPr>
                <a:xfrm>
                  <a:off x="1174197" y="2197548"/>
                  <a:ext cx="6469430" cy="3477568"/>
                  <a:chOff x="1174197" y="2197548"/>
                  <a:chExt cx="6469430" cy="3477568"/>
                </a:xfrm>
                <a:solidFill>
                  <a:srgbClr val="000000"/>
                </a:solidFill>
              </p:grpSpPr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02379FB-C302-498A-93D9-33EFE0208412}"/>
                      </a:ext>
                    </a:extLst>
                  </p:cNvPr>
                  <p:cNvSpPr/>
                  <p:nvPr/>
                </p:nvSpPr>
                <p:spPr>
                  <a:xfrm>
                    <a:off x="1174197" y="2197548"/>
                    <a:ext cx="625691" cy="703431"/>
                  </a:xfrm>
                  <a:custGeom>
                    <a:avLst/>
                    <a:gdLst>
                      <a:gd name="connsiteX0" fmla="*/ 521673 w 625691"/>
                      <a:gd name="connsiteY0" fmla="*/ 361993 h 703431"/>
                      <a:gd name="connsiteX1" fmla="*/ 593564 w 625691"/>
                      <a:gd name="connsiteY1" fmla="*/ 703431 h 703431"/>
                      <a:gd name="connsiteX2" fmla="*/ 481909 w 625691"/>
                      <a:gd name="connsiteY2" fmla="*/ 703431 h 703431"/>
                      <a:gd name="connsiteX3" fmla="*/ 362617 w 625691"/>
                      <a:gd name="connsiteY3" fmla="*/ 324309 h 703431"/>
                      <a:gd name="connsiteX4" fmla="*/ 362617 w 625691"/>
                      <a:gd name="connsiteY4" fmla="*/ 0 h 703431"/>
                      <a:gd name="connsiteX5" fmla="*/ 625692 w 625691"/>
                      <a:gd name="connsiteY5" fmla="*/ 0 h 703431"/>
                      <a:gd name="connsiteX6" fmla="*/ 625692 w 625691"/>
                      <a:gd name="connsiteY6" fmla="*/ 361993 h 703431"/>
                      <a:gd name="connsiteX7" fmla="*/ 521673 w 625691"/>
                      <a:gd name="connsiteY7" fmla="*/ 361993 h 703431"/>
                      <a:gd name="connsiteX8" fmla="*/ 159056 w 625691"/>
                      <a:gd name="connsiteY8" fmla="*/ 361993 h 703431"/>
                      <a:gd name="connsiteX9" fmla="*/ 230948 w 625691"/>
                      <a:gd name="connsiteY9" fmla="*/ 703431 h 703431"/>
                      <a:gd name="connsiteX10" fmla="*/ 119292 w 625691"/>
                      <a:gd name="connsiteY10" fmla="*/ 703431 h 703431"/>
                      <a:gd name="connsiteX11" fmla="*/ 0 w 625691"/>
                      <a:gd name="connsiteY11" fmla="*/ 324309 h 703431"/>
                      <a:gd name="connsiteX12" fmla="*/ 0 w 625691"/>
                      <a:gd name="connsiteY12" fmla="*/ 0 h 703431"/>
                      <a:gd name="connsiteX13" fmla="*/ 263338 w 625691"/>
                      <a:gd name="connsiteY13" fmla="*/ 0 h 703431"/>
                      <a:gd name="connsiteX14" fmla="*/ 263338 w 625691"/>
                      <a:gd name="connsiteY14" fmla="*/ 361993 h 703431"/>
                      <a:gd name="connsiteX15" fmla="*/ 159056 w 625691"/>
                      <a:gd name="connsiteY15" fmla="*/ 361993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521673" y="361993"/>
                        </a:moveTo>
                        <a:lnTo>
                          <a:pt x="593564" y="703431"/>
                        </a:lnTo>
                        <a:lnTo>
                          <a:pt x="481909" y="703431"/>
                        </a:lnTo>
                        <a:lnTo>
                          <a:pt x="362617" y="324309"/>
                        </a:lnTo>
                        <a:lnTo>
                          <a:pt x="362617" y="0"/>
                        </a:lnTo>
                        <a:lnTo>
                          <a:pt x="625692" y="0"/>
                        </a:lnTo>
                        <a:lnTo>
                          <a:pt x="625692" y="361993"/>
                        </a:lnTo>
                        <a:lnTo>
                          <a:pt x="521673" y="361993"/>
                        </a:lnTo>
                        <a:close/>
                        <a:moveTo>
                          <a:pt x="159056" y="361993"/>
                        </a:moveTo>
                        <a:lnTo>
                          <a:pt x="230948" y="703431"/>
                        </a:lnTo>
                        <a:lnTo>
                          <a:pt x="119292" y="703431"/>
                        </a:lnTo>
                        <a:lnTo>
                          <a:pt x="0" y="324309"/>
                        </a:lnTo>
                        <a:lnTo>
                          <a:pt x="0" y="0"/>
                        </a:lnTo>
                        <a:lnTo>
                          <a:pt x="263338" y="0"/>
                        </a:lnTo>
                        <a:lnTo>
                          <a:pt x="263338" y="361993"/>
                        </a:lnTo>
                        <a:lnTo>
                          <a:pt x="159056" y="361993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712521C9-C7E5-41F0-AF7B-91FECC5345E5}"/>
                      </a:ext>
                    </a:extLst>
                  </p:cNvPr>
                  <p:cNvSpPr/>
                  <p:nvPr/>
                </p:nvSpPr>
                <p:spPr>
                  <a:xfrm>
                    <a:off x="7017936" y="4971685"/>
                    <a:ext cx="625691" cy="703431"/>
                  </a:xfrm>
                  <a:custGeom>
                    <a:avLst/>
                    <a:gdLst>
                      <a:gd name="connsiteX0" fmla="*/ 104019 w 625691"/>
                      <a:gd name="connsiteY0" fmla="*/ 341438 h 703431"/>
                      <a:gd name="connsiteX1" fmla="*/ 32127 w 625691"/>
                      <a:gd name="connsiteY1" fmla="*/ 0 h 703431"/>
                      <a:gd name="connsiteX2" fmla="*/ 143782 w 625691"/>
                      <a:gd name="connsiteY2" fmla="*/ 0 h 703431"/>
                      <a:gd name="connsiteX3" fmla="*/ 263075 w 625691"/>
                      <a:gd name="connsiteY3" fmla="*/ 379122 h 703431"/>
                      <a:gd name="connsiteX4" fmla="*/ 263075 w 625691"/>
                      <a:gd name="connsiteY4" fmla="*/ 703431 h 703431"/>
                      <a:gd name="connsiteX5" fmla="*/ 0 w 625691"/>
                      <a:gd name="connsiteY5" fmla="*/ 703431 h 703431"/>
                      <a:gd name="connsiteX6" fmla="*/ 0 w 625691"/>
                      <a:gd name="connsiteY6" fmla="*/ 341438 h 703431"/>
                      <a:gd name="connsiteX7" fmla="*/ 104019 w 625691"/>
                      <a:gd name="connsiteY7" fmla="*/ 341438 h 703431"/>
                      <a:gd name="connsiteX8" fmla="*/ 466635 w 625691"/>
                      <a:gd name="connsiteY8" fmla="*/ 341438 h 703431"/>
                      <a:gd name="connsiteX9" fmla="*/ 394744 w 625691"/>
                      <a:gd name="connsiteY9" fmla="*/ 0 h 703431"/>
                      <a:gd name="connsiteX10" fmla="*/ 506399 w 625691"/>
                      <a:gd name="connsiteY10" fmla="*/ 0 h 703431"/>
                      <a:gd name="connsiteX11" fmla="*/ 625691 w 625691"/>
                      <a:gd name="connsiteY11" fmla="*/ 379122 h 703431"/>
                      <a:gd name="connsiteX12" fmla="*/ 625691 w 625691"/>
                      <a:gd name="connsiteY12" fmla="*/ 703431 h 703431"/>
                      <a:gd name="connsiteX13" fmla="*/ 362616 w 625691"/>
                      <a:gd name="connsiteY13" fmla="*/ 703431 h 703431"/>
                      <a:gd name="connsiteX14" fmla="*/ 362616 w 625691"/>
                      <a:gd name="connsiteY14" fmla="*/ 341438 h 703431"/>
                      <a:gd name="connsiteX15" fmla="*/ 466635 w 625691"/>
                      <a:gd name="connsiteY15" fmla="*/ 341438 h 7034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</a:cxnLst>
                    <a:rect l="l" t="t" r="r" b="b"/>
                    <a:pathLst>
                      <a:path w="625691" h="703431">
                        <a:moveTo>
                          <a:pt x="104019" y="341438"/>
                        </a:moveTo>
                        <a:lnTo>
                          <a:pt x="32127" y="0"/>
                        </a:lnTo>
                        <a:lnTo>
                          <a:pt x="143782" y="0"/>
                        </a:lnTo>
                        <a:lnTo>
                          <a:pt x="263075" y="379122"/>
                        </a:lnTo>
                        <a:lnTo>
                          <a:pt x="263075" y="703431"/>
                        </a:lnTo>
                        <a:lnTo>
                          <a:pt x="0" y="703431"/>
                        </a:lnTo>
                        <a:lnTo>
                          <a:pt x="0" y="341438"/>
                        </a:lnTo>
                        <a:lnTo>
                          <a:pt x="104019" y="341438"/>
                        </a:lnTo>
                        <a:close/>
                        <a:moveTo>
                          <a:pt x="466635" y="341438"/>
                        </a:moveTo>
                        <a:lnTo>
                          <a:pt x="394744" y="0"/>
                        </a:lnTo>
                        <a:lnTo>
                          <a:pt x="506399" y="0"/>
                        </a:lnTo>
                        <a:lnTo>
                          <a:pt x="625691" y="379122"/>
                        </a:lnTo>
                        <a:lnTo>
                          <a:pt x="625691" y="703431"/>
                        </a:lnTo>
                        <a:lnTo>
                          <a:pt x="362616" y="703431"/>
                        </a:lnTo>
                        <a:lnTo>
                          <a:pt x="362616" y="341438"/>
                        </a:lnTo>
                        <a:lnTo>
                          <a:pt x="466635" y="341438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75" name="Graphic 7">
                  <a:extLst>
                    <a:ext uri="{FF2B5EF4-FFF2-40B4-BE49-F238E27FC236}">
                      <a16:creationId xmlns:a16="http://schemas.microsoft.com/office/drawing/2014/main" id="{214E2EAA-EF4C-4BE7-B1F9-1E158744A457}"/>
                    </a:ext>
                  </a:extLst>
                </p:cNvPr>
                <p:cNvGrpSpPr/>
                <p:nvPr/>
              </p:nvGrpSpPr>
              <p:grpSpPr>
                <a:xfrm>
                  <a:off x="609584" y="2392211"/>
                  <a:ext cx="440366" cy="1012027"/>
                  <a:chOff x="609584" y="2392211"/>
                  <a:chExt cx="440366" cy="1012027"/>
                </a:xfrm>
                <a:solidFill>
                  <a:srgbClr val="000000"/>
                </a:solidFill>
              </p:grpSpPr>
              <p:sp>
                <p:nvSpPr>
                  <p:cNvPr id="76" name="Freeform: Shape 75">
                    <a:extLst>
                      <a:ext uri="{FF2B5EF4-FFF2-40B4-BE49-F238E27FC236}">
                        <a16:creationId xmlns:a16="http://schemas.microsoft.com/office/drawing/2014/main" id="{DAF25FA4-356F-4B3F-A18D-30541D1D2A25}"/>
                      </a:ext>
                    </a:extLst>
                  </p:cNvPr>
                  <p:cNvSpPr/>
                  <p:nvPr/>
                </p:nvSpPr>
                <p:spPr>
                  <a:xfrm>
                    <a:off x="708713" y="2392211"/>
                    <a:ext cx="341237" cy="312398"/>
                  </a:xfrm>
                  <a:custGeom>
                    <a:avLst/>
                    <a:gdLst>
                      <a:gd name="connsiteX0" fmla="*/ 3589 w 341237"/>
                      <a:gd name="connsiteY0" fmla="*/ 27252 h 312398"/>
                      <a:gd name="connsiteX1" fmla="*/ 48883 w 341237"/>
                      <a:gd name="connsiteY1" fmla="*/ 5555 h 312398"/>
                      <a:gd name="connsiteX2" fmla="*/ 190032 w 341237"/>
                      <a:gd name="connsiteY2" fmla="*/ 122794 h 312398"/>
                      <a:gd name="connsiteX3" fmla="*/ 331972 w 341237"/>
                      <a:gd name="connsiteY3" fmla="*/ 242697 h 312398"/>
                      <a:gd name="connsiteX4" fmla="*/ 336448 w 341237"/>
                      <a:gd name="connsiteY4" fmla="*/ 295226 h 312398"/>
                      <a:gd name="connsiteX5" fmla="*/ 300898 w 341237"/>
                      <a:gd name="connsiteY5" fmla="*/ 308929 h 312398"/>
                      <a:gd name="connsiteX6" fmla="*/ 157115 w 341237"/>
                      <a:gd name="connsiteY6" fmla="*/ 208058 h 312398"/>
                      <a:gd name="connsiteX7" fmla="*/ 18599 w 341237"/>
                      <a:gd name="connsiteY7" fmla="*/ 92723 h 312398"/>
                      <a:gd name="connsiteX8" fmla="*/ 3589 w 341237"/>
                      <a:gd name="connsiteY8" fmla="*/ 27252 h 3123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41237" h="312398">
                        <a:moveTo>
                          <a:pt x="3589" y="27252"/>
                        </a:moveTo>
                        <a:cubicBezTo>
                          <a:pt x="11226" y="5175"/>
                          <a:pt x="33083" y="-8148"/>
                          <a:pt x="48883" y="5555"/>
                        </a:cubicBezTo>
                        <a:cubicBezTo>
                          <a:pt x="95494" y="45904"/>
                          <a:pt x="142631" y="85110"/>
                          <a:pt x="190032" y="122794"/>
                        </a:cubicBezTo>
                        <a:cubicBezTo>
                          <a:pt x="237960" y="161239"/>
                          <a:pt x="286941" y="197400"/>
                          <a:pt x="331972" y="242697"/>
                        </a:cubicBezTo>
                        <a:cubicBezTo>
                          <a:pt x="343295" y="254116"/>
                          <a:pt x="343558" y="280761"/>
                          <a:pt x="336448" y="295226"/>
                        </a:cubicBezTo>
                        <a:cubicBezTo>
                          <a:pt x="327758" y="313116"/>
                          <a:pt x="314591" y="315781"/>
                          <a:pt x="300898" y="308929"/>
                        </a:cubicBezTo>
                        <a:cubicBezTo>
                          <a:pt x="250600" y="283045"/>
                          <a:pt x="203726" y="245361"/>
                          <a:pt x="157115" y="208058"/>
                        </a:cubicBezTo>
                        <a:cubicBezTo>
                          <a:pt x="110504" y="170755"/>
                          <a:pt x="64157" y="132310"/>
                          <a:pt x="18599" y="92723"/>
                        </a:cubicBezTo>
                        <a:cubicBezTo>
                          <a:pt x="2799" y="79400"/>
                          <a:pt x="-5101" y="51994"/>
                          <a:pt x="3589" y="27252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7" name="Freeform: Shape 76">
                    <a:extLst>
                      <a:ext uri="{FF2B5EF4-FFF2-40B4-BE49-F238E27FC236}">
                        <a16:creationId xmlns:a16="http://schemas.microsoft.com/office/drawing/2014/main" id="{ED61718B-22BD-4F4C-B194-404061384D95}"/>
                      </a:ext>
                    </a:extLst>
                  </p:cNvPr>
                  <p:cNvSpPr/>
                  <p:nvPr/>
                </p:nvSpPr>
                <p:spPr>
                  <a:xfrm>
                    <a:off x="664722" y="2712455"/>
                    <a:ext cx="363560" cy="229777"/>
                  </a:xfrm>
                  <a:custGeom>
                    <a:avLst/>
                    <a:gdLst>
                      <a:gd name="connsiteX0" fmla="*/ 40469 w 363560"/>
                      <a:gd name="connsiteY0" fmla="*/ 1627 h 229777"/>
                      <a:gd name="connsiteX1" fmla="*/ 194259 w 363560"/>
                      <a:gd name="connsiteY1" fmla="*/ 72807 h 229777"/>
                      <a:gd name="connsiteX2" fmla="*/ 348311 w 363560"/>
                      <a:gd name="connsiteY2" fmla="*/ 152743 h 229777"/>
                      <a:gd name="connsiteX3" fmla="*/ 330141 w 363560"/>
                      <a:gd name="connsiteY3" fmla="*/ 229252 h 229777"/>
                      <a:gd name="connsiteX4" fmla="*/ 178195 w 363560"/>
                      <a:gd name="connsiteY4" fmla="*/ 167207 h 229777"/>
                      <a:gd name="connsiteX5" fmla="*/ 27302 w 363560"/>
                      <a:gd name="connsiteY5" fmla="*/ 97169 h 229777"/>
                      <a:gd name="connsiteX6" fmla="*/ 705 w 363560"/>
                      <a:gd name="connsiteY6" fmla="*/ 40072 h 229777"/>
                      <a:gd name="connsiteX7" fmla="*/ 40469 w 363560"/>
                      <a:gd name="connsiteY7" fmla="*/ 1627 h 22977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363560" h="229777">
                        <a:moveTo>
                          <a:pt x="40469" y="1627"/>
                        </a:moveTo>
                        <a:lnTo>
                          <a:pt x="194259" y="72807"/>
                        </a:lnTo>
                        <a:cubicBezTo>
                          <a:pt x="245873" y="96788"/>
                          <a:pt x="299857" y="116962"/>
                          <a:pt x="348311" y="152743"/>
                        </a:cubicBezTo>
                        <a:cubicBezTo>
                          <a:pt x="377279" y="174059"/>
                          <a:pt x="361478" y="236104"/>
                          <a:pt x="330141" y="229252"/>
                        </a:cubicBezTo>
                        <a:cubicBezTo>
                          <a:pt x="278263" y="218214"/>
                          <a:pt x="228229" y="190427"/>
                          <a:pt x="178195" y="167207"/>
                        </a:cubicBezTo>
                        <a:cubicBezTo>
                          <a:pt x="127897" y="143988"/>
                          <a:pt x="77600" y="120388"/>
                          <a:pt x="27302" y="97169"/>
                        </a:cubicBezTo>
                        <a:cubicBezTo>
                          <a:pt x="9922" y="89556"/>
                          <a:pt x="-3245" y="68240"/>
                          <a:pt x="705" y="40072"/>
                        </a:cubicBezTo>
                        <a:cubicBezTo>
                          <a:pt x="3865" y="16472"/>
                          <a:pt x="22825" y="-6367"/>
                          <a:pt x="40469" y="1627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Freeform: Shape 77">
                    <a:extLst>
                      <a:ext uri="{FF2B5EF4-FFF2-40B4-BE49-F238E27FC236}">
                        <a16:creationId xmlns:a16="http://schemas.microsoft.com/office/drawing/2014/main" id="{F5003D07-2F25-4671-9783-38F80A4D69C3}"/>
                      </a:ext>
                    </a:extLst>
                  </p:cNvPr>
                  <p:cNvSpPr/>
                  <p:nvPr/>
                </p:nvSpPr>
                <p:spPr>
                  <a:xfrm>
                    <a:off x="641665" y="3034376"/>
                    <a:ext cx="301925" cy="134576"/>
                  </a:xfrm>
                  <a:custGeom>
                    <a:avLst/>
                    <a:gdLst>
                      <a:gd name="connsiteX0" fmla="*/ 40353 w 301925"/>
                      <a:gd name="connsiteY0" fmla="*/ 589 h 134576"/>
                      <a:gd name="connsiteX1" fmla="*/ 279991 w 301925"/>
                      <a:gd name="connsiteY1" fmla="*/ 55783 h 134576"/>
                      <a:gd name="connsiteX2" fmla="*/ 301848 w 301925"/>
                      <a:gd name="connsiteY2" fmla="*/ 97273 h 134576"/>
                      <a:gd name="connsiteX3" fmla="*/ 276567 w 301925"/>
                      <a:gd name="connsiteY3" fmla="*/ 134576 h 134576"/>
                      <a:gd name="connsiteX4" fmla="*/ 27186 w 301925"/>
                      <a:gd name="connsiteY4" fmla="*/ 96512 h 134576"/>
                      <a:gd name="connsiteX5" fmla="*/ 589 w 301925"/>
                      <a:gd name="connsiteY5" fmla="*/ 39034 h 134576"/>
                      <a:gd name="connsiteX6" fmla="*/ 40353 w 301925"/>
                      <a:gd name="connsiteY6" fmla="*/ 589 h 13457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01925" h="134576">
                        <a:moveTo>
                          <a:pt x="40353" y="589"/>
                        </a:moveTo>
                        <a:cubicBezTo>
                          <a:pt x="120144" y="15815"/>
                          <a:pt x="202043" y="25712"/>
                          <a:pt x="279991" y="55783"/>
                        </a:cubicBezTo>
                        <a:cubicBezTo>
                          <a:pt x="293158" y="60731"/>
                          <a:pt x="302901" y="76718"/>
                          <a:pt x="301848" y="97273"/>
                        </a:cubicBezTo>
                        <a:cubicBezTo>
                          <a:pt x="300794" y="115544"/>
                          <a:pt x="290524" y="134576"/>
                          <a:pt x="276567" y="134576"/>
                        </a:cubicBezTo>
                        <a:cubicBezTo>
                          <a:pt x="193089" y="134196"/>
                          <a:pt x="109611" y="112118"/>
                          <a:pt x="27186" y="96512"/>
                        </a:cubicBezTo>
                        <a:cubicBezTo>
                          <a:pt x="9016" y="93086"/>
                          <a:pt x="-2835" y="63776"/>
                          <a:pt x="589" y="39034"/>
                        </a:cubicBezTo>
                        <a:cubicBezTo>
                          <a:pt x="4539" y="11628"/>
                          <a:pt x="22182" y="-3217"/>
                          <a:pt x="40353" y="589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0EE012C-30AB-4EAC-A1B6-12262680E122}"/>
                      </a:ext>
                    </a:extLst>
                  </p:cNvPr>
                  <p:cNvSpPr/>
                  <p:nvPr/>
                </p:nvSpPr>
                <p:spPr>
                  <a:xfrm>
                    <a:off x="609584" y="3298412"/>
                    <a:ext cx="259448" cy="105827"/>
                  </a:xfrm>
                  <a:custGeom>
                    <a:avLst/>
                    <a:gdLst>
                      <a:gd name="connsiteX0" fmla="*/ 31353 w 259448"/>
                      <a:gd name="connsiteY0" fmla="*/ 8334 h 105827"/>
                      <a:gd name="connsiteX1" fmla="*/ 235967 w 259448"/>
                      <a:gd name="connsiteY1" fmla="*/ 3005 h 105827"/>
                      <a:gd name="connsiteX2" fmla="*/ 259404 w 259448"/>
                      <a:gd name="connsiteY2" fmla="*/ 47541 h 105827"/>
                      <a:gd name="connsiteX3" fmla="*/ 232280 w 259448"/>
                      <a:gd name="connsiteY3" fmla="*/ 87508 h 105827"/>
                      <a:gd name="connsiteX4" fmla="*/ 134318 w 259448"/>
                      <a:gd name="connsiteY4" fmla="*/ 99308 h 105827"/>
                      <a:gd name="connsiteX5" fmla="*/ 36093 w 259448"/>
                      <a:gd name="connsiteY5" fmla="*/ 105779 h 105827"/>
                      <a:gd name="connsiteX6" fmla="*/ 16 w 259448"/>
                      <a:gd name="connsiteY6" fmla="*/ 60483 h 105827"/>
                      <a:gd name="connsiteX7" fmla="*/ 31353 w 259448"/>
                      <a:gd name="connsiteY7" fmla="*/ 8334 h 1058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259448" h="105827">
                        <a:moveTo>
                          <a:pt x="31353" y="8334"/>
                        </a:moveTo>
                        <a:cubicBezTo>
                          <a:pt x="99294" y="4147"/>
                          <a:pt x="168025" y="-4608"/>
                          <a:pt x="235967" y="3005"/>
                        </a:cubicBezTo>
                        <a:cubicBezTo>
                          <a:pt x="250450" y="4528"/>
                          <a:pt x="260194" y="28508"/>
                          <a:pt x="259404" y="47541"/>
                        </a:cubicBezTo>
                        <a:cubicBezTo>
                          <a:pt x="258350" y="69999"/>
                          <a:pt x="247027" y="84083"/>
                          <a:pt x="232280" y="87508"/>
                        </a:cubicBezTo>
                        <a:cubicBezTo>
                          <a:pt x="199889" y="95502"/>
                          <a:pt x="167235" y="97025"/>
                          <a:pt x="134318" y="99308"/>
                        </a:cubicBezTo>
                        <a:cubicBezTo>
                          <a:pt x="101664" y="101592"/>
                          <a:pt x="69010" y="103876"/>
                          <a:pt x="36093" y="105779"/>
                        </a:cubicBezTo>
                        <a:cubicBezTo>
                          <a:pt x="18713" y="106921"/>
                          <a:pt x="542" y="87508"/>
                          <a:pt x="16" y="60483"/>
                        </a:cubicBezTo>
                        <a:cubicBezTo>
                          <a:pt x="-511" y="34599"/>
                          <a:pt x="12392" y="9476"/>
                          <a:pt x="31353" y="8334"/>
                        </a:cubicBezTo>
                      </a:path>
                    </a:pathLst>
                  </a:custGeom>
                  <a:solidFill>
                    <a:srgbClr val="000000"/>
                  </a:solidFill>
                  <a:ln w="26334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等线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A2619AEE-3081-40D2-B28D-C558394E6398}"/>
                </a:ext>
              </a:extLst>
            </p:cNvPr>
            <p:cNvSpPr txBox="1"/>
            <p:nvPr/>
          </p:nvSpPr>
          <p:spPr>
            <a:xfrm>
              <a:off x="4036932" y="1988828"/>
              <a:ext cx="4535348" cy="942091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lấy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lớn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chia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bé</a:t>
              </a: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1096193-6840-48B4-89EB-6BF2332E8CC4}"/>
              </a:ext>
            </a:extLst>
          </p:cNvPr>
          <p:cNvSpPr/>
          <p:nvPr/>
        </p:nvSpPr>
        <p:spPr>
          <a:xfrm>
            <a:off x="785368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D0AA72D6-FE79-4CD3-B929-091097AA29ED}"/>
              </a:ext>
            </a:extLst>
          </p:cNvPr>
          <p:cNvSpPr/>
          <p:nvPr/>
        </p:nvSpPr>
        <p:spPr>
          <a:xfrm>
            <a:off x="10017760" y="3881120"/>
            <a:ext cx="1046480" cy="6510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5566354"/>
      </p:ext>
    </p:extLst>
  </p:cSld>
  <p:clrMapOvr>
    <a:masterClrMapping/>
  </p:clrMapOvr>
  <p:transition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8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84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: 圆角 7">
            <a:extLst>
              <a:ext uri="{FF2B5EF4-FFF2-40B4-BE49-F238E27FC236}">
                <a16:creationId xmlns:a16="http://schemas.microsoft.com/office/drawing/2014/main" id="{CD7A2211-8C82-4847-8DE3-7BA16AEAF318}"/>
              </a:ext>
            </a:extLst>
          </p:cNvPr>
          <p:cNvSpPr/>
          <p:nvPr/>
        </p:nvSpPr>
        <p:spPr>
          <a:xfrm>
            <a:off x="288290" y="228600"/>
            <a:ext cx="11612880" cy="6400800"/>
          </a:xfrm>
          <a:prstGeom prst="roundRect">
            <a:avLst/>
          </a:prstGeom>
          <a:solidFill>
            <a:schemeClr val="bg1">
              <a:alpha val="90000"/>
            </a:schemeClr>
          </a:solidFill>
          <a:ln w="50800">
            <a:solidFill>
              <a:srgbClr val="FDB5A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杨任东竹石体-Medium" panose="02000000000000000000" pitchFamily="2" charset="-122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87A5B53-93A8-4727-B077-B866D7BD9787}"/>
              </a:ext>
            </a:extLst>
          </p:cNvPr>
          <p:cNvGrpSpPr/>
          <p:nvPr/>
        </p:nvGrpSpPr>
        <p:grpSpPr>
          <a:xfrm>
            <a:off x="457200" y="275897"/>
            <a:ext cx="3470241" cy="1248103"/>
            <a:chOff x="457200" y="275897"/>
            <a:chExt cx="3470241" cy="1248103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7AA5EC4-2003-42F5-99F3-BB792AD97B44}"/>
                </a:ext>
              </a:extLst>
            </p:cNvPr>
            <p:cNvGrpSpPr/>
            <p:nvPr/>
          </p:nvGrpSpPr>
          <p:grpSpPr>
            <a:xfrm>
              <a:off x="1371601" y="484363"/>
              <a:ext cx="2555840" cy="1014237"/>
              <a:chOff x="1371601" y="484363"/>
              <a:chExt cx="2555840" cy="1014237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5EA30AAF-882B-4453-AD48-B2804725CE8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71601" y="484363"/>
                <a:ext cx="2555840" cy="1014237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57859D1-BD04-42A9-8DFB-9F7F67C3C67A}"/>
                  </a:ext>
                </a:extLst>
              </p:cNvPr>
              <p:cNvSpPr txBox="1"/>
              <p:nvPr/>
            </p:nvSpPr>
            <p:spPr>
              <a:xfrm>
                <a:off x="2095292" y="651958"/>
                <a:ext cx="1163781" cy="7386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8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Số</a:t>
                </a:r>
                <a:r>
                  <a:rPr kumimoji="0" lang="en-US" sz="48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6335F23F-B658-4B0C-AD2F-1F358B922B31}"/>
                </a:ext>
              </a:extLst>
            </p:cNvPr>
            <p:cNvGrpSpPr/>
            <p:nvPr/>
          </p:nvGrpSpPr>
          <p:grpSpPr>
            <a:xfrm>
              <a:off x="457200" y="275897"/>
              <a:ext cx="1447800" cy="1248103"/>
              <a:chOff x="457200" y="275897"/>
              <a:chExt cx="1447800" cy="1248103"/>
            </a:xfrm>
          </p:grpSpPr>
          <p:sp>
            <p:nvSpPr>
              <p:cNvPr id="10" name="Isosceles Triangle 9">
                <a:extLst>
                  <a:ext uri="{FF2B5EF4-FFF2-40B4-BE49-F238E27FC236}">
                    <a16:creationId xmlns:a16="http://schemas.microsoft.com/office/drawing/2014/main" id="{735B1663-C813-4B20-ADEF-8CDE89719101}"/>
                  </a:ext>
                </a:extLst>
              </p:cNvPr>
              <p:cNvSpPr/>
              <p:nvPr/>
            </p:nvSpPr>
            <p:spPr>
              <a:xfrm>
                <a:off x="457200" y="275897"/>
                <a:ext cx="1447800" cy="1248103"/>
              </a:xfrm>
              <a:prstGeom prst="triangle">
                <a:avLst/>
              </a:prstGeom>
              <a:solidFill>
                <a:srgbClr val="4472C4"/>
              </a:solidFill>
              <a:ln w="57150" cap="flat" cmpd="sng" algn="ctr">
                <a:solidFill>
                  <a:sysClr val="window" lastClr="FFFFFF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DFF39C3-457C-479A-AC52-FEBE76C8AC42}"/>
                  </a:ext>
                </a:extLst>
              </p:cNvPr>
              <p:cNvSpPr txBox="1"/>
              <p:nvPr/>
            </p:nvSpPr>
            <p:spPr>
              <a:xfrm>
                <a:off x="988739" y="570636"/>
                <a:ext cx="384722" cy="83099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54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2</a:t>
                </a: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88481A8-A7D1-4EC9-9BE7-7489214860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076" y="1698483"/>
            <a:ext cx="7181972" cy="108775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1FAA161-2AF0-44E9-B893-DCBAF3BF8F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7992" y="3131184"/>
            <a:ext cx="3571448" cy="116342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D5462E1-633C-46CE-BE1B-A95FC53A57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9369" y="1485613"/>
            <a:ext cx="1808480" cy="1497648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0736533-1688-43EC-81A4-16B773E865B5}"/>
              </a:ext>
            </a:extLst>
          </p:cNvPr>
          <p:cNvGrpSpPr/>
          <p:nvPr/>
        </p:nvGrpSpPr>
        <p:grpSpPr>
          <a:xfrm>
            <a:off x="350142" y="4473227"/>
            <a:ext cx="7609840" cy="584775"/>
            <a:chOff x="1747520" y="4439920"/>
            <a:chExt cx="7609840" cy="58477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896563E-6022-4EF6-9294-2DE61EE35CA6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a)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sáp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B05B711D-0963-4CC0-869B-E769C132B110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CC42DDF-F02A-4790-AFFD-B0A310D8A97C}"/>
              </a:ext>
            </a:extLst>
          </p:cNvPr>
          <p:cNvGrpSpPr/>
          <p:nvPr/>
        </p:nvGrpSpPr>
        <p:grpSpPr>
          <a:xfrm>
            <a:off x="457200" y="5443077"/>
            <a:ext cx="7609840" cy="584775"/>
            <a:chOff x="1747520" y="4439920"/>
            <a:chExt cx="7609840" cy="58477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94DDDC0-172E-4041-B9B1-93F2A67A8668}"/>
                </a:ext>
              </a:extLst>
            </p:cNvPr>
            <p:cNvSpPr txBox="1"/>
            <p:nvPr/>
          </p:nvSpPr>
          <p:spPr>
            <a:xfrm>
              <a:off x="1747520" y="4439920"/>
              <a:ext cx="76098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b)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Bút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chì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dài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gấp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        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lần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cái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ghim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C1B33D72-2404-4B17-9287-1FEBB2D6327D}"/>
                </a:ext>
              </a:extLst>
            </p:cNvPr>
            <p:cNvSpPr/>
            <p:nvPr/>
          </p:nvSpPr>
          <p:spPr>
            <a:xfrm>
              <a:off x="5163924" y="4439920"/>
              <a:ext cx="777032" cy="584775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BFFDECE1-785E-4E75-AF03-55660A70279F}"/>
              </a:ext>
            </a:extLst>
          </p:cNvPr>
          <p:cNvSpPr txBox="1"/>
          <p:nvPr/>
        </p:nvSpPr>
        <p:spPr>
          <a:xfrm>
            <a:off x="6746240" y="3050028"/>
            <a:ext cx="4764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FAD12B0-45C9-464E-9C4B-370C1B44C1B8}"/>
              </a:ext>
            </a:extLst>
          </p:cNvPr>
          <p:cNvSpPr txBox="1"/>
          <p:nvPr/>
        </p:nvSpPr>
        <p:spPr>
          <a:xfrm>
            <a:off x="7087919" y="4085363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5 = 2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2BCC236-EEA9-4001-B3E4-D517404134D4}"/>
              </a:ext>
            </a:extLst>
          </p:cNvPr>
          <p:cNvSpPr/>
          <p:nvPr/>
        </p:nvSpPr>
        <p:spPr>
          <a:xfrm>
            <a:off x="3927441" y="4517999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5B258E-B2F2-46C8-AC77-E33F9B950C0C}"/>
              </a:ext>
            </a:extLst>
          </p:cNvPr>
          <p:cNvSpPr txBox="1"/>
          <p:nvPr/>
        </p:nvSpPr>
        <p:spPr>
          <a:xfrm>
            <a:off x="6892596" y="4650114"/>
            <a:ext cx="500857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dài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gấp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ghim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F217BC-741B-4F3E-83E7-84A99F03E0E0}"/>
              </a:ext>
            </a:extLst>
          </p:cNvPr>
          <p:cNvSpPr txBox="1"/>
          <p:nvPr/>
        </p:nvSpPr>
        <p:spPr>
          <a:xfrm>
            <a:off x="7283242" y="5677871"/>
            <a:ext cx="4617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: 2 = 5 (</a:t>
            </a:r>
            <a:r>
              <a:rPr lang="en-US" sz="3200" b="1" dirty="0" err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566D4B4-583C-4867-B6E2-6B244E84BCC4}"/>
              </a:ext>
            </a:extLst>
          </p:cNvPr>
          <p:cNvSpPr/>
          <p:nvPr/>
        </p:nvSpPr>
        <p:spPr>
          <a:xfrm>
            <a:off x="4021120" y="5542524"/>
            <a:ext cx="481999" cy="41976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9797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2" grpId="0"/>
      <p:bldP spid="22" grpId="0" animBg="1"/>
      <p:bldP spid="44" grpId="0"/>
      <p:bldP spid="45" grpId="0"/>
      <p:bldP spid="5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BEC1800B-62B0-4F50-B6EC-485297DBC58D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b:\uFFFDN{44C9C380-D2AB-4688-94B4-9598F3A00778}&quot;,&quot;D:\\Desktop\\dang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39 - Tiết 1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30DBBF8-0EFB-4AF0-8F1A-DEC7F2F786B5}:32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2657DC1-005D-4097-BA04-867BEEE12B95}:264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FC5E7156-2890-4C29-AC2C-DFEA9E5E4996}:265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4A7BC6D-8890-4087-B3C1-6290D8301663}:26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2F5BFE4-E8D6-4846-9D21-94030668A3B5}:2664"/>
</p:tagLst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295</Words>
  <Application>Microsoft Office PowerPoint</Application>
  <PresentationFormat>Widescreen</PresentationFormat>
  <Paragraphs>59</Paragraphs>
  <Slides>5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等线</vt:lpstr>
      <vt:lpstr>Arial</vt:lpstr>
      <vt:lpstr>Calibri</vt:lpstr>
      <vt:lpstr>Times New Roman</vt:lpstr>
      <vt:lpstr>1_Office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39 - Tiết 1</dc:title>
  <dc:creator>Thao Tran</dc:creator>
  <cp:lastModifiedBy>SURFACE</cp:lastModifiedBy>
  <cp:revision>49</cp:revision>
  <dcterms:created xsi:type="dcterms:W3CDTF">2022-08-05T08:52:36Z</dcterms:created>
  <dcterms:modified xsi:type="dcterms:W3CDTF">2025-12-30T01:50:29Z</dcterms:modified>
</cp:coreProperties>
</file>