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2" r:id="rId3"/>
    <p:sldMasterId id="2147483726" r:id="rId4"/>
  </p:sldMasterIdLst>
  <p:notesMasterIdLst>
    <p:notesMasterId r:id="rId9"/>
  </p:notesMasterIdLst>
  <p:sldIdLst>
    <p:sldId id="327" r:id="rId5"/>
    <p:sldId id="269" r:id="rId6"/>
    <p:sldId id="3227" r:id="rId7"/>
    <p:sldId id="3229" r:id="rId8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2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30B12-0244-440C-AF0D-A0210A868591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CED1E-DFAB-4E39-94C6-90C9BE9DB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9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11978-7C80-4474-A4A0-B57F80CC0E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88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3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025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080E6-B993-4BF8-B63D-CDB7DFE579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35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C3149B-E236-4720-8556-2CBFD37E0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42B470-ABE9-4E43-8F6D-E76880396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9F998F-15A5-4655-9776-FD502F2E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5D976A-8AA6-4D46-B6DE-633FF8FA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6E8EA0-0986-4B09-9E66-F23F00C5E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411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2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3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08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05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95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07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7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7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FD10AC-4F0E-486D-BF8A-E11D4D45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FF44C5-9841-4786-907A-6A685A66D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0032-0F9C-4789-BF99-AFD72625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282511-B556-47BB-A322-4EF41AFE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154C96-5533-43E2-AB0B-2F6B7BEE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90689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74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643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03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87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50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64A98C6-90E7-48BF-B31B-9295EB052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7AD9A9-4D5C-446A-953E-5DCB9539D718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9EAF84-F838-483D-AE57-9A213F57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D4CE81-7A02-48F9-8EBC-27609C47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D3F7D-B0D5-431C-A085-86C5719216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5606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8A5C18-F921-4150-818F-C71CBE2DD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95A5E27-DCC2-41D6-AB6B-9D38D904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8234C7-248A-424C-88B1-2097FA02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75A26-6F42-4E25-A9CC-A5C86CB8CE52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AD83FB-6FE0-47B8-8D76-077B7B61F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AF3608-974E-4F56-854E-D0BC0F4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06899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8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77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56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5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E379A18-6673-4184-8D5E-5991273D5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17703" b="13769"/>
          <a:stretch/>
        </p:blipFill>
        <p:spPr>
          <a:xfrm>
            <a:off x="323850" y="0"/>
            <a:ext cx="115443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2A5753C-7C57-F8AB-ACB2-F4BDB056A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85875E-DDDB-46CC-9B84-955A8A81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4AB2-A645-40E2-848B-1ED1739AD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F3BC4-AEDB-4AF1-A6AA-B8E448B58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75A26-6F42-4E25-A9CC-A5C86CB8CE52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D5F516-2B92-4858-893C-598BF7631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DE33DB-DD0F-4437-884A-802D68509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B5F3-376B-42EE-967F-4AC103BA146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3FDBD2-D3FD-AE5A-F360-7091E4E85E8A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72739E6-CE20-1368-14B4-BB66D5274779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DE14AD4-55D3-5B2E-0DCF-B590E12F222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E6D9879-80AF-33C3-16BF-6C57BD4AFFF3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435746E9-DE13-C18C-3248-123373BCE7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B0E81E1F-D434-BEF3-7B9D-FB7D98398BB8}"/>
              </a:ext>
            </a:extLst>
          </p:cNvPr>
          <p:cNvSpPr/>
          <p:nvPr userDrawn="1"/>
        </p:nvSpPr>
        <p:spPr>
          <a:xfrm>
            <a:off x="414528" y="292608"/>
            <a:ext cx="11326368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6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6029FF-75EB-43DD-5837-DE378272B14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717" y="0"/>
            <a:ext cx="1487573" cy="14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9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BEB6E4D-41F0-9FC1-E6B8-659EECA4B7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A9FD7A-76DE-9816-8697-6EC8C07F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6C8F7-9523-4E3F-E8D9-5DA3CB38C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7A3C3-8D6D-BC96-E4F7-89F8D7986A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46D19B-E785-4ED2-AE2B-F4AF8537A796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62927-F1F5-E564-DB92-F6E7680BD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C3761-81B7-5F3C-8625-58AABF77D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5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w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244410" y="3257768"/>
            <a:ext cx="9026867" cy="19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SÁNH SỐ LỚN GẤP MẤY LẦN SỐ BÉ – T2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: Đặng Thị Yến</a:t>
            </a:r>
          </a:p>
          <a:p>
            <a:pPr eaLnBrk="1" hangingPunct="1"/>
            <a:r>
              <a:rPr lang="en-US" altLang="en-US" sz="1798" b="1" i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vi-VN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3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B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974666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3A8EE4-515F-4052-BFF6-D9A1CBA1DD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017674"/>
              </p:ext>
            </p:extLst>
          </p:nvPr>
        </p:nvGraphicFramePr>
        <p:xfrm>
          <a:off x="598714" y="1749321"/>
          <a:ext cx="11044105" cy="345993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920710">
                  <a:extLst>
                    <a:ext uri="{9D8B030D-6E8A-4147-A177-3AD203B41FA5}">
                      <a16:colId xmlns:a16="http://schemas.microsoft.com/office/drawing/2014/main" val="165421154"/>
                    </a:ext>
                  </a:extLst>
                </a:gridCol>
                <a:gridCol w="1407107">
                  <a:extLst>
                    <a:ext uri="{9D8B030D-6E8A-4147-A177-3AD203B41FA5}">
                      <a16:colId xmlns:a16="http://schemas.microsoft.com/office/drawing/2014/main" val="3719462389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1977436864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2355054921"/>
                    </a:ext>
                  </a:extLst>
                </a:gridCol>
                <a:gridCol w="1110786">
                  <a:extLst>
                    <a:ext uri="{9D8B030D-6E8A-4147-A177-3AD203B41FA5}">
                      <a16:colId xmlns:a16="http://schemas.microsoft.com/office/drawing/2014/main" val="3171262561"/>
                    </a:ext>
                  </a:extLst>
                </a:gridCol>
                <a:gridCol w="1201834">
                  <a:extLst>
                    <a:ext uri="{9D8B030D-6E8A-4147-A177-3AD203B41FA5}">
                      <a16:colId xmlns:a16="http://schemas.microsoft.com/office/drawing/2014/main" val="4098022308"/>
                    </a:ext>
                  </a:extLst>
                </a:gridCol>
              </a:tblGrid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663439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42708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 lớn hơn số bé bao nhiêu đơn vị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305024"/>
                  </a:ext>
                </a:extLst>
              </a:tr>
              <a:tr h="75707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75708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8CABD71-5CEF-4F84-B877-6602B8E4E398}"/>
              </a:ext>
            </a:extLst>
          </p:cNvPr>
          <p:cNvGrpSpPr/>
          <p:nvPr/>
        </p:nvGrpSpPr>
        <p:grpSpPr>
          <a:xfrm>
            <a:off x="220895" y="0"/>
            <a:ext cx="3470241" cy="1248103"/>
            <a:chOff x="457200" y="275897"/>
            <a:chExt cx="3470241" cy="12481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111102-A54F-4A4F-AEC2-9BD0C9DD41E4}"/>
                </a:ext>
              </a:extLst>
            </p:cNvPr>
            <p:cNvGrpSpPr/>
            <p:nvPr/>
          </p:nvGrpSpPr>
          <p:grpSpPr>
            <a:xfrm>
              <a:off x="1371601" y="484363"/>
              <a:ext cx="2555840" cy="1014237"/>
              <a:chOff x="1371601" y="484363"/>
              <a:chExt cx="2555840" cy="10142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8B382BC-0B47-4507-A3F9-1F41C2386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1" y="484363"/>
                <a:ext cx="255584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47C9A2-1181-4C3E-AF9E-521F46AAC9E1}"/>
                  </a:ext>
                </a:extLst>
              </p:cNvPr>
              <p:cNvSpPr txBox="1"/>
              <p:nvPr/>
            </p:nvSpPr>
            <p:spPr>
              <a:xfrm>
                <a:off x="2095292" y="651958"/>
                <a:ext cx="116378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176D35A-5372-4F04-937B-D8AACABACFA4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E42DA79A-2DB6-44E8-8463-7C46408772EE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4A7F85-18CE-48E2-9D60-1B9A4399A764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14397CC-9EAC-42F3-9C26-E02DFC68BD51}"/>
              </a:ext>
            </a:extLst>
          </p:cNvPr>
          <p:cNvSpPr/>
          <p:nvPr/>
        </p:nvSpPr>
        <p:spPr>
          <a:xfrm>
            <a:off x="7033948" y="335726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04369B-C326-467C-B651-BB8B399B0B63}"/>
              </a:ext>
            </a:extLst>
          </p:cNvPr>
          <p:cNvSpPr/>
          <p:nvPr/>
        </p:nvSpPr>
        <p:spPr>
          <a:xfrm>
            <a:off x="7064771" y="4507966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29C141-0EE5-4B5E-9725-01D4195167A3}"/>
              </a:ext>
            </a:extLst>
          </p:cNvPr>
          <p:cNvSpPr/>
          <p:nvPr/>
        </p:nvSpPr>
        <p:spPr>
          <a:xfrm>
            <a:off x="8184654" y="3357260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6BF45D-E4A7-48AE-8EA1-1E406DA7FDD2}"/>
              </a:ext>
            </a:extLst>
          </p:cNvPr>
          <p:cNvSpPr/>
          <p:nvPr/>
        </p:nvSpPr>
        <p:spPr>
          <a:xfrm>
            <a:off x="8215477" y="4477143"/>
            <a:ext cx="1046480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D170C0D-61C0-49C8-AF13-F887909AAFD9}"/>
              </a:ext>
            </a:extLst>
          </p:cNvPr>
          <p:cNvSpPr/>
          <p:nvPr/>
        </p:nvSpPr>
        <p:spPr>
          <a:xfrm>
            <a:off x="9417553" y="3316164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5E84AD-875C-4BC4-84E6-CBA8160380CC}"/>
              </a:ext>
            </a:extLst>
          </p:cNvPr>
          <p:cNvSpPr/>
          <p:nvPr/>
        </p:nvSpPr>
        <p:spPr>
          <a:xfrm>
            <a:off x="9366181" y="4497692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052D1E-ECA6-461D-9212-8385F188E3EC}"/>
              </a:ext>
            </a:extLst>
          </p:cNvPr>
          <p:cNvSpPr/>
          <p:nvPr/>
        </p:nvSpPr>
        <p:spPr>
          <a:xfrm>
            <a:off x="10609354" y="3326439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1C32FE-AA90-459F-93FB-5A544F17A00C}"/>
              </a:ext>
            </a:extLst>
          </p:cNvPr>
          <p:cNvSpPr/>
          <p:nvPr/>
        </p:nvSpPr>
        <p:spPr>
          <a:xfrm>
            <a:off x="10578532" y="4528516"/>
            <a:ext cx="951273" cy="6510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pic>
        <p:nvPicPr>
          <p:cNvPr id="3" name="Picture 2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F26BF036-A7BC-707F-832A-886762C17A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7131320" y="3233604"/>
            <a:ext cx="662851" cy="903285"/>
          </a:xfrm>
          <a:prstGeom prst="rect">
            <a:avLst/>
          </a:prstGeom>
        </p:spPr>
      </p:pic>
      <p:pic>
        <p:nvPicPr>
          <p:cNvPr id="4" name="Picture 3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CAEEC727-49B7-C4A0-2BDB-6BE42C19C8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7240177" y="4267747"/>
            <a:ext cx="662851" cy="903285"/>
          </a:xfrm>
          <a:prstGeom prst="rect">
            <a:avLst/>
          </a:prstGeom>
        </p:spPr>
      </p:pic>
      <p:pic>
        <p:nvPicPr>
          <p:cNvPr id="6" name="Picture 5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8F4D0DB5-373E-B687-36A3-73EFDCF1CD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8355822" y="3131060"/>
            <a:ext cx="757993" cy="1016398"/>
          </a:xfrm>
          <a:prstGeom prst="rect">
            <a:avLst/>
          </a:prstGeom>
        </p:spPr>
      </p:pic>
      <p:pic>
        <p:nvPicPr>
          <p:cNvPr id="8" name="Picture 7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DC7DB3EF-B455-607C-E6DB-BE2EAB8A1C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8377594" y="4252289"/>
            <a:ext cx="757993" cy="1016398"/>
          </a:xfrm>
          <a:prstGeom prst="rect">
            <a:avLst/>
          </a:prstGeom>
        </p:spPr>
      </p:pic>
      <p:pic>
        <p:nvPicPr>
          <p:cNvPr id="10" name="Picture 9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FA51A74-E853-405A-87E5-2610D3706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21" y="3152831"/>
            <a:ext cx="1046620" cy="1046620"/>
          </a:xfrm>
          <a:prstGeom prst="rect">
            <a:avLst/>
          </a:prstGeom>
        </p:spPr>
      </p:pic>
      <p:pic>
        <p:nvPicPr>
          <p:cNvPr id="26" name="Picture 25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F4E82BE4-C114-9651-8156-9491AAAAEB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693" y="4219631"/>
            <a:ext cx="1046620" cy="1046620"/>
          </a:xfrm>
          <a:prstGeom prst="rect">
            <a:avLst/>
          </a:prstGeom>
        </p:spPr>
      </p:pic>
      <p:pic>
        <p:nvPicPr>
          <p:cNvPr id="27" name="Picture 26" descr="A picture containing dessert&#10;&#10;Description automatically generated">
            <a:extLst>
              <a:ext uri="{FF2B5EF4-FFF2-40B4-BE49-F238E27FC236}">
                <a16:creationId xmlns:a16="http://schemas.microsoft.com/office/drawing/2014/main" id="{687A5D54-E65C-95DF-B84F-AD538D6818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51" y="3289263"/>
            <a:ext cx="803765" cy="803765"/>
          </a:xfrm>
          <a:prstGeom prst="rect">
            <a:avLst/>
          </a:prstGeom>
        </p:spPr>
      </p:pic>
      <p:pic>
        <p:nvPicPr>
          <p:cNvPr id="28" name="Picture 27" descr="A picture containing dessert&#10;&#10;Description automatically generated">
            <a:extLst>
              <a:ext uri="{FF2B5EF4-FFF2-40B4-BE49-F238E27FC236}">
                <a16:creationId xmlns:a16="http://schemas.microsoft.com/office/drawing/2014/main" id="{39188134-6A1A-1A0A-425C-D698048021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51" y="4388720"/>
            <a:ext cx="803765" cy="803765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4578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8AFAE0-E18F-C15F-7BC0-5D4829EBD633}"/>
              </a:ext>
            </a:extLst>
          </p:cNvPr>
          <p:cNvGrpSpPr/>
          <p:nvPr/>
        </p:nvGrpSpPr>
        <p:grpSpPr>
          <a:xfrm>
            <a:off x="220895" y="0"/>
            <a:ext cx="11286161" cy="1248103"/>
            <a:chOff x="457200" y="275897"/>
            <a:chExt cx="11286161" cy="124810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989400-11B1-5188-ADEB-C0BAFEFB98F8}"/>
                </a:ext>
              </a:extLst>
            </p:cNvPr>
            <p:cNvGrpSpPr/>
            <p:nvPr/>
          </p:nvGrpSpPr>
          <p:grpSpPr>
            <a:xfrm>
              <a:off x="1371601" y="484363"/>
              <a:ext cx="10371760" cy="1014237"/>
              <a:chOff x="1371601" y="484363"/>
              <a:chExt cx="10371760" cy="1014237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E64B1DD-B967-559C-A477-F73F8EB464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71601" y="484363"/>
                <a:ext cx="1037176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9ECCA5-14F1-1286-F413-BC28E8A054C9}"/>
                  </a:ext>
                </a:extLst>
              </p:cNvPr>
              <p:cNvSpPr txBox="1"/>
              <p:nvPr/>
            </p:nvSpPr>
            <p:spPr>
              <a:xfrm>
                <a:off x="1972637" y="775248"/>
                <a:ext cx="913372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:r>
                  <a:rPr lang="vi-VN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32 quả bóng xếp thành các hàng, các cột như sau: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F637431-9C3A-9E68-2A75-4150E89F3993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80F616F6-228C-4E59-0712-96D01888B45A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1604D42-0C33-BE6A-5751-A21F46ADA4FF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311263-A261-CE99-E6E0-E690616EC43E}"/>
              </a:ext>
            </a:extLst>
          </p:cNvPr>
          <p:cNvGrpSpPr/>
          <p:nvPr/>
        </p:nvGrpSpPr>
        <p:grpSpPr>
          <a:xfrm>
            <a:off x="287679" y="1781712"/>
            <a:ext cx="5322011" cy="2759466"/>
            <a:chOff x="287679" y="1781712"/>
            <a:chExt cx="6057469" cy="3170432"/>
          </a:xfrm>
        </p:grpSpPr>
        <p:pic>
          <p:nvPicPr>
            <p:cNvPr id="30" name="Picture 2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6ABE759-AF33-DAF5-08D6-A99A210F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1781712"/>
              <a:ext cx="776554" cy="776554"/>
            </a:xfrm>
            <a:prstGeom prst="rect">
              <a:avLst/>
            </a:prstGeom>
          </p:spPr>
        </p:pic>
        <p:pic>
          <p:nvPicPr>
            <p:cNvPr id="31" name="Picture 3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A47C069-3AFC-3DED-C084-77897E523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1781712"/>
              <a:ext cx="776554" cy="776554"/>
            </a:xfrm>
            <a:prstGeom prst="rect">
              <a:avLst/>
            </a:prstGeom>
          </p:spPr>
        </p:pic>
        <p:pic>
          <p:nvPicPr>
            <p:cNvPr id="32" name="Picture 3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B16B946-5786-719D-01BF-E987E56C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1802260"/>
              <a:ext cx="776554" cy="776554"/>
            </a:xfrm>
            <a:prstGeom prst="rect">
              <a:avLst/>
            </a:prstGeom>
          </p:spPr>
        </p:pic>
        <p:pic>
          <p:nvPicPr>
            <p:cNvPr id="33" name="Picture 3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F194E97-7C5C-DF49-A10D-500BEC96C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1791986"/>
              <a:ext cx="776554" cy="776554"/>
            </a:xfrm>
            <a:prstGeom prst="rect">
              <a:avLst/>
            </a:prstGeom>
          </p:spPr>
        </p:pic>
        <p:pic>
          <p:nvPicPr>
            <p:cNvPr id="34" name="Picture 3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41E94D5-88C3-BECA-07C9-BF9E6A3B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1802260"/>
              <a:ext cx="776554" cy="776554"/>
            </a:xfrm>
            <a:prstGeom prst="rect">
              <a:avLst/>
            </a:prstGeom>
          </p:spPr>
        </p:pic>
        <p:pic>
          <p:nvPicPr>
            <p:cNvPr id="35" name="Picture 3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AF40F98-439B-00C8-FA66-7BCC068A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1802260"/>
              <a:ext cx="776554" cy="776554"/>
            </a:xfrm>
            <a:prstGeom prst="rect">
              <a:avLst/>
            </a:prstGeom>
          </p:spPr>
        </p:pic>
        <p:pic>
          <p:nvPicPr>
            <p:cNvPr id="36" name="Picture 3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C90DA41-57AE-0A51-C4E4-C1C3AF775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1812534"/>
              <a:ext cx="776554" cy="776554"/>
            </a:xfrm>
            <a:prstGeom prst="rect">
              <a:avLst/>
            </a:prstGeom>
          </p:spPr>
        </p:pic>
        <p:pic>
          <p:nvPicPr>
            <p:cNvPr id="37" name="Picture 3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ED5F9D6-A0FE-D7AC-891E-C95B4945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1812534"/>
              <a:ext cx="776554" cy="776554"/>
            </a:xfrm>
            <a:prstGeom prst="rect">
              <a:avLst/>
            </a:prstGeom>
          </p:spPr>
        </p:pic>
        <p:pic>
          <p:nvPicPr>
            <p:cNvPr id="38" name="Picture 3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1AD5DB2-3D4E-AC7C-5BB8-15DFF4B83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01" y="2593370"/>
              <a:ext cx="776554" cy="776554"/>
            </a:xfrm>
            <a:prstGeom prst="rect">
              <a:avLst/>
            </a:prstGeom>
          </p:spPr>
        </p:pic>
        <p:pic>
          <p:nvPicPr>
            <p:cNvPr id="39" name="Picture 3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0A1982F2-1ED7-6FA2-D4F1-13295C00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611" y="2593370"/>
              <a:ext cx="776554" cy="776554"/>
            </a:xfrm>
            <a:prstGeom prst="rect">
              <a:avLst/>
            </a:prstGeom>
          </p:spPr>
        </p:pic>
        <p:pic>
          <p:nvPicPr>
            <p:cNvPr id="40" name="Picture 3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47E7781-41F0-B311-6AED-28A3C9AFF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72" y="2613918"/>
              <a:ext cx="776554" cy="776554"/>
            </a:xfrm>
            <a:prstGeom prst="rect">
              <a:avLst/>
            </a:prstGeom>
          </p:spPr>
        </p:pic>
        <p:pic>
          <p:nvPicPr>
            <p:cNvPr id="41" name="Picture 4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EED195B2-A9FC-11E1-A12D-86A76EC1D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0459" y="2603644"/>
              <a:ext cx="776554" cy="776554"/>
            </a:xfrm>
            <a:prstGeom prst="rect">
              <a:avLst/>
            </a:prstGeom>
          </p:spPr>
        </p:pic>
        <p:pic>
          <p:nvPicPr>
            <p:cNvPr id="42" name="Picture 4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8D2D449B-8542-1570-8D1D-82BDC717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8" y="2613918"/>
              <a:ext cx="776554" cy="776554"/>
            </a:xfrm>
            <a:prstGeom prst="rect">
              <a:avLst/>
            </a:prstGeom>
          </p:spPr>
        </p:pic>
        <p:pic>
          <p:nvPicPr>
            <p:cNvPr id="43" name="Picture 4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C63FC61F-D072-0F14-B08D-634BF356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0486" y="2613918"/>
              <a:ext cx="776554" cy="776554"/>
            </a:xfrm>
            <a:prstGeom prst="rect">
              <a:avLst/>
            </a:prstGeom>
          </p:spPr>
        </p:pic>
        <p:pic>
          <p:nvPicPr>
            <p:cNvPr id="44" name="Picture 4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EE0E050-421E-B1C2-D181-DEBA23EDF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403" y="2624192"/>
              <a:ext cx="776554" cy="776554"/>
            </a:xfrm>
            <a:prstGeom prst="rect">
              <a:avLst/>
            </a:prstGeom>
          </p:spPr>
        </p:pic>
        <p:pic>
          <p:nvPicPr>
            <p:cNvPr id="45" name="Picture 4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D81AF52-A1A9-658D-A17A-8BCE3C17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594" y="2624192"/>
              <a:ext cx="776554" cy="776554"/>
            </a:xfrm>
            <a:prstGeom prst="rect">
              <a:avLst/>
            </a:prstGeom>
          </p:spPr>
        </p:pic>
        <p:pic>
          <p:nvPicPr>
            <p:cNvPr id="46" name="Picture 4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D316490-CE9F-24E7-A244-9AC2C530F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79" y="3353658"/>
              <a:ext cx="776554" cy="776554"/>
            </a:xfrm>
            <a:prstGeom prst="rect">
              <a:avLst/>
            </a:prstGeom>
          </p:spPr>
        </p:pic>
        <p:pic>
          <p:nvPicPr>
            <p:cNvPr id="47" name="Picture 4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31E159B-3EA8-236B-D133-5A4AD70AC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89" y="3353658"/>
              <a:ext cx="776554" cy="776554"/>
            </a:xfrm>
            <a:prstGeom prst="rect">
              <a:avLst/>
            </a:prstGeom>
          </p:spPr>
        </p:pic>
        <p:pic>
          <p:nvPicPr>
            <p:cNvPr id="48" name="Picture 4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6821CE9-CF21-A7CE-713E-83983DCAE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50" y="3374206"/>
              <a:ext cx="776554" cy="776554"/>
            </a:xfrm>
            <a:prstGeom prst="rect">
              <a:avLst/>
            </a:prstGeom>
          </p:spPr>
        </p:pic>
        <p:pic>
          <p:nvPicPr>
            <p:cNvPr id="49" name="Picture 4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6A04556D-CA6C-7450-3B33-68B3EBE7D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637" y="3363932"/>
              <a:ext cx="776554" cy="776554"/>
            </a:xfrm>
            <a:prstGeom prst="rect">
              <a:avLst/>
            </a:prstGeom>
          </p:spPr>
        </p:pic>
        <p:pic>
          <p:nvPicPr>
            <p:cNvPr id="50" name="Picture 4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D754516-2CCD-F79D-9A0C-470E89170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376" y="3374206"/>
              <a:ext cx="776554" cy="776554"/>
            </a:xfrm>
            <a:prstGeom prst="rect">
              <a:avLst/>
            </a:prstGeom>
          </p:spPr>
        </p:pic>
        <p:pic>
          <p:nvPicPr>
            <p:cNvPr id="51" name="Picture 5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5463E1D4-617F-C7D0-D162-8BD4761C2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64" y="3374206"/>
              <a:ext cx="776554" cy="776554"/>
            </a:xfrm>
            <a:prstGeom prst="rect">
              <a:avLst/>
            </a:prstGeom>
          </p:spPr>
        </p:pic>
        <p:pic>
          <p:nvPicPr>
            <p:cNvPr id="52" name="Picture 51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155A566-7626-6E18-1B33-40437C55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581" y="3384480"/>
              <a:ext cx="776554" cy="776554"/>
            </a:xfrm>
            <a:prstGeom prst="rect">
              <a:avLst/>
            </a:prstGeom>
          </p:spPr>
        </p:pic>
        <p:pic>
          <p:nvPicPr>
            <p:cNvPr id="53" name="Picture 52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A764E38D-D13B-9736-1482-97C6301F7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7772" y="3384480"/>
              <a:ext cx="776554" cy="776554"/>
            </a:xfrm>
            <a:prstGeom prst="rect">
              <a:avLst/>
            </a:prstGeom>
          </p:spPr>
        </p:pic>
        <p:pic>
          <p:nvPicPr>
            <p:cNvPr id="54" name="Picture 53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30CB8D58-FB61-6F2F-88AA-F3E0710FB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53" y="4144768"/>
              <a:ext cx="776554" cy="776554"/>
            </a:xfrm>
            <a:prstGeom prst="rect">
              <a:avLst/>
            </a:prstGeom>
          </p:spPr>
        </p:pic>
        <p:pic>
          <p:nvPicPr>
            <p:cNvPr id="55" name="Picture 54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F137B6D-6100-BFBC-740B-F2CF935D5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063" y="4144768"/>
              <a:ext cx="776554" cy="776554"/>
            </a:xfrm>
            <a:prstGeom prst="rect">
              <a:avLst/>
            </a:prstGeom>
          </p:spPr>
        </p:pic>
        <p:pic>
          <p:nvPicPr>
            <p:cNvPr id="56" name="Picture 55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DDE612D8-0E01-6ED6-21E6-F56827B8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9624" y="4165316"/>
              <a:ext cx="776554" cy="776554"/>
            </a:xfrm>
            <a:prstGeom prst="rect">
              <a:avLst/>
            </a:prstGeom>
          </p:spPr>
        </p:pic>
        <p:pic>
          <p:nvPicPr>
            <p:cNvPr id="57" name="Picture 56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4750843-F0AF-C1AE-5C18-612103BEF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9911" y="4155042"/>
              <a:ext cx="776554" cy="776554"/>
            </a:xfrm>
            <a:prstGeom prst="rect">
              <a:avLst/>
            </a:prstGeom>
          </p:spPr>
        </p:pic>
        <p:pic>
          <p:nvPicPr>
            <p:cNvPr id="58" name="Picture 57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B775558A-E632-991E-3A6C-3ED1A9FD8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9650" y="4165316"/>
              <a:ext cx="776554" cy="776554"/>
            </a:xfrm>
            <a:prstGeom prst="rect">
              <a:avLst/>
            </a:prstGeom>
          </p:spPr>
        </p:pic>
        <p:pic>
          <p:nvPicPr>
            <p:cNvPr id="59" name="Picture 58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EC0E6A5-D30E-BD29-5B95-6A6E9BD59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938" y="4165316"/>
              <a:ext cx="776554" cy="776554"/>
            </a:xfrm>
            <a:prstGeom prst="rect">
              <a:avLst/>
            </a:prstGeom>
          </p:spPr>
        </p:pic>
        <p:pic>
          <p:nvPicPr>
            <p:cNvPr id="60" name="Picture 59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F3A39968-7CB3-4FF6-3910-6D68B3F77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855" y="4175590"/>
              <a:ext cx="776554" cy="776554"/>
            </a:xfrm>
            <a:prstGeom prst="rect">
              <a:avLst/>
            </a:prstGeom>
          </p:spPr>
        </p:pic>
        <p:pic>
          <p:nvPicPr>
            <p:cNvPr id="61" name="Picture 60" descr="A black and white football ball&#10;&#10;Description automatically generated">
              <a:extLst>
                <a:ext uri="{FF2B5EF4-FFF2-40B4-BE49-F238E27FC236}">
                  <a16:creationId xmlns:a16="http://schemas.microsoft.com/office/drawing/2014/main" id="{2325EFF4-D930-E074-B98E-40C7090E6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046" y="4175590"/>
              <a:ext cx="776554" cy="776554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F40D1E1-CFF1-1934-C09B-47B6726A96C3}"/>
              </a:ext>
            </a:extLst>
          </p:cNvPr>
          <p:cNvGrpSpPr/>
          <p:nvPr/>
        </p:nvGrpSpPr>
        <p:grpSpPr>
          <a:xfrm>
            <a:off x="6061753" y="1202075"/>
            <a:ext cx="5887092" cy="2232021"/>
            <a:chOff x="6051479" y="1469204"/>
            <a:chExt cx="5887092" cy="223202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E1327A2-1D2F-04AF-EBD9-506406D551BF}"/>
                </a:ext>
              </a:extLst>
            </p:cNvPr>
            <p:cNvSpPr txBox="1"/>
            <p:nvPr/>
          </p:nvSpPr>
          <p:spPr>
            <a:xfrm>
              <a:off x="6051479" y="1469204"/>
              <a:ext cx="588709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       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•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cột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       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bóng</a:t>
              </a:r>
              <a:r>
                <a:rPr lang="en-US" sz="32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370318D5-44DC-EA0A-A416-3A8D43438176}"/>
                </a:ext>
              </a:extLst>
            </p:cNvPr>
            <p:cNvSpPr/>
            <p:nvPr/>
          </p:nvSpPr>
          <p:spPr>
            <a:xfrm>
              <a:off x="8620019" y="2414427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AE4BF34-BF43-B6F8-19FF-A8090E3CE387}"/>
                </a:ext>
              </a:extLst>
            </p:cNvPr>
            <p:cNvSpPr/>
            <p:nvPr/>
          </p:nvSpPr>
          <p:spPr>
            <a:xfrm>
              <a:off x="8270697" y="3113070"/>
              <a:ext cx="626723" cy="48288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3C74581-604F-8F04-9ACF-1872BF6E9D9D}"/>
              </a:ext>
            </a:extLst>
          </p:cNvPr>
          <p:cNvSpPr txBox="1"/>
          <p:nvPr/>
        </p:nvSpPr>
        <p:spPr>
          <a:xfrm>
            <a:off x="5514654" y="3578188"/>
            <a:ext cx="62903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38A4A20-B283-775B-411C-29B0FB288BD6}"/>
              </a:ext>
            </a:extLst>
          </p:cNvPr>
          <p:cNvSpPr/>
          <p:nvPr/>
        </p:nvSpPr>
        <p:spPr>
          <a:xfrm>
            <a:off x="236306" y="1715784"/>
            <a:ext cx="5393932" cy="82193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FAC9E94-934B-6070-D23D-4FF713C8FDBB}"/>
              </a:ext>
            </a:extLst>
          </p:cNvPr>
          <p:cNvSpPr/>
          <p:nvPr/>
        </p:nvSpPr>
        <p:spPr>
          <a:xfrm>
            <a:off x="8620018" y="2137024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A1C9F76-9DEB-D875-F7ED-DA68F55AC1A0}"/>
              </a:ext>
            </a:extLst>
          </p:cNvPr>
          <p:cNvSpPr/>
          <p:nvPr/>
        </p:nvSpPr>
        <p:spPr>
          <a:xfrm>
            <a:off x="236305" y="1767155"/>
            <a:ext cx="750013" cy="26918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D66424F-0114-FCB9-FB03-6C7657F65090}"/>
              </a:ext>
            </a:extLst>
          </p:cNvPr>
          <p:cNvSpPr/>
          <p:nvPr/>
        </p:nvSpPr>
        <p:spPr>
          <a:xfrm>
            <a:off x="8280970" y="2835667"/>
            <a:ext cx="657546" cy="50343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2F59AE3-A784-89FC-9672-0EC72890376D}"/>
              </a:ext>
            </a:extLst>
          </p:cNvPr>
          <p:cNvSpPr txBox="1"/>
          <p:nvPr/>
        </p:nvSpPr>
        <p:spPr>
          <a:xfrm>
            <a:off x="3288186" y="4635814"/>
            <a:ext cx="8291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5CDD85-E5D4-B9A9-33FC-F0F8C574D933}"/>
              </a:ext>
            </a:extLst>
          </p:cNvPr>
          <p:cNvSpPr txBox="1"/>
          <p:nvPr/>
        </p:nvSpPr>
        <p:spPr>
          <a:xfrm>
            <a:off x="3400859" y="5611859"/>
            <a:ext cx="829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: 4 = 2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DE5415A-DEB0-9A54-6996-12D30D924A63}"/>
              </a:ext>
            </a:extLst>
          </p:cNvPr>
          <p:cNvSpPr txBox="1"/>
          <p:nvPr/>
        </p:nvSpPr>
        <p:spPr>
          <a:xfrm>
            <a:off x="1674003" y="5948105"/>
            <a:ext cx="948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71583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67" grpId="1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45A1BE1E-2C84-063D-794B-88F21FE33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875"/>
            <a:ext cx="12192000" cy="3041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D22B1B-523C-478C-CF3D-5FAB53862AFF}"/>
              </a:ext>
            </a:extLst>
          </p:cNvPr>
          <p:cNvGrpSpPr/>
          <p:nvPr/>
        </p:nvGrpSpPr>
        <p:grpSpPr>
          <a:xfrm>
            <a:off x="220895" y="0"/>
            <a:ext cx="11142323" cy="2099610"/>
            <a:chOff x="457200" y="275897"/>
            <a:chExt cx="11142323" cy="209961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1983F9-B919-F1C7-1442-88554302D67D}"/>
                </a:ext>
              </a:extLst>
            </p:cNvPr>
            <p:cNvSpPr txBox="1"/>
            <p:nvPr/>
          </p:nvSpPr>
          <p:spPr>
            <a:xfrm>
              <a:off x="2095292" y="651958"/>
              <a:ext cx="9504231" cy="17235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Thuyền lớn chở 24 khách du lịch, thuyền nhỏ chở 6 khách du lịch. Hỏi:</a:t>
              </a:r>
            </a:p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Thuyền lớn chở hơn thuyền nhỏ bao nhiêu khách du lịch?</a:t>
              </a:r>
            </a:p>
            <a:p>
              <a:pPr algn="just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Số khách ở thuyền lớn gấp mấy lần số khách ở thuyền nhỏ? 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5F5FCF2-B6F3-609D-1D01-832CD5DF24FB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DD961CCA-CC36-6877-FCE5-D2E2A9EA6A67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23E40F-B420-F711-236A-99041F3DACD1}"/>
                  </a:ext>
                </a:extLst>
              </p:cNvPr>
              <p:cNvSpPr txBox="1"/>
              <p:nvPr/>
            </p:nvSpPr>
            <p:spPr>
              <a:xfrm>
                <a:off x="988739" y="570636"/>
                <a:ext cx="38472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F5B098-FA23-099F-F74C-4AF612EA9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315" y="3184320"/>
            <a:ext cx="3843542" cy="28036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2310FC-32CD-21D9-D46D-BFB37205ED38}"/>
              </a:ext>
            </a:extLst>
          </p:cNvPr>
          <p:cNvSpPr txBox="1"/>
          <p:nvPr/>
        </p:nvSpPr>
        <p:spPr>
          <a:xfrm>
            <a:off x="6020656" y="2291137"/>
            <a:ext cx="355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DF9F96-5E30-55EE-5694-FBB993DBB6E4}"/>
              </a:ext>
            </a:extLst>
          </p:cNvPr>
          <p:cNvSpPr txBox="1"/>
          <p:nvPr/>
        </p:nvSpPr>
        <p:spPr>
          <a:xfrm>
            <a:off x="4396881" y="2810835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Thuyền lớn chở hơn thuyền nhỏ số khách du lịch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57351E-98A6-EC8F-70EE-28644494F104}"/>
              </a:ext>
            </a:extLst>
          </p:cNvPr>
          <p:cNvSpPr txBox="1"/>
          <p:nvPr/>
        </p:nvSpPr>
        <p:spPr>
          <a:xfrm>
            <a:off x="4437978" y="3776606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24 – 6 = 18 (khách)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AF32E1-A516-0E0A-C7AE-63B8EAA8662F}"/>
              </a:ext>
            </a:extLst>
          </p:cNvPr>
          <p:cNvCxnSpPr>
            <a:cxnSpLocks/>
          </p:cNvCxnSpPr>
          <p:nvPr/>
        </p:nvCxnSpPr>
        <p:spPr>
          <a:xfrm>
            <a:off x="1993187" y="739739"/>
            <a:ext cx="38117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254EEA-159E-DDE3-C8DF-2F04D13E3B80}"/>
              </a:ext>
            </a:extLst>
          </p:cNvPr>
          <p:cNvCxnSpPr>
            <a:cxnSpLocks/>
          </p:cNvCxnSpPr>
          <p:nvPr/>
        </p:nvCxnSpPr>
        <p:spPr>
          <a:xfrm>
            <a:off x="7202184" y="770562"/>
            <a:ext cx="37089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44F8AF1-1517-719B-CA36-C31451A758F2}"/>
              </a:ext>
            </a:extLst>
          </p:cNvPr>
          <p:cNvSpPr txBox="1"/>
          <p:nvPr/>
        </p:nvSpPr>
        <p:spPr>
          <a:xfrm>
            <a:off x="4838670" y="4362233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18 khách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2541A5-8151-28F1-2DE2-148166AACE5C}"/>
              </a:ext>
            </a:extLst>
          </p:cNvPr>
          <p:cNvSpPr txBox="1"/>
          <p:nvPr/>
        </p:nvSpPr>
        <p:spPr>
          <a:xfrm>
            <a:off x="4771153" y="4850501"/>
            <a:ext cx="72741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khách ở thuyền lớn gấp số lần số khách ở thuyền nhỏ là: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B1D1E0A-A544-7EC5-0B7B-9F84F356B908}"/>
              </a:ext>
            </a:extLst>
          </p:cNvPr>
          <p:cNvSpPr txBox="1"/>
          <p:nvPr/>
        </p:nvSpPr>
        <p:spPr>
          <a:xfrm>
            <a:off x="4750606" y="5744352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: 6 = 4 (lần)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D77DF-20FB-F8EF-B820-DB1EF0552A06}"/>
              </a:ext>
            </a:extLst>
          </p:cNvPr>
          <p:cNvSpPr txBox="1"/>
          <p:nvPr/>
        </p:nvSpPr>
        <p:spPr>
          <a:xfrm>
            <a:off x="5981670" y="6136604"/>
            <a:ext cx="727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 lần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6808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D82A9DD-6734-404C-AF97-B39A4AEA95A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b:\uFFFDN{44C9C380-D2AB-4688-94B4-9598F3A00778}&quot;,&quot;D:\\Desktop\\da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39 - Tiết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0DBBF8-0EFB-4AF0-8F1A-DEC7F2F786B5}:3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93D293-92E1-4B7B-A4A7-1E5C23034A3D}:2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651A75-9A5D-4513-A6F7-90E2865A0BED}:32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55BF58-189A-43C7-8E0B-87E5894FB312}:3229"/>
</p:tagLst>
</file>

<file path=ppt/theme/theme1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EC4A02"/>
      </a:accent1>
      <a:accent2>
        <a:srgbClr val="FFAF00"/>
      </a:accent2>
      <a:accent3>
        <a:srgbClr val="005D01"/>
      </a:accent3>
      <a:accent4>
        <a:srgbClr val="FFAB00"/>
      </a:accent4>
      <a:accent5>
        <a:srgbClr val="FFEC32"/>
      </a:accent5>
      <a:accent6>
        <a:srgbClr val="6EAC46"/>
      </a:accent6>
      <a:hlink>
        <a:srgbClr val="0563C1"/>
      </a:hlink>
      <a:folHlink>
        <a:srgbClr val="954D72"/>
      </a:folHlink>
    </a:clrScheme>
    <a:fontScheme name="3yt03cxc">
      <a:majorFont>
        <a:latin typeface="字魂5号-无外润黑体" panose="020F0302020204030204"/>
        <a:ea typeface="字魂58号-创中黑"/>
        <a:cs typeface=""/>
      </a:majorFont>
      <a:minorFont>
        <a:latin typeface="字魂5号-无外润黑体" panose="020F0502020204030204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EC4A02"/>
    </a:accent1>
    <a:accent2>
      <a:srgbClr val="FFAF00"/>
    </a:accent2>
    <a:accent3>
      <a:srgbClr val="005D01"/>
    </a:accent3>
    <a:accent4>
      <a:srgbClr val="FFAB00"/>
    </a:accent4>
    <a:accent5>
      <a:srgbClr val="FFEC32"/>
    </a:accent5>
    <a:accent6>
      <a:srgbClr val="6EAC46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299</Words>
  <Application>Microsoft Office PowerPoint</Application>
  <PresentationFormat>Widescreen</PresentationFormat>
  <Paragraphs>69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等线</vt:lpstr>
      <vt:lpstr>Aptos</vt:lpstr>
      <vt:lpstr>Aptos Display</vt:lpstr>
      <vt:lpstr>Arial</vt:lpstr>
      <vt:lpstr>Calibri</vt:lpstr>
      <vt:lpstr>Times New Roman</vt:lpstr>
      <vt:lpstr>字魂5号-无外润黑体</vt:lpstr>
      <vt:lpstr>自定义设计方案</vt:lpstr>
      <vt:lpstr>Office 主题​​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39 - Tiết 2</dc:title>
  <dc:creator>Thao Tran</dc:creator>
  <cp:lastModifiedBy>SURFACE</cp:lastModifiedBy>
  <cp:revision>61</cp:revision>
  <dcterms:created xsi:type="dcterms:W3CDTF">2022-09-23T10:35:20Z</dcterms:created>
  <dcterms:modified xsi:type="dcterms:W3CDTF">2025-12-30T01:50:56Z</dcterms:modified>
</cp:coreProperties>
</file>