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57" r:id="rId2"/>
  </p:sldMasterIdLst>
  <p:notesMasterIdLst>
    <p:notesMasterId r:id="rId10"/>
  </p:notesMasterIdLst>
  <p:sldIdLst>
    <p:sldId id="327" r:id="rId3"/>
    <p:sldId id="496" r:id="rId4"/>
    <p:sldId id="507" r:id="rId5"/>
    <p:sldId id="497" r:id="rId6"/>
    <p:sldId id="499" r:id="rId7"/>
    <p:sldId id="501" r:id="rId8"/>
    <p:sldId id="50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7E98-4DF1-4FD4-825A-CC37C47A4397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0B45-ADE0-4ACB-A97C-95FAC726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11978-7C80-4474-A4A0-B57F80CC0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8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20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973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033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348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485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7331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3"/>
          <a:stretch/>
        </p:blipFill>
        <p:spPr>
          <a:xfrm flipV="1">
            <a:off x="-50800" y="5005388"/>
            <a:ext cx="12242800" cy="1854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3"/>
          <a:stretch/>
        </p:blipFill>
        <p:spPr>
          <a:xfrm>
            <a:off x="-23884" y="-1588"/>
            <a:ext cx="12242800" cy="18542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7AF3793-9B36-712C-BF40-32A4A3809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0AADDE-2116-DF94-3E7A-D0966485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D19CA-56B8-C076-36C2-87018A8A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EF8B41-CAC5-49DA-9156-65DCBE836829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D77D8C-66D6-DCA2-DBB1-8FAE246D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836911-B9BB-D33E-1723-E5149F9B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31AD8-4DC2-4F0A-8757-37262589E78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254000" y="279400"/>
            <a:ext cx="11582400" cy="6442075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8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11388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701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246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56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495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229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302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2415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719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517C83C0-24C8-6C02-1F4F-A82927D3254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"/>
            <a:ext cx="12192000" cy="685746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3B8DB62-302D-8E49-BD7A-80999315CADE}"/>
              </a:ext>
            </a:extLst>
          </p:cNvPr>
          <p:cNvSpPr/>
          <p:nvPr userDrawn="1"/>
        </p:nvSpPr>
        <p:spPr>
          <a:xfrm>
            <a:off x="406400" y="228600"/>
            <a:ext cx="11328400" cy="64008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44674F97-01DA-D035-90A3-193596300FA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sp>
        <p:nvSpPr>
          <p:cNvPr id="3" name="圆角矩形 7">
            <a:extLst>
              <a:ext uri="{FF2B5EF4-FFF2-40B4-BE49-F238E27FC236}">
                <a16:creationId xmlns:a16="http://schemas.microsoft.com/office/drawing/2014/main" id="{5CFC6919-E018-4701-FF69-A0D0B1C3B065}"/>
              </a:ext>
            </a:extLst>
          </p:cNvPr>
          <p:cNvSpPr/>
          <p:nvPr userDrawn="1"/>
        </p:nvSpPr>
        <p:spPr>
          <a:xfrm>
            <a:off x="254000" y="279400"/>
            <a:ext cx="11582400" cy="6442075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9258322-2F83-C216-FD86-7427EA1A28D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8081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>
    <p:random/>
  </p:transition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89D7EEF-62BC-DFC1-75B2-72D2079572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8081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THỨC SỐ. TÍNH GIÁ TRỊ CỦA BIỂU THỨC SỐ - T1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854E5-3C0D-31E9-39AD-682D1938D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4" b="95105" l="4140" r="94586">
                        <a14:foregroundMark x1="11306" y1="81119" x2="21338" y2="62238"/>
                        <a14:foregroundMark x1="25159" y1="47552" x2="31051" y2="31469"/>
                        <a14:foregroundMark x1="30255" y1="27972" x2="38057" y2="56643"/>
                        <a14:foregroundMark x1="38057" y1="56643" x2="38854" y2="58042"/>
                        <a14:foregroundMark x1="5255" y1="76224" x2="12420" y2="77622"/>
                        <a14:foregroundMark x1="4777" y1="72028" x2="9236" y2="83916"/>
                        <a14:foregroundMark x1="6051" y1="81818" x2="9873" y2="88811"/>
                        <a14:foregroundMark x1="29140" y1="7692" x2="30255" y2="21678"/>
                        <a14:foregroundMark x1="29936" y1="9091" x2="27389" y2="32867"/>
                        <a14:foregroundMark x1="38057" y1="37762" x2="42675" y2="52448"/>
                        <a14:foregroundMark x1="38535" y1="32168" x2="42357" y2="48951"/>
                        <a14:foregroundMark x1="38535" y1="31469" x2="42516" y2="55944"/>
                        <a14:foregroundMark x1="39331" y1="33566" x2="42038" y2="45455"/>
                        <a14:foregroundMark x1="14809" y1="50350" x2="27548" y2="52448"/>
                        <a14:foregroundMark x1="14809" y1="57343" x2="23408" y2="39860"/>
                        <a14:foregroundMark x1="14809" y1="48951" x2="21815" y2="35664"/>
                        <a14:foregroundMark x1="49363" y1="54545" x2="51115" y2="76224"/>
                        <a14:foregroundMark x1="48885" y1="58741" x2="50955" y2="93007"/>
                        <a14:foregroundMark x1="50159" y1="81818" x2="94745" y2="9091"/>
                        <a14:foregroundMark x1="64172" y1="39161" x2="75318" y2="30070"/>
                        <a14:foregroundMark x1="75318" y1="30070" x2="75318" y2="30070"/>
                        <a14:foregroundMark x1="85828" y1="20979" x2="91561" y2="22378"/>
                        <a14:foregroundMark x1="5892" y1="65035" x2="8439" y2="88112"/>
                        <a14:foregroundMark x1="6369" y1="69231" x2="4140" y2="95105"/>
                        <a14:foregroundMark x1="14013" y1="53147" x2="26274" y2="37762"/>
                        <a14:foregroundMark x1="26274" y1="37762" x2="26274" y2="377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5226" y="955099"/>
            <a:ext cx="5982535" cy="1362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68A809-A37D-7384-9F88-2BC684193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55" b="98182" l="6714" r="89753">
                        <a14:foregroundMark x1="32747" y1="49855" x2="35689" y2="56727"/>
                        <a14:foregroundMark x1="22615" y1="26182" x2="32531" y2="49348"/>
                        <a14:foregroundMark x1="35689" y1="56727" x2="42049" y2="48364"/>
                        <a14:foregroundMark x1="26148" y1="58182" x2="54064" y2="53091"/>
                        <a14:foregroundMark x1="17668" y1="58545" x2="26855" y2="54182"/>
                        <a14:foregroundMark x1="6714" y1="71636" x2="11307" y2="77091"/>
                        <a14:foregroundMark x1="31368" y1="95864" x2="56890" y2="98182"/>
                        <a14:foregroundMark x1="50177" y1="60364" x2="81625" y2="61091"/>
                        <a14:foregroundMark x1="81625" y1="75788" x2="81625" y2="86909"/>
                        <a14:foregroundMark x1="10601" y1="89455" x2="22896" y2="89455"/>
                        <a14:foregroundMark x1="72085" y1="89818" x2="77739" y2="89455"/>
                        <a14:foregroundMark x1="19788" y1="90545" x2="22321" y2="90443"/>
                        <a14:foregroundMark x1="8127" y1="82182" x2="8127" y2="92000"/>
                        <a14:foregroundMark x1="9541" y1="60727" x2="9541" y2="70909"/>
                        <a14:foregroundMark x1="9894" y1="60364" x2="28622" y2="62545"/>
                        <a14:foregroundMark x1="28622" y1="62545" x2="48057" y2="60000"/>
                        <a14:foregroundMark x1="22968" y1="89091" x2="23105" y2="89097"/>
                        <a14:foregroundMark x1="18728" y1="89091" x2="23006" y2="89267"/>
                        <a14:foregroundMark x1="74912" y1="90182" x2="82332" y2="89091"/>
                        <a14:foregroundMark x1="12367" y1="90182" x2="22473" y2="90182"/>
                        <a14:foregroundMark x1="36042" y1="44000" x2="43110" y2="44364"/>
                        <a14:foregroundMark x1="35689" y1="42909" x2="37456" y2="46545"/>
                        <a14:foregroundMark x1="23322" y1="94182" x2="51943" y2="97455"/>
                        <a14:foregroundMark x1="32509" y1="92727" x2="34276" y2="93818"/>
                        <a14:backgroundMark x1="38956" y1="88856" x2="43816" y2="88364"/>
                        <a14:backgroundMark x1="22261" y1="90545" x2="25993" y2="90167"/>
                        <a14:backgroundMark x1="43816" y1="88364" x2="57597" y2="90545"/>
                        <a14:backgroundMark x1="15901" y1="73091" x2="56890" y2="71273"/>
                        <a14:backgroundMark x1="56890" y1="71273" x2="81979" y2="75273"/>
                        <a14:backgroundMark x1="17314" y1="68727" x2="19788" y2="69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0175" y="3866760"/>
            <a:ext cx="2695951" cy="2619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8050D-0C23-5A55-E832-EE12457B8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6667" l="7283" r="96359">
                        <a14:foregroundMark x1="52101" y1="15667" x2="63305" y2="28333"/>
                        <a14:foregroundMark x1="63305" y1="28333" x2="63305" y2="28333"/>
                        <a14:foregroundMark x1="51261" y1="14667" x2="64706" y2="19667"/>
                        <a14:foregroundMark x1="64706" y1="19667" x2="69468" y2="24000"/>
                        <a14:foregroundMark x1="49300" y1="34333" x2="70308" y2="31667"/>
                        <a14:foregroundMark x1="9524" y1="60667" x2="33894" y2="60333"/>
                        <a14:foregroundMark x1="64897" y1="60333" x2="90476" y2="60333"/>
                        <a14:foregroundMark x1="33894" y1="60333" x2="63392" y2="60333"/>
                        <a14:foregroundMark x1="90756" y1="60333" x2="91036" y2="75333"/>
                        <a14:foregroundMark x1="14006" y1="88000" x2="32493" y2="88000"/>
                        <a14:foregroundMark x1="7003" y1="90333" x2="52101" y2="87000"/>
                        <a14:foregroundMark x1="52101" y1="87000" x2="77591" y2="87667"/>
                        <a14:foregroundMark x1="77591" y1="87667" x2="96359" y2="87667"/>
                        <a14:foregroundMark x1="96359" y1="87667" x2="96359" y2="87667"/>
                        <a14:foregroundMark x1="8123" y1="61333" x2="8123" y2="86000"/>
                        <a14:foregroundMark x1="7843" y1="80333" x2="7843" y2="92000"/>
                        <a14:foregroundMark x1="93277" y1="80667" x2="93557" y2="92333"/>
                        <a14:foregroundMark x1="92717" y1="81000" x2="92157" y2="88667"/>
                        <a14:foregroundMark x1="21849" y1="60667" x2="75910" y2="64667"/>
                        <a14:foregroundMark x1="53221" y1="39000" x2="64426" y2="35000"/>
                        <a14:foregroundMark x1="58263" y1="42000" x2="62185" y2="24333"/>
                        <a14:foregroundMark x1="48459" y1="54000" x2="54599" y2="53140"/>
                        <a14:foregroundMark x1="67624" y1="55871" x2="69468" y2="56000"/>
                        <a14:foregroundMark x1="55182" y1="55000" x2="56377" y2="55084"/>
                        <a14:foregroundMark x1="69468" y1="56000" x2="70868" y2="56333"/>
                        <a14:foregroundMark x1="41176" y1="94000" x2="65546" y2="96667"/>
                        <a14:foregroundMark x1="65546" y1="96667" x2="71709" y2="96667"/>
                        <a14:foregroundMark x1="47339" y1="52000" x2="50420" y2="55667"/>
                        <a14:foregroundMark x1="47619" y1="51000" x2="52381" y2="51000"/>
                        <a14:foregroundMark x1="50700" y1="49667" x2="47059" y2="57333"/>
                        <a14:foregroundMark x1="46779" y1="52333" x2="40056" y2="61333"/>
                        <a14:foregroundMark x1="64146" y1="49333" x2="73950" y2="58000"/>
                        <a14:foregroundMark x1="11765" y1="90333" x2="11765" y2="90333"/>
                        <a14:foregroundMark x1="63305" y1="48667" x2="56303" y2="57667"/>
                        <a14:foregroundMark x1="65826" y1="49333" x2="57703" y2="6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0893" y="3447815"/>
            <a:ext cx="3400900" cy="285789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72775A2-0858-48FE-C18D-653D6E9E5A97}"/>
              </a:ext>
            </a:extLst>
          </p:cNvPr>
          <p:cNvSpPr/>
          <p:nvPr/>
        </p:nvSpPr>
        <p:spPr>
          <a:xfrm>
            <a:off x="416938" y="2455445"/>
            <a:ext cx="3719127" cy="1571348"/>
          </a:xfrm>
          <a:prstGeom prst="wedgeRoundRectCallout">
            <a:avLst>
              <a:gd name="adj1" fmla="val -3366"/>
              <a:gd name="adj2" fmla="val 6855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ABC, ta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+ 5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x 2 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690071F-63EB-C326-786A-5DB7C3FDB4B4}"/>
              </a:ext>
            </a:extLst>
          </p:cNvPr>
          <p:cNvSpPr/>
          <p:nvPr/>
        </p:nvSpPr>
        <p:spPr>
          <a:xfrm>
            <a:off x="8702368" y="1976967"/>
            <a:ext cx="3178485" cy="1781424"/>
          </a:xfrm>
          <a:prstGeom prst="wedgeRoundRectCallout">
            <a:avLst>
              <a:gd name="adj1" fmla="val -33711"/>
              <a:gd name="adj2" fmla="val 6795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ABCD, ta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+ 5 +8 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x 2 + 8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C1AD6-9C24-FC5A-147B-BF055AA7E369}"/>
              </a:ext>
            </a:extLst>
          </p:cNvPr>
          <p:cNvSpPr txBox="1"/>
          <p:nvPr/>
        </p:nvSpPr>
        <p:spPr>
          <a:xfrm>
            <a:off x="1535836" y="5619565"/>
            <a:ext cx="190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+5 hoặc 5 x 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2754D-5ACA-6F20-11D8-E1BCA4136F00}"/>
              </a:ext>
            </a:extLst>
          </p:cNvPr>
          <p:cNvSpPr txBox="1"/>
          <p:nvPr/>
        </p:nvSpPr>
        <p:spPr>
          <a:xfrm>
            <a:off x="7123814" y="5404121"/>
            <a:ext cx="2828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+ 5 + 8 </a:t>
            </a:r>
            <a:r>
              <a:rPr lang="en-US" sz="2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x 2 + 8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7468B-D07F-0850-F226-A5C8FDB60C74}"/>
              </a:ext>
            </a:extLst>
          </p:cNvPr>
          <p:cNvSpPr txBox="1"/>
          <p:nvPr/>
        </p:nvSpPr>
        <p:spPr>
          <a:xfrm>
            <a:off x="4200996" y="256235"/>
            <a:ext cx="479361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957F2-7289-9F99-2E34-2CA8DF95F784}"/>
              </a:ext>
            </a:extLst>
          </p:cNvPr>
          <p:cNvSpPr txBox="1"/>
          <p:nvPr/>
        </p:nvSpPr>
        <p:spPr>
          <a:xfrm>
            <a:off x="531628" y="1127051"/>
            <a:ext cx="3870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2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A42582-D0D5-14C4-9218-07DE7F518803}"/>
              </a:ext>
            </a:extLst>
          </p:cNvPr>
          <p:cNvSpPr/>
          <p:nvPr/>
        </p:nvSpPr>
        <p:spPr>
          <a:xfrm>
            <a:off x="2097358" y="917477"/>
            <a:ext cx="1912668" cy="7272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+ 5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3599F8-204D-0D28-C20E-FD6E33E72BFF}"/>
              </a:ext>
            </a:extLst>
          </p:cNvPr>
          <p:cNvSpPr/>
          <p:nvPr/>
        </p:nvSpPr>
        <p:spPr>
          <a:xfrm>
            <a:off x="2097357" y="2346227"/>
            <a:ext cx="1979343" cy="7272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– 7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76DA19-B139-9AB6-192C-20DBF7A93CA6}"/>
              </a:ext>
            </a:extLst>
          </p:cNvPr>
          <p:cNvSpPr/>
          <p:nvPr/>
        </p:nvSpPr>
        <p:spPr>
          <a:xfrm>
            <a:off x="4869132" y="917477"/>
            <a:ext cx="1979343" cy="7272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719189-A9C4-9AED-F82E-9FBEB638F155}"/>
              </a:ext>
            </a:extLst>
          </p:cNvPr>
          <p:cNvSpPr/>
          <p:nvPr/>
        </p:nvSpPr>
        <p:spPr>
          <a:xfrm>
            <a:off x="4878657" y="2327177"/>
            <a:ext cx="1979343" cy="7272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+ 5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1D125F4-7EFC-EE8C-F85B-B4CBA1AB6E86}"/>
              </a:ext>
            </a:extLst>
          </p:cNvPr>
          <p:cNvSpPr/>
          <p:nvPr/>
        </p:nvSpPr>
        <p:spPr>
          <a:xfrm>
            <a:off x="7898082" y="869852"/>
            <a:ext cx="2202848" cy="7272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2 + 8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85E24A-E2A0-3856-1B8A-5887535B5BF9}"/>
              </a:ext>
            </a:extLst>
          </p:cNvPr>
          <p:cNvSpPr/>
          <p:nvPr/>
        </p:nvSpPr>
        <p:spPr>
          <a:xfrm>
            <a:off x="7926657" y="2374802"/>
            <a:ext cx="1979343" cy="7272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3- 2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F1B149-6604-6B3E-F964-B4856E13BCD7}"/>
              </a:ext>
            </a:extLst>
          </p:cNvPr>
          <p:cNvSpPr txBox="1"/>
          <p:nvPr/>
        </p:nvSpPr>
        <p:spPr>
          <a:xfrm>
            <a:off x="2571750" y="3695700"/>
            <a:ext cx="666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6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0685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5" grpId="0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F9F7EA2-854A-4E26-A70B-AD39745D1E0A}"/>
              </a:ext>
            </a:extLst>
          </p:cNvPr>
          <p:cNvSpPr txBox="1"/>
          <p:nvPr/>
        </p:nvSpPr>
        <p:spPr>
          <a:xfrm>
            <a:off x="1847850" y="1028700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4DDA3-F70F-464B-9E26-2156F800B7B7}"/>
              </a:ext>
            </a:extLst>
          </p:cNvPr>
          <p:cNvSpPr/>
          <p:nvPr/>
        </p:nvSpPr>
        <p:spPr>
          <a:xfrm>
            <a:off x="3343275" y="1971675"/>
            <a:ext cx="7239000" cy="2190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08A9B-931E-473B-B6A5-C464D0004988}"/>
              </a:ext>
            </a:extLst>
          </p:cNvPr>
          <p:cNvSpPr txBox="1"/>
          <p:nvPr/>
        </p:nvSpPr>
        <p:spPr>
          <a:xfrm>
            <a:off x="3457575" y="21431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35 + 8 - 10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2438E-3228-4F8A-A157-F97C6D8DB24E}"/>
              </a:ext>
            </a:extLst>
          </p:cNvPr>
          <p:cNvSpPr txBox="1"/>
          <p:nvPr/>
        </p:nvSpPr>
        <p:spPr>
          <a:xfrm>
            <a:off x="3467100" y="26003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35 + 8 – 10 = 43 - 10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C1E82-DBD4-44E3-BB70-BB39D4335382}"/>
              </a:ext>
            </a:extLst>
          </p:cNvPr>
          <p:cNvSpPr txBox="1"/>
          <p:nvPr/>
        </p:nvSpPr>
        <p:spPr>
          <a:xfrm>
            <a:off x="6422508" y="3028950"/>
            <a:ext cx="566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= 33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428C4-0883-4BE0-A8CF-4463B66BEEA5}"/>
              </a:ext>
            </a:extLst>
          </p:cNvPr>
          <p:cNvSpPr txBox="1"/>
          <p:nvPr/>
        </p:nvSpPr>
        <p:spPr>
          <a:xfrm>
            <a:off x="3486150" y="3505200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35 + 8 – 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0076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>
            <a:extLst>
              <a:ext uri="{FF2B5EF4-FFF2-40B4-BE49-F238E27FC236}">
                <a16:creationId xmlns:a16="http://schemas.microsoft.com/office/drawing/2014/main" id="{99E9EDCB-EA9F-4984-A153-905B095FADFE}"/>
              </a:ext>
            </a:extLst>
          </p:cNvPr>
          <p:cNvSpPr txBox="1"/>
          <p:nvPr/>
        </p:nvSpPr>
        <p:spPr>
          <a:xfrm>
            <a:off x="1871532" y="452670"/>
            <a:ext cx="9015543" cy="827791"/>
          </a:xfrm>
          <a:prstGeom prst="rect">
            <a:avLst/>
          </a:prstGeom>
          <a:solidFill>
            <a:srgbClr val="FFFE95"/>
          </a:solidFill>
          <a:ln>
            <a:solidFill>
              <a:srgbClr val="F03829"/>
            </a:solidFill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Tính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giá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trị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của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biểu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thức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(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theo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mẫu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0CEB2-2E5B-4954-A9CF-A73D1EF41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8" y="413975"/>
            <a:ext cx="1030300" cy="897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987E91-6CC6-439E-A489-27A9C577FC00}"/>
              </a:ext>
            </a:extLst>
          </p:cNvPr>
          <p:cNvSpPr/>
          <p:nvPr/>
        </p:nvSpPr>
        <p:spPr>
          <a:xfrm>
            <a:off x="3638550" y="151447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3762376" y="165735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Mẫu</a:t>
            </a:r>
            <a:r>
              <a:rPr lang="en-US" sz="3200" dirty="0"/>
              <a:t>: 45 – 15 + 10 = 30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1DE09-296D-4761-A06D-100B2D35A7B4}"/>
              </a:ext>
            </a:extLst>
          </p:cNvPr>
          <p:cNvSpPr txBox="1"/>
          <p:nvPr/>
        </p:nvSpPr>
        <p:spPr>
          <a:xfrm>
            <a:off x="6915150" y="22288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4333875" y="3305175"/>
            <a:ext cx="3571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a) 27 – 7 + 30</a:t>
            </a:r>
          </a:p>
          <a:p>
            <a:r>
              <a:rPr lang="pt-BR" sz="4000" b="1" dirty="0"/>
              <a:t>b) 60 + 50 – 20 </a:t>
            </a:r>
          </a:p>
          <a:p>
            <a:r>
              <a:rPr lang="pt-BR" sz="4000" b="1" dirty="0"/>
              <a:t>c) 9 x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7D328E-C4AD-434B-9AB8-5E45E9752A5F}"/>
              </a:ext>
            </a:extLst>
          </p:cNvPr>
          <p:cNvSpPr/>
          <p:nvPr/>
        </p:nvSpPr>
        <p:spPr>
          <a:xfrm>
            <a:off x="619125" y="1200150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AB3A0-B38A-4516-A7B3-F49E3FBFFB39}"/>
              </a:ext>
            </a:extLst>
          </p:cNvPr>
          <p:cNvSpPr txBox="1"/>
          <p:nvPr/>
        </p:nvSpPr>
        <p:spPr>
          <a:xfrm>
            <a:off x="742951" y="1343025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a) 27 – 7 + 30 = 20 + 30</a:t>
            </a:r>
            <a:endParaRPr lang="en-US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19FD2-0EA3-4A46-A1A1-768140778613}"/>
              </a:ext>
            </a:extLst>
          </p:cNvPr>
          <p:cNvSpPr txBox="1"/>
          <p:nvPr/>
        </p:nvSpPr>
        <p:spPr>
          <a:xfrm>
            <a:off x="3365869" y="1917848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3E20E-627C-49D7-8F4F-D0190EC4DC7A}"/>
              </a:ext>
            </a:extLst>
          </p:cNvPr>
          <p:cNvSpPr/>
          <p:nvPr/>
        </p:nvSpPr>
        <p:spPr>
          <a:xfrm>
            <a:off x="6358271" y="1190625"/>
            <a:ext cx="5433680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B3A61-6E4A-4BDF-A3BD-91B7240802D7}"/>
              </a:ext>
            </a:extLst>
          </p:cNvPr>
          <p:cNvSpPr txBox="1"/>
          <p:nvPr/>
        </p:nvSpPr>
        <p:spPr>
          <a:xfrm>
            <a:off x="6613451" y="1333500"/>
            <a:ext cx="512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b) 60 + 50 – 20 = 110 - 20 </a:t>
            </a:r>
            <a:endParaRPr lang="en-US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AEB68-4420-4F62-9794-1953C32DBC96}"/>
              </a:ext>
            </a:extLst>
          </p:cNvPr>
          <p:cNvSpPr txBox="1"/>
          <p:nvPr/>
        </p:nvSpPr>
        <p:spPr>
          <a:xfrm>
            <a:off x="9505950" y="1838325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90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55AD9-0ABF-41B4-9006-1FEC1574676E}"/>
              </a:ext>
            </a:extLst>
          </p:cNvPr>
          <p:cNvSpPr/>
          <p:nvPr/>
        </p:nvSpPr>
        <p:spPr>
          <a:xfrm>
            <a:off x="3886200" y="3371850"/>
            <a:ext cx="4962525" cy="1009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D6373-D9A8-48FB-A12F-40D5A09B0AC4}"/>
              </a:ext>
            </a:extLst>
          </p:cNvPr>
          <p:cNvSpPr txBox="1"/>
          <p:nvPr/>
        </p:nvSpPr>
        <p:spPr>
          <a:xfrm>
            <a:off x="4010026" y="3514725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c) 9 x 4 = 36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6490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C5544-2256-4DBF-AF5E-1D36E3FBBB96}"/>
              </a:ext>
            </a:extLst>
          </p:cNvPr>
          <p:cNvGrpSpPr/>
          <p:nvPr/>
        </p:nvGrpSpPr>
        <p:grpSpPr>
          <a:xfrm>
            <a:off x="2652325" y="102127"/>
            <a:ext cx="6444050" cy="738791"/>
            <a:chOff x="656507" y="5928996"/>
            <a:chExt cx="9209620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onnsiteX0" fmla="*/ 0 w 9209620"/>
                <a:gd name="connsiteY0" fmla="*/ 123134 h 738791"/>
                <a:gd name="connsiteX1" fmla="*/ 123134 w 9209620"/>
                <a:gd name="connsiteY1" fmla="*/ 0 h 738791"/>
                <a:gd name="connsiteX2" fmla="*/ 631057 w 9209620"/>
                <a:gd name="connsiteY2" fmla="*/ 0 h 738791"/>
                <a:gd name="connsiteX3" fmla="*/ 959714 w 9209620"/>
                <a:gd name="connsiteY3" fmla="*/ 0 h 738791"/>
                <a:gd name="connsiteX4" fmla="*/ 1288370 w 9209620"/>
                <a:gd name="connsiteY4" fmla="*/ 0 h 738791"/>
                <a:gd name="connsiteX5" fmla="*/ 1617026 w 9209620"/>
                <a:gd name="connsiteY5" fmla="*/ 0 h 738791"/>
                <a:gd name="connsiteX6" fmla="*/ 2035316 w 9209620"/>
                <a:gd name="connsiteY6" fmla="*/ 0 h 738791"/>
                <a:gd name="connsiteX7" fmla="*/ 2722506 w 9209620"/>
                <a:gd name="connsiteY7" fmla="*/ 0 h 738791"/>
                <a:gd name="connsiteX8" fmla="*/ 3051162 w 9209620"/>
                <a:gd name="connsiteY8" fmla="*/ 0 h 738791"/>
                <a:gd name="connsiteX9" fmla="*/ 3559086 w 9209620"/>
                <a:gd name="connsiteY9" fmla="*/ 0 h 738791"/>
                <a:gd name="connsiteX10" fmla="*/ 3977375 w 9209620"/>
                <a:gd name="connsiteY10" fmla="*/ 0 h 738791"/>
                <a:gd name="connsiteX11" fmla="*/ 4485299 w 9209620"/>
                <a:gd name="connsiteY11" fmla="*/ 0 h 738791"/>
                <a:gd name="connsiteX12" fmla="*/ 4903588 w 9209620"/>
                <a:gd name="connsiteY12" fmla="*/ 0 h 738791"/>
                <a:gd name="connsiteX13" fmla="*/ 5501145 w 9209620"/>
                <a:gd name="connsiteY13" fmla="*/ 0 h 738791"/>
                <a:gd name="connsiteX14" fmla="*/ 5919435 w 9209620"/>
                <a:gd name="connsiteY14" fmla="*/ 0 h 738791"/>
                <a:gd name="connsiteX15" fmla="*/ 6427358 w 9209620"/>
                <a:gd name="connsiteY15" fmla="*/ 0 h 738791"/>
                <a:gd name="connsiteX16" fmla="*/ 7024915 w 9209620"/>
                <a:gd name="connsiteY16" fmla="*/ 0 h 738791"/>
                <a:gd name="connsiteX17" fmla="*/ 7622472 w 9209620"/>
                <a:gd name="connsiteY17" fmla="*/ 0 h 738791"/>
                <a:gd name="connsiteX18" fmla="*/ 8399296 w 9209620"/>
                <a:gd name="connsiteY18" fmla="*/ 0 h 738791"/>
                <a:gd name="connsiteX19" fmla="*/ 9086486 w 9209620"/>
                <a:gd name="connsiteY19" fmla="*/ 0 h 738791"/>
                <a:gd name="connsiteX20" fmla="*/ 9209620 w 9209620"/>
                <a:gd name="connsiteY20" fmla="*/ 123134 h 738791"/>
                <a:gd name="connsiteX21" fmla="*/ 9209620 w 9209620"/>
                <a:gd name="connsiteY21" fmla="*/ 615657 h 738791"/>
                <a:gd name="connsiteX22" fmla="*/ 9086486 w 9209620"/>
                <a:gd name="connsiteY22" fmla="*/ 738791 h 738791"/>
                <a:gd name="connsiteX23" fmla="*/ 8668196 w 9209620"/>
                <a:gd name="connsiteY23" fmla="*/ 738791 h 738791"/>
                <a:gd name="connsiteX24" fmla="*/ 8339540 w 9209620"/>
                <a:gd name="connsiteY24" fmla="*/ 738791 h 738791"/>
                <a:gd name="connsiteX25" fmla="*/ 7562716 w 9209620"/>
                <a:gd name="connsiteY25" fmla="*/ 738791 h 738791"/>
                <a:gd name="connsiteX26" fmla="*/ 6785892 w 9209620"/>
                <a:gd name="connsiteY26" fmla="*/ 738791 h 738791"/>
                <a:gd name="connsiteX27" fmla="*/ 6098702 w 9209620"/>
                <a:gd name="connsiteY27" fmla="*/ 738791 h 738791"/>
                <a:gd name="connsiteX28" fmla="*/ 5321878 w 9209620"/>
                <a:gd name="connsiteY28" fmla="*/ 738791 h 738791"/>
                <a:gd name="connsiteX29" fmla="*/ 4724321 w 9209620"/>
                <a:gd name="connsiteY29" fmla="*/ 738791 h 738791"/>
                <a:gd name="connsiteX30" fmla="*/ 4037131 w 9209620"/>
                <a:gd name="connsiteY30" fmla="*/ 738791 h 738791"/>
                <a:gd name="connsiteX31" fmla="*/ 3529208 w 9209620"/>
                <a:gd name="connsiteY31" fmla="*/ 738791 h 738791"/>
                <a:gd name="connsiteX32" fmla="*/ 3200552 w 9209620"/>
                <a:gd name="connsiteY32" fmla="*/ 738791 h 738791"/>
                <a:gd name="connsiteX33" fmla="*/ 2871895 w 9209620"/>
                <a:gd name="connsiteY33" fmla="*/ 738791 h 738791"/>
                <a:gd name="connsiteX34" fmla="*/ 2453606 w 9209620"/>
                <a:gd name="connsiteY34" fmla="*/ 738791 h 738791"/>
                <a:gd name="connsiteX35" fmla="*/ 2035316 w 9209620"/>
                <a:gd name="connsiteY35" fmla="*/ 738791 h 738791"/>
                <a:gd name="connsiteX36" fmla="*/ 1617026 w 9209620"/>
                <a:gd name="connsiteY36" fmla="*/ 738791 h 738791"/>
                <a:gd name="connsiteX37" fmla="*/ 840202 w 9209620"/>
                <a:gd name="connsiteY37" fmla="*/ 738791 h 738791"/>
                <a:gd name="connsiteX38" fmla="*/ 123134 w 9209620"/>
                <a:gd name="connsiteY38" fmla="*/ 738791 h 738791"/>
                <a:gd name="connsiteX39" fmla="*/ 0 w 9209620"/>
                <a:gd name="connsiteY39" fmla="*/ 615657 h 738791"/>
                <a:gd name="connsiteX40" fmla="*/ 0 w 9209620"/>
                <a:gd name="connsiteY40" fmla="*/ 123134 h 7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等线" panose="020F0502020204030204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8990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:</a:t>
              </a:r>
              <a:endParaRPr lang="en-US" sz="2000" b="1" dirty="0">
                <a:solidFill>
                  <a:srgbClr val="E55538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464F6D-2DDD-45AD-B7D4-2CD6EB46D4E2}"/>
              </a:ext>
            </a:extLst>
          </p:cNvPr>
          <p:cNvGrpSpPr/>
          <p:nvPr/>
        </p:nvGrpSpPr>
        <p:grpSpPr>
          <a:xfrm>
            <a:off x="1885315" y="181698"/>
            <a:ext cx="680720" cy="654984"/>
            <a:chOff x="599440" y="1433941"/>
            <a:chExt cx="680720" cy="65498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442E7E65-D2E5-479C-BE9A-C1A9E5A3B10C}"/>
                </a:ext>
              </a:extLst>
            </p:cNvPr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13F431-6018-4907-AC77-1440B13EFA55}"/>
                </a:ext>
              </a:extLst>
            </p:cNvPr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99AD3-D434-4143-BF0C-871A5FDC3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49" y="1362075"/>
            <a:ext cx="3076575" cy="3432542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9816498-F2F9-4D56-BC5A-2CB9394DB5AD}"/>
              </a:ext>
            </a:extLst>
          </p:cNvPr>
          <p:cNvSpPr txBox="1"/>
          <p:nvPr/>
        </p:nvSpPr>
        <p:spPr>
          <a:xfrm>
            <a:off x="1876425" y="10382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57E23C-3964-4E17-AD75-3797CD2BDD31}"/>
              </a:ext>
            </a:extLst>
          </p:cNvPr>
          <p:cNvSpPr txBox="1"/>
          <p:nvPr/>
        </p:nvSpPr>
        <p:spPr>
          <a:xfrm>
            <a:off x="9163050" y="857250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D2FC1E-49DE-4FA1-8F43-2920A91ACC14}"/>
              </a:ext>
            </a:extLst>
          </p:cNvPr>
          <p:cNvSpPr txBox="1"/>
          <p:nvPr/>
        </p:nvSpPr>
        <p:spPr>
          <a:xfrm>
            <a:off x="1924050" y="30765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F3794-67F6-4DD2-8051-0890AFFAE0AE}"/>
              </a:ext>
            </a:extLst>
          </p:cNvPr>
          <p:cNvSpPr txBox="1"/>
          <p:nvPr/>
        </p:nvSpPr>
        <p:spPr>
          <a:xfrm>
            <a:off x="9191625" y="29051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C028ED-4368-43CE-BC6F-675ECD49B61E}"/>
              </a:ext>
            </a:extLst>
          </p:cNvPr>
          <p:cNvCxnSpPr/>
          <p:nvPr/>
        </p:nvCxnSpPr>
        <p:spPr>
          <a:xfrm>
            <a:off x="3371850" y="2190750"/>
            <a:ext cx="3219450" cy="1657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BE7740-AD69-408A-BA81-45839E883E99}"/>
              </a:ext>
            </a:extLst>
          </p:cNvPr>
          <p:cNvCxnSpPr>
            <a:cxnSpLocks/>
          </p:cNvCxnSpPr>
          <p:nvPr/>
        </p:nvCxnSpPr>
        <p:spPr>
          <a:xfrm flipV="1">
            <a:off x="3429000" y="2714625"/>
            <a:ext cx="3267075" cy="1590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2EDE786-55D4-4893-A087-D64581FCBDB9}"/>
              </a:ext>
            </a:extLst>
          </p:cNvPr>
          <p:cNvCxnSpPr>
            <a:cxnSpLocks/>
          </p:cNvCxnSpPr>
          <p:nvPr/>
        </p:nvCxnSpPr>
        <p:spPr>
          <a:xfrm flipH="1">
            <a:off x="5657850" y="1933575"/>
            <a:ext cx="3228975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6435F0-5502-45E8-8E72-CC9D45ECBF62}"/>
              </a:ext>
            </a:extLst>
          </p:cNvPr>
          <p:cNvCxnSpPr>
            <a:cxnSpLocks/>
          </p:cNvCxnSpPr>
          <p:nvPr/>
        </p:nvCxnSpPr>
        <p:spPr>
          <a:xfrm flipH="1">
            <a:off x="5686425" y="4219575"/>
            <a:ext cx="3114675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23081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322B2E9-AD95-410E-816F-3D74C9D79BA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 Bài 38. Biểu thức số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0DBBF8-0EFB-4AF0-8F1A-DEC7F2F786B5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EA13D4-444D-4366-8C78-F4AB666D050C}:4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A8D13D-5DA7-4E31-BE85-B2741A92E308}:5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696D3D-1968-4495-AD67-C91571EE8F89}:4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B0B799-3953-4937-8B84-30604DDEBE66}:4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80A96F-D451-47B8-A463-37ED257A470D}:5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6DCDFC-E7FF-4A59-905B-66C854C783A8}:502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297</Words>
  <Application>Microsoft Office PowerPoint</Application>
  <PresentationFormat>Widescreen</PresentationFormat>
  <Paragraphs>47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Cambria</vt:lpstr>
      <vt:lpstr>ITC Avant Garde Std Bk</vt:lpstr>
      <vt:lpstr>Times New Roman</vt:lpstr>
      <vt:lpstr>1_Office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 Bài 38. Biểu thức số</dc:title>
  <dc:creator>Thao Tran</dc:creator>
  <cp:lastModifiedBy>SURFACE</cp:lastModifiedBy>
  <cp:revision>59</cp:revision>
  <dcterms:created xsi:type="dcterms:W3CDTF">2022-09-23T02:09:31Z</dcterms:created>
  <dcterms:modified xsi:type="dcterms:W3CDTF">2025-12-30T00:48:40Z</dcterms:modified>
</cp:coreProperties>
</file>