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27" r:id="rId2"/>
    <p:sldId id="341" r:id="rId3"/>
    <p:sldId id="340" r:id="rId4"/>
    <p:sldId id="342" r:id="rId5"/>
    <p:sldId id="343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40BB-BC22-4049-A7C9-1B602326C40B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D335A-DEC2-4E04-9425-BA589F493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978-7C80-4474-A4A0-B57F80CC0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46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0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15517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06800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67291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938807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24732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5735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75071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909316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572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91930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210525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2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THỨC SỐ. TÍNH GIÁ TRỊ CỦA BIỂU THỨC SỐ </a:t>
            </a:r>
            <a:r>
              <a:rPr lang="en-US" sz="404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T2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Thị Hoài Phương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74320"/>
            <a:ext cx="11858171" cy="618363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097A9-E1A5-4E27-8085-D418A8723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91" y="513315"/>
            <a:ext cx="1666875" cy="676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1645CD-7B9A-43E1-A2CA-5ECF813AD6FD}"/>
              </a:ext>
            </a:extLst>
          </p:cNvPr>
          <p:cNvSpPr txBox="1"/>
          <p:nvPr/>
        </p:nvSpPr>
        <p:spPr>
          <a:xfrm>
            <a:off x="4295775" y="428625"/>
            <a:ext cx="603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CE39A2-347D-4630-8C17-0B3744CA9853}"/>
              </a:ext>
            </a:extLst>
          </p:cNvPr>
          <p:cNvSpPr txBox="1"/>
          <p:nvPr/>
        </p:nvSpPr>
        <p:spPr>
          <a:xfrm>
            <a:off x="523875" y="1143000"/>
            <a:ext cx="11220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Rót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sang 3 ca,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 2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5AA1C7D-DFD3-4F7C-811B-B65AAF1EE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59" y="3990976"/>
            <a:ext cx="2526366" cy="23860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5D96DD8-7747-424C-A5A7-4C5F64695772}"/>
              </a:ext>
            </a:extLst>
          </p:cNvPr>
          <p:cNvGrpSpPr/>
          <p:nvPr/>
        </p:nvGrpSpPr>
        <p:grpSpPr>
          <a:xfrm>
            <a:off x="6591300" y="5257800"/>
            <a:ext cx="1419224" cy="1419224"/>
            <a:chOff x="6638925" y="5010150"/>
            <a:chExt cx="1419224" cy="1419224"/>
          </a:xfrm>
        </p:grpSpPr>
        <p:pic>
          <p:nvPicPr>
            <p:cNvPr id="12" name="Picture 11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3D55EB91-82F7-46F7-ADE6-D2FCE1D46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A85178-A7F2-4206-A68C-D5E6DFAE51A8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61022-0D3F-4488-BAA6-12138FD6E43D}"/>
              </a:ext>
            </a:extLst>
          </p:cNvPr>
          <p:cNvGrpSpPr/>
          <p:nvPr/>
        </p:nvGrpSpPr>
        <p:grpSpPr>
          <a:xfrm>
            <a:off x="5419725" y="5229225"/>
            <a:ext cx="1419224" cy="1419224"/>
            <a:chOff x="6638925" y="5010150"/>
            <a:chExt cx="1419224" cy="1419224"/>
          </a:xfrm>
        </p:grpSpPr>
        <p:pic>
          <p:nvPicPr>
            <p:cNvPr id="17" name="Picture 16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3107757D-7839-48AE-9475-DC5F0FA83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409B56-5B38-4F42-81E4-32DB344A85F5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FDDBD6-C5AF-47BC-B896-3A47C9413C0E}"/>
              </a:ext>
            </a:extLst>
          </p:cNvPr>
          <p:cNvGrpSpPr/>
          <p:nvPr/>
        </p:nvGrpSpPr>
        <p:grpSpPr>
          <a:xfrm>
            <a:off x="4181475" y="5238750"/>
            <a:ext cx="1419224" cy="1419224"/>
            <a:chOff x="6638925" y="5010150"/>
            <a:chExt cx="1419224" cy="1419224"/>
          </a:xfrm>
        </p:grpSpPr>
        <p:pic>
          <p:nvPicPr>
            <p:cNvPr id="21" name="Picture 20" descr="A picture containing cup, coffee, coffee cup, tableware&#10;&#10;Description automatically generated">
              <a:extLst>
                <a:ext uri="{FF2B5EF4-FFF2-40B4-BE49-F238E27FC236}">
                  <a16:creationId xmlns:a16="http://schemas.microsoft.com/office/drawing/2014/main" id="{80807178-8344-42CF-A29B-F9AAC6E7F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5" y="5010150"/>
              <a:ext cx="1419224" cy="141922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CF8155-0ABB-42A3-9C40-2C38ADC35613}"/>
                </a:ext>
              </a:extLst>
            </p:cNvPr>
            <p:cNvSpPr txBox="1"/>
            <p:nvPr/>
          </p:nvSpPr>
          <p:spPr>
            <a:xfrm>
              <a:off x="7200900" y="5505450"/>
              <a:ext cx="6000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A679D8A-59CD-41F1-A763-594F8C7D6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625" y="4033504"/>
            <a:ext cx="1247776" cy="2205371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F8461E0-4862-4131-87A7-F8979B4055D5}"/>
              </a:ext>
            </a:extLst>
          </p:cNvPr>
          <p:cNvSpPr/>
          <p:nvPr/>
        </p:nvSpPr>
        <p:spPr>
          <a:xfrm>
            <a:off x="1447800" y="2581275"/>
            <a:ext cx="4105275" cy="1276350"/>
          </a:xfrm>
          <a:prstGeom prst="wedgeRoundRectCallout">
            <a:avLst>
              <a:gd name="adj1" fmla="val -34058"/>
              <a:gd name="adj2" fmla="val 69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ở 3 ca,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2C8BAC76-ABA4-42DB-A9FA-23791EA4738D}"/>
              </a:ext>
            </a:extLst>
          </p:cNvPr>
          <p:cNvSpPr/>
          <p:nvPr/>
        </p:nvSpPr>
        <p:spPr>
          <a:xfrm>
            <a:off x="7315200" y="1828800"/>
            <a:ext cx="4762501" cy="1619249"/>
          </a:xfrm>
          <a:prstGeom prst="wedgeRoundRectCallout">
            <a:avLst>
              <a:gd name="adj1" fmla="val -12241"/>
              <a:gd name="adj2" fmla="val 75933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Ta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gộp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10 – 2 x 3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can.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09575"/>
            <a:ext cx="11858171" cy="5838825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43B731-AC56-4698-8C5C-FF55BE1EBD55}"/>
              </a:ext>
            </a:extLst>
          </p:cNvPr>
          <p:cNvSpPr txBox="1"/>
          <p:nvPr/>
        </p:nvSpPr>
        <p:spPr>
          <a:xfrm>
            <a:off x="419100" y="809625"/>
            <a:ext cx="1122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10 – 2 x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C0FB98-E646-4A94-B40C-99A99BECA9AA}"/>
              </a:ext>
            </a:extLst>
          </p:cNvPr>
          <p:cNvSpPr txBox="1"/>
          <p:nvPr/>
        </p:nvSpPr>
        <p:spPr>
          <a:xfrm>
            <a:off x="3810000" y="1447800"/>
            <a:ext cx="762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10 – 2 x 3 = 10 - 6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EEA757-628D-4C99-B8EA-FB9B1015385B}"/>
              </a:ext>
            </a:extLst>
          </p:cNvPr>
          <p:cNvSpPr txBox="1"/>
          <p:nvPr/>
        </p:nvSpPr>
        <p:spPr>
          <a:xfrm>
            <a:off x="5863856" y="2046768"/>
            <a:ext cx="294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D0A9EB-33D7-4EF3-83E2-D4F9F0E09EBA}"/>
              </a:ext>
            </a:extLst>
          </p:cNvPr>
          <p:cNvSpPr/>
          <p:nvPr/>
        </p:nvSpPr>
        <p:spPr>
          <a:xfrm>
            <a:off x="285750" y="2933700"/>
            <a:ext cx="11582400" cy="3126858"/>
          </a:xfrm>
          <a:prstGeom prst="rect">
            <a:avLst/>
          </a:prstGeom>
          <a:solidFill>
            <a:srgbClr val="BAE9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A0887-83BD-4080-A024-A51493C1E6F1}"/>
              </a:ext>
            </a:extLst>
          </p:cNvPr>
          <p:cNvSpPr txBox="1"/>
          <p:nvPr/>
        </p:nvSpPr>
        <p:spPr>
          <a:xfrm>
            <a:off x="238125" y="3152775"/>
            <a:ext cx="11468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chia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chia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51C083-5D7B-4521-8256-E58BD746DB19}"/>
              </a:ext>
            </a:extLst>
          </p:cNvPr>
          <p:cNvSpPr txBox="1"/>
          <p:nvPr/>
        </p:nvSpPr>
        <p:spPr>
          <a:xfrm>
            <a:off x="190500" y="4584404"/>
            <a:ext cx="11468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cộng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chia,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sang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74320"/>
            <a:ext cx="11858171" cy="618363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89BBD-82C4-4A96-87D0-F13F3769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452437"/>
            <a:ext cx="1657350" cy="7143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FC0245C-A53B-450B-9D1B-CA423D841764}"/>
              </a:ext>
            </a:extLst>
          </p:cNvPr>
          <p:cNvGrpSpPr/>
          <p:nvPr/>
        </p:nvGrpSpPr>
        <p:grpSpPr>
          <a:xfrm>
            <a:off x="2821843" y="546570"/>
            <a:ext cx="619044" cy="584775"/>
            <a:chOff x="621568" y="794220"/>
            <a:chExt cx="619044" cy="5847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B1DEAA-72EE-4C2D-990A-16476C72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C6A793-8A08-4949-B3A2-7D30C2EF8B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9E9FF-E741-4B94-951F-91AF124C3BC0}"/>
              </a:ext>
            </a:extLst>
          </p:cNvPr>
          <p:cNvSpPr txBox="1"/>
          <p:nvPr/>
        </p:nvSpPr>
        <p:spPr>
          <a:xfrm>
            <a:off x="3381374" y="533400"/>
            <a:ext cx="82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giá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trị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8E8C0-9936-4A1A-B6F3-957F0B091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" y="1852612"/>
            <a:ext cx="4319035" cy="222408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7F61A01-D9BB-4C5A-8C0F-D90544B89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01083"/>
              </p:ext>
            </p:extLst>
          </p:nvPr>
        </p:nvGraphicFramePr>
        <p:xfrm>
          <a:off x="5886450" y="1777492"/>
          <a:ext cx="3343275" cy="2127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22023004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30 : 5 x 2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24 + 5 x 6 </a:t>
                      </a:r>
                    </a:p>
                    <a:p>
                      <a:pPr marL="342900" marR="0" lvl="0" indent="-34290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40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30 – 18 : 3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9169131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7F81BBA-F8A4-4195-8B44-59FA0A1751E8}"/>
              </a:ext>
            </a:extLst>
          </p:cNvPr>
          <p:cNvSpPr txBox="1"/>
          <p:nvPr/>
        </p:nvSpPr>
        <p:spPr>
          <a:xfrm>
            <a:off x="127590" y="4024222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30 : 5 x 2 = 6 x 2 </a:t>
            </a:r>
          </a:p>
          <a:p>
            <a:pPr algn="just"/>
            <a:r>
              <a:rPr lang="pt-BR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                         = 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D903C5-1D62-440B-811F-B911D1DEAE57}"/>
              </a:ext>
            </a:extLst>
          </p:cNvPr>
          <p:cNvSpPr txBox="1"/>
          <p:nvPr/>
        </p:nvSpPr>
        <p:spPr>
          <a:xfrm>
            <a:off x="3315475" y="5046056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24 + 5 x 6 = 24 + 30 </a:t>
            </a:r>
          </a:p>
          <a:p>
            <a:pPr algn="just"/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 54 </a:t>
            </a:r>
            <a:endParaRPr lang="pt-BR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2BF782-00BB-496A-9CB6-FB62DCA07F8C}"/>
              </a:ext>
            </a:extLst>
          </p:cNvPr>
          <p:cNvSpPr txBox="1"/>
          <p:nvPr/>
        </p:nvSpPr>
        <p:spPr>
          <a:xfrm>
            <a:off x="7910513" y="5018588"/>
            <a:ext cx="42814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30 – 18 : 3 = 30 – 6</a:t>
            </a:r>
          </a:p>
          <a:p>
            <a:pPr algn="just"/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</a:t>
            </a:r>
            <a:r>
              <a:rPr lang="pl-P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 24</a:t>
            </a:r>
            <a:endParaRPr lang="pt-BR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253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85725"/>
            <a:ext cx="11858171" cy="6372225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89BBD-82C4-4A96-87D0-F13F37694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229749"/>
            <a:ext cx="1466850" cy="63226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FC0245C-A53B-450B-9D1B-CA423D841764}"/>
              </a:ext>
            </a:extLst>
          </p:cNvPr>
          <p:cNvGrpSpPr/>
          <p:nvPr/>
        </p:nvGrpSpPr>
        <p:grpSpPr>
          <a:xfrm>
            <a:off x="2717068" y="127470"/>
            <a:ext cx="619044" cy="584775"/>
            <a:chOff x="621568" y="794220"/>
            <a:chExt cx="619044" cy="58477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B1DEAA-72EE-4C2D-990A-16476C72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C6A793-8A08-4949-B3A2-7D30C2EF8B0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69E9FF-E741-4B94-951F-91AF124C3BC0}"/>
              </a:ext>
            </a:extLst>
          </p:cNvPr>
          <p:cNvSpPr txBox="1"/>
          <p:nvPr/>
        </p:nvSpPr>
        <p:spPr>
          <a:xfrm>
            <a:off x="3276599" y="114300"/>
            <a:ext cx="827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B19BACD-18BA-42EF-A96A-C57DDE391E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14424"/>
            <a:ext cx="6858000" cy="52101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AE0091-164A-493C-BD5B-40753BE50D44}"/>
              </a:ext>
            </a:extLst>
          </p:cNvPr>
          <p:cNvGrpSpPr/>
          <p:nvPr/>
        </p:nvGrpSpPr>
        <p:grpSpPr>
          <a:xfrm>
            <a:off x="4571692" y="2959436"/>
            <a:ext cx="1275158" cy="773171"/>
            <a:chOff x="4571692" y="2959436"/>
            <a:chExt cx="1275158" cy="7731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EE4427-57A7-47BB-BCA3-5DFAF64C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BF0118-60BB-48A7-87B7-72B94F0C0AAD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8C2A47-868F-4BDA-B46D-EFA26915A29D}"/>
              </a:ext>
            </a:extLst>
          </p:cNvPr>
          <p:cNvGrpSpPr/>
          <p:nvPr/>
        </p:nvGrpSpPr>
        <p:grpSpPr>
          <a:xfrm>
            <a:off x="6838642" y="2511761"/>
            <a:ext cx="1275158" cy="773171"/>
            <a:chOff x="4571692" y="2959436"/>
            <a:chExt cx="1275158" cy="7731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DAD075-2096-492E-ADE0-E0C44366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77CC03-FF98-4C32-BCB3-4B2DC94F06FF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624713-E7C7-48F2-86F4-57A7B1AAE8F8}"/>
              </a:ext>
            </a:extLst>
          </p:cNvPr>
          <p:cNvGrpSpPr/>
          <p:nvPr/>
        </p:nvGrpSpPr>
        <p:grpSpPr>
          <a:xfrm>
            <a:off x="4485967" y="4169111"/>
            <a:ext cx="1275158" cy="773171"/>
            <a:chOff x="4571692" y="2959436"/>
            <a:chExt cx="1275158" cy="7731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FB08385-C541-45C5-BCFB-D65D94E84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6F9CC-9196-4D31-AF0E-06F1A57ABD15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01FEB48-A9F6-466D-ABBB-48B20B86F068}"/>
              </a:ext>
            </a:extLst>
          </p:cNvPr>
          <p:cNvGrpSpPr/>
          <p:nvPr/>
        </p:nvGrpSpPr>
        <p:grpSpPr>
          <a:xfrm>
            <a:off x="6686242" y="3873836"/>
            <a:ext cx="1275158" cy="773171"/>
            <a:chOff x="4571692" y="2959436"/>
            <a:chExt cx="1275158" cy="77317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966C4AE-A0D8-4E8A-82CD-421E7B7BA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692" y="2959436"/>
              <a:ext cx="1275158" cy="7731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6669A5-E4F6-4478-A576-BEBD31E74AB3}"/>
                </a:ext>
              </a:extLst>
            </p:cNvPr>
            <p:cNvSpPr txBox="1"/>
            <p:nvPr/>
          </p:nvSpPr>
          <p:spPr>
            <a:xfrm flipH="1">
              <a:off x="4935563" y="3133403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  <a:endParaRPr lang="vi-VN" sz="3200" b="1" dirty="0">
                <a:solidFill>
                  <a:srgbClr val="0070C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B64D29-ED16-4191-A4CF-298CCA8B84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03" y="709612"/>
            <a:ext cx="2492759" cy="1681163"/>
          </a:xfrm>
          <a:prstGeom prst="rect">
            <a:avLst/>
          </a:prstGeom>
        </p:spPr>
      </p:pic>
      <p:pic>
        <p:nvPicPr>
          <p:cNvPr id="25" name="Picture 2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7BD7830-2D04-4015-8CBD-9A27FB585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4438650"/>
            <a:ext cx="3145154" cy="1919287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8A66E05-50B1-4D54-8EF7-B43828935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162" y="607915"/>
            <a:ext cx="2224088" cy="2254348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ACAC3384-7B81-4E0C-AF67-5F755E47D1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63" y="4076700"/>
            <a:ext cx="2418291" cy="19399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D4BCCAE-F04E-4719-95C9-6681609C8F3C}"/>
              </a:ext>
            </a:extLst>
          </p:cNvPr>
          <p:cNvSpPr txBox="1"/>
          <p:nvPr/>
        </p:nvSpPr>
        <p:spPr>
          <a:xfrm>
            <a:off x="3657600" y="7620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6AFB11-F1FD-4DB2-9404-8ECD2C6DC298}"/>
              </a:ext>
            </a:extLst>
          </p:cNvPr>
          <p:cNvSpPr txBox="1"/>
          <p:nvPr/>
        </p:nvSpPr>
        <p:spPr>
          <a:xfrm>
            <a:off x="10734675" y="70485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D79612-6FE2-430A-86C2-1717AC2C8C8D}"/>
              </a:ext>
            </a:extLst>
          </p:cNvPr>
          <p:cNvSpPr txBox="1"/>
          <p:nvPr/>
        </p:nvSpPr>
        <p:spPr>
          <a:xfrm>
            <a:off x="1304925" y="5372100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72578C-556C-483E-8FC3-8BE3B122CCA7}"/>
              </a:ext>
            </a:extLst>
          </p:cNvPr>
          <p:cNvSpPr txBox="1"/>
          <p:nvPr/>
        </p:nvSpPr>
        <p:spPr>
          <a:xfrm>
            <a:off x="10887075" y="490537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323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23581 -0.2377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10091 -0.057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08658 0.259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8841 0.0025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06E2D4-965D-4C7B-8444-06870E63F08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 Bài 38. Biểu thức s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DBBF8-0EFB-4AF0-8F1A-DEC7F2F786B5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DDDFF5-47B2-4E9E-BF4A-81B245AD7294}:3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C1A208-75EE-4925-82FE-54473CE7818A}:3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54DF3E-2E08-427C-B06A-4366605A27AB}:3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C68BFA-63AA-47DD-9AD7-52F3CD00608B}:343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336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Arial</vt:lpstr>
      <vt:lpstr>Calibri</vt:lpstr>
      <vt:lpstr>Cambria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 Bài 38. Biểu thức số</dc:title>
  <dc:creator>Thao Tran</dc:creator>
  <cp:lastModifiedBy>SURFACE</cp:lastModifiedBy>
  <cp:revision>45</cp:revision>
  <dcterms:created xsi:type="dcterms:W3CDTF">2022-09-23T03:25:59Z</dcterms:created>
  <dcterms:modified xsi:type="dcterms:W3CDTF">2025-12-30T00:48:21Z</dcterms:modified>
</cp:coreProperties>
</file>