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1" r:id="rId3"/>
    <p:sldMasterId id="2147483694" r:id="rId4"/>
  </p:sldMasterIdLst>
  <p:notesMasterIdLst>
    <p:notesMasterId r:id="rId25"/>
  </p:notesMasterIdLst>
  <p:sldIdLst>
    <p:sldId id="256" r:id="rId5"/>
    <p:sldId id="471" r:id="rId6"/>
    <p:sldId id="321" r:id="rId7"/>
    <p:sldId id="470" r:id="rId8"/>
    <p:sldId id="493" r:id="rId9"/>
    <p:sldId id="3182" r:id="rId10"/>
    <p:sldId id="3183" r:id="rId11"/>
    <p:sldId id="3220" r:id="rId12"/>
    <p:sldId id="503" r:id="rId13"/>
    <p:sldId id="3186" r:id="rId14"/>
    <p:sldId id="3188" r:id="rId15"/>
    <p:sldId id="3221" r:id="rId16"/>
    <p:sldId id="3223" r:id="rId17"/>
    <p:sldId id="3212" r:id="rId18"/>
    <p:sldId id="510" r:id="rId19"/>
    <p:sldId id="287" r:id="rId20"/>
    <p:sldId id="288" r:id="rId21"/>
    <p:sldId id="301" r:id="rId22"/>
    <p:sldId id="3222" r:id="rId23"/>
    <p:sldId id="5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C8E6-3470-45EC-B9A9-B2A66A682B28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3AC95-3671-4CA2-BA5E-F9EEE7A8F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4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638" y="330200"/>
            <a:ext cx="1047055" cy="10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4F3E8-C372-4802-997F-29A145C6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487C-559B-4C8C-B944-B135D64F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0B8F-A3DC-4612-A48C-4863B4D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D9ED-F9FB-49C3-AC5F-096F855E9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4BC-EEC4-4EB4-84A4-8CC0AE70C55B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4A78-8653-4A6D-9C27-9CE9BF3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BD249-5296-4A94-BE55-187CBAC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AB628-B616-4E73-B835-6B48AEA6D6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03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F66E-6BA5-4F7B-92A9-69DEBDF7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9A148-C0AA-4EF4-B8D0-48C89C233A9F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5C969-4FB6-4826-8058-675BF5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61F8-7993-4A58-9842-5A592FB1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EFD9-D713-46E9-BE8D-3E20C923CDF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55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84F-27FE-4FEA-BF25-1A15238F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ECECA-11CA-42F0-BDCB-812169EEF4F7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2C8C2-70CA-4E30-A33F-1F0A43CD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A102-8B98-4E34-A5C9-8E8067CA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630C6-CBE2-4CCF-9DAE-B09B8FE1B3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94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070F42-7483-4646-9CAE-5C92F639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CA15-E997-4494-BF4E-91B6D23CFEE7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6B0E1-A35D-451B-A45F-F085E003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B7EDB2-4C2A-4EF7-96C1-5147368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F9B6-3CF9-440A-93BC-8B7234D00C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39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5C1BCC-A040-478F-BEE0-A7569342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D1580-321C-4217-BB9D-37AD75CA37E0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32BC26-E6FB-4F61-9E7E-4C0B44B8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F5D89F-71E0-452A-9684-CF151C95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9C90-EC52-4D77-B1A3-40888847124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4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8C5676-BC2A-478D-BC04-6D1C2811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6E0E-597B-4BB1-BBCD-9D43DE423ABE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D2CB25-7DF1-4938-81EA-D766F474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D461CC-CF50-49FE-B301-118B3B32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14DD6-6F96-4CCC-92A3-107888AA29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59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6CE800-C85A-43A6-B992-60058896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6FA8-B568-4D77-91A5-71A65E2D4B6E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B442C7-3DE3-42DC-89A3-5CDAF02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CDC222-17CA-446F-916E-1F02D04A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261A2-4831-4723-BB32-043F7E036F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551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B0C478-B12C-47F2-A267-CE228382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8CFD-0523-480B-9844-D993A88091E6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2173D0-D298-44B2-8474-CAC042AB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9B827F-2438-4D9D-9F31-BA042720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74636-B27D-4E22-B9BF-CDD08936B3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49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180398-48A6-4C41-8170-24C20A54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C34E-0475-4D53-B6B7-A10615633AD7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D6050C-6479-49F0-A2CC-FA756FC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97D8F-F13A-4821-A7E8-FC505679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7310B-EAF0-4E11-9D62-25EB5C38AB6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1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023CD-8E37-463D-86CA-FA9B69A4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08DB-F326-4F88-BF6A-63B3068BC868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F8D3F-DC8F-4CF2-A4C4-27754E6A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FA4E-8E87-4FCC-94AC-2DDF1C2D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0143-4150-4A67-88C3-32E87B32D2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57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3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853A2-8E20-44FC-8D31-0D61CEFE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5858-347C-4899-8BD4-7A00A0B594EA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93F5A-82A0-402B-B296-06F8024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D62B-6EC8-42D8-82DB-0C542832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F2E56-135B-44EF-AF63-98AAE20E48A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313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2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70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3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15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2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8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74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0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9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46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97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7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0E772-50B0-439F-8511-725DA259F35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073" y="417945"/>
            <a:ext cx="1152516" cy="1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84EB29-42E5-48EE-8F15-ACA4333096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616B2CB-7CB4-40D8-9EFF-FF080B7DD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19A0EB6-0099-4039-88F2-C16634802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9E502B9-B571-4ACB-98F0-EA8BF41FF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2FFAE84-DB6C-4884-B8FE-9D83DA2433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BEF200B-9098-43A0-A34C-C32D7A69A0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2B7A-DB3F-4B21-9E45-B55A9118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02E3A8-FBCB-4536-8F63-2E3370ADA0D5}" type="datetimeFigureOut">
              <a:rPr lang="en-US"/>
              <a:pPr>
                <a:defRPr/>
              </a:pPr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15E01-B7D2-40B6-BE30-EFCCB65E9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55DA5-B69F-484F-B477-B02CB89E8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0A7D7-6D1D-4294-BAE5-DC56591EAE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814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 VI HÌNH TAM GIÁC, HÌNH TỨ GIÁC, HÌNH CHỮ NHẬT, HÌNH 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 </a:t>
            </a:r>
            <a:r>
              <a:rPr kumimoji="0" lang="en-US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T2</a:t>
            </a:r>
            <a:r>
              <a:rPr kumimoji="0" lang="en-US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493409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539882" y="5261139"/>
            <a:ext cx="446846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Thân Thị Thủy – Lớp 3C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F3375AD2-853D-4520-8709-8C47E2D38CFB}"/>
              </a:ext>
            </a:extLst>
          </p:cNvPr>
          <p:cNvSpPr/>
          <p:nvPr/>
        </p:nvSpPr>
        <p:spPr>
          <a:xfrm>
            <a:off x="595130" y="282756"/>
            <a:ext cx="816227" cy="71115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166" y="433459"/>
            <a:ext cx="9475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3" y="1595438"/>
            <a:ext cx="10775888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221896" y="2325757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7851913" y="231581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680713" y="233569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2617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a) Chiều dài 6 cm, chiều rộng 4 cm.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1B80C-0689-40E1-B099-6DBC980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800" y="2047046"/>
            <a:ext cx="6478265" cy="3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vi-VN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b) Chiều dài 8m, chiều rộng 2m.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包图小白体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+ 2) x 2 = 20 (m)</a:t>
            </a:r>
          </a:p>
          <a:p>
            <a:pPr algn="r">
              <a:lnSpc>
                <a:spcPct val="150000"/>
              </a:lnSpc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m</a:t>
            </a:r>
          </a:p>
        </p:txBody>
      </p:sp>
    </p:spTree>
    <p:extLst>
      <p:ext uri="{BB962C8B-B14F-4D97-AF65-F5344CB8AC3E}">
        <p14:creationId xmlns:p14="http://schemas.microsoft.com/office/powerpoint/2010/main" val="15927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712" y="614568"/>
            <a:ext cx="95320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Tính chu vi hình chữ nhật có: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) Chiều dài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15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m, chiều rộng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10 d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包图小白体"/>
                <a:cs typeface="Arial" panose="020B0604020202020204" pitchFamily="34" charset="0"/>
              </a:rPr>
              <a:t>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813177" y="693253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AAB28-7647-4489-8CAD-DE6092FD5159}"/>
              </a:ext>
            </a:extLst>
          </p:cNvPr>
          <p:cNvSpPr txBox="1"/>
          <p:nvPr/>
        </p:nvSpPr>
        <p:spPr>
          <a:xfrm>
            <a:off x="2004291" y="2189018"/>
            <a:ext cx="79986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(15 + 10) x 2 = 50 (dm)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50 dm</a:t>
            </a:r>
          </a:p>
        </p:txBody>
      </p:sp>
    </p:spTree>
    <p:extLst>
      <p:ext uri="{BB962C8B-B14F-4D97-AF65-F5344CB8AC3E}">
        <p14:creationId xmlns:p14="http://schemas.microsoft.com/office/powerpoint/2010/main" val="23193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14846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25531C-773B-411C-99F2-6E02494A56BF}"/>
              </a:ext>
            </a:extLst>
          </p:cNvPr>
          <p:cNvSpPr/>
          <p:nvPr/>
        </p:nvSpPr>
        <p:spPr>
          <a:xfrm>
            <a:off x="545323" y="387476"/>
            <a:ext cx="868395" cy="822115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402" y="496023"/>
            <a:ext cx="5865235" cy="358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360219" y="1339273"/>
            <a:ext cx="5846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 em biết, Nam cần dùng bao nhiêu que tính để xếp thành một hình vuông có cạnh gồm 3 que tính như hình vẽ bên?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886691" y="4147127"/>
            <a:ext cx="10381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4 = 12 (que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 que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13CAB117-38D7-4B69-9C35-0C1AF1CCA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479" y="99820"/>
            <a:ext cx="10551556" cy="6048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F679B-A287-40AF-B0D7-BED7BC34F7C6}"/>
              </a:ext>
            </a:extLst>
          </p:cNvPr>
          <p:cNvSpPr txBox="1"/>
          <p:nvPr/>
        </p:nvSpPr>
        <p:spPr>
          <a:xfrm>
            <a:off x="4359563" y="26416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tắc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chu vi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theo</a:t>
            </a:r>
            <a:endParaRPr lang="en-US" alt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1A927E13-E18B-46A0-AC99-CD2B4CD590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2509" y="642072"/>
            <a:ext cx="4343400" cy="1752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FEE51-5C98-4CEE-BDE2-A113E5FCF48C}"/>
              </a:ext>
            </a:extLst>
          </p:cNvPr>
          <p:cNvSpPr txBox="1"/>
          <p:nvPr/>
        </p:nvSpPr>
        <p:spPr>
          <a:xfrm>
            <a:off x="5724961" y="6338707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E857278D-D973-4E10-8ECD-2C1E01FED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543216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vi-VN" sz="3999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12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năm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2025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495800" y="1912351"/>
            <a:ext cx="2474618" cy="1114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4C0F9C-2E79-42D9-8F4F-22B8AC9E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57" y="3008409"/>
            <a:ext cx="948010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805827-6A0F-49A0-BA0F-93925A4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57" y="1890421"/>
            <a:ext cx="766943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4EF65B0A-48F2-4B77-8340-09DA10D870F6}"/>
              </a:ext>
            </a:extLst>
          </p:cNvPr>
          <p:cNvSpPr/>
          <p:nvPr/>
        </p:nvSpPr>
        <p:spPr>
          <a:xfrm>
            <a:off x="1928191" y="418833"/>
            <a:ext cx="8806070" cy="5709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HÌNH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CHỮ NHẬT, HÌNH 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62" y="3329609"/>
            <a:ext cx="8070366" cy="2582517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844826" y="2035451"/>
            <a:ext cx="3226905" cy="1104900"/>
          </a:xfrm>
          <a:prstGeom prst="wedgeRoundRectCallout">
            <a:avLst>
              <a:gd name="adj1" fmla="val 31988"/>
              <a:gd name="adj2" fmla="val 641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7822096" y="1958009"/>
            <a:ext cx="3226905" cy="1192282"/>
          </a:xfrm>
          <a:prstGeom prst="wedgeRoundRectCallout">
            <a:avLst>
              <a:gd name="adj1" fmla="val 3651"/>
              <a:gd name="adj2" fmla="val 7498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tuyến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B52DD-AFDA-4F66-806B-E58B1F7050AD}"/>
              </a:ext>
            </a:extLst>
          </p:cNvPr>
          <p:cNvGrpSpPr/>
          <p:nvPr/>
        </p:nvGrpSpPr>
        <p:grpSpPr>
          <a:xfrm>
            <a:off x="367747" y="1043609"/>
            <a:ext cx="6301409" cy="3429000"/>
            <a:chOff x="367747" y="1798983"/>
            <a:chExt cx="6639339" cy="3669746"/>
          </a:xfrm>
        </p:grpSpPr>
        <p:pic>
          <p:nvPicPr>
            <p:cNvPr id="1026" name="Picture 2" descr="Trường học Toán Pitago – Hướng dẫn Giải toán – Hỏi toán - Học toán lớp  3,4,5,6,7,8,9 - Học toán trên mạng - Học toán online">
              <a:extLst>
                <a:ext uri="{FF2B5EF4-FFF2-40B4-BE49-F238E27FC236}">
                  <a16:creationId xmlns:a16="http://schemas.microsoft.com/office/drawing/2014/main" id="{C35431F3-46C0-4608-9A6E-76F945E66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952" y="1955109"/>
              <a:ext cx="5250552" cy="330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51AC28-62C9-4D95-B9ED-5E38BEC7A61B}"/>
                </a:ext>
              </a:extLst>
            </p:cNvPr>
            <p:cNvSpPr txBox="1"/>
            <p:nvPr/>
          </p:nvSpPr>
          <p:spPr>
            <a:xfrm>
              <a:off x="2902226" y="179898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2D219D1-6C85-4859-B186-258143DA288A}"/>
                </a:ext>
              </a:extLst>
            </p:cNvPr>
            <p:cNvSpPr txBox="1"/>
            <p:nvPr/>
          </p:nvSpPr>
          <p:spPr>
            <a:xfrm>
              <a:off x="5595730" y="329979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4AD7EB-916A-44D8-A955-EA9F3F04ED48}"/>
                </a:ext>
              </a:extLst>
            </p:cNvPr>
            <p:cNvSpPr txBox="1"/>
            <p:nvPr/>
          </p:nvSpPr>
          <p:spPr>
            <a:xfrm>
              <a:off x="2922103" y="4760843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cm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EB877C3-6A19-4D90-A5A3-669E2981DFA6}"/>
                </a:ext>
              </a:extLst>
            </p:cNvPr>
            <p:cNvSpPr txBox="1"/>
            <p:nvPr/>
          </p:nvSpPr>
          <p:spPr>
            <a:xfrm>
              <a:off x="367747" y="3190461"/>
              <a:ext cx="1411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3 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Chu vi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ABCD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marL="342900" indent="-342900">
              <a:buAutoNum type="arabicPlain" startAt="5"/>
            </a:pPr>
            <a:r>
              <a:rPr lang="en-US" sz="3200" dirty="0"/>
              <a:t>+ 3 + 5 + 3 = 16 (cm)</a:t>
            </a:r>
          </a:p>
          <a:p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>
                <a:highlight>
                  <a:srgbClr val="FFFF00"/>
                </a:highlight>
              </a:rPr>
              <a:t>(5 + 3) x 2 = 16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4661452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822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350777" y="165062"/>
            <a:ext cx="11594403" cy="6526289"/>
          </a:xfrm>
          <a:prstGeom prst="roundRect">
            <a:avLst>
              <a:gd name="adj" fmla="val 7549"/>
            </a:avLst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715539" y="161013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/>
              </a:rPr>
              <a:t>MNPQ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+ 5  + 5 + 5 = 20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 x 4 = 20 cm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2A7A315-71C2-4E70-A9FB-C952A2065A01}"/>
              </a:ext>
            </a:extLst>
          </p:cNvPr>
          <p:cNvSpPr/>
          <p:nvPr/>
        </p:nvSpPr>
        <p:spPr>
          <a:xfrm>
            <a:off x="1230381" y="5327374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13486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113306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4218666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2532645"/>
            <a:ext cx="1339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2767552"/>
            <a:ext cx="1339521" cy="66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1656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E80170-08CC-4346-812C-3E8B7818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3" y="2406113"/>
            <a:ext cx="5956308" cy="1926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CC3CA-6258-48DB-83F5-6D993241E695}"/>
              </a:ext>
            </a:extLst>
          </p:cNvPr>
          <p:cNvSpPr txBox="1"/>
          <p:nvPr/>
        </p:nvSpPr>
        <p:spPr>
          <a:xfrm>
            <a:off x="0" y="6403361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633</Words>
  <Application>Microsoft Office PowerPoint</Application>
  <PresentationFormat>Widescreen</PresentationFormat>
  <Paragraphs>143</Paragraphs>
  <Slides>20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宋体</vt:lpstr>
      <vt:lpstr>.VnHelvetInsH</vt:lpstr>
      <vt:lpstr>.VnTime</vt:lpstr>
      <vt:lpstr>Arial</vt:lpstr>
      <vt:lpstr>Calibri</vt:lpstr>
      <vt:lpstr>Cambria</vt:lpstr>
      <vt:lpstr>ITC Avant Garde Std Bk</vt:lpstr>
      <vt:lpstr>Times New Roman</vt:lpstr>
      <vt:lpstr>Wingdings</vt:lpstr>
      <vt:lpstr>Wingdings 3</vt:lpstr>
      <vt:lpstr>包图小白体</vt:lpstr>
      <vt:lpstr>2_Office Theme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2022-10-23T06:00:00Z</dcterms:created>
  <dcterms:modified xsi:type="dcterms:W3CDTF">2025-02-07T07:42:11Z</dcterms:modified>
</cp:coreProperties>
</file>